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557" autoAdjust="0"/>
  </p:normalViewPr>
  <p:slideViewPr>
    <p:cSldViewPr snapToGrid="0" showGuides="1">
      <p:cViewPr varScale="1">
        <p:scale>
          <a:sx n="57" d="100"/>
          <a:sy n="57" d="100"/>
        </p:scale>
        <p:origin x="948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145315-2CC1-0945-F494-30010C236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6A1197-6873-DA61-E56F-07C041F69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5B162-4A32-9EF5-96FA-5313641D5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FED0F7-ADD9-1758-B414-9B66F089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E4819E-EB4A-6707-CAA0-E8335F9A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7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214A1-3AE8-8F35-5CC0-F141E00F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159AC6-831B-C7D9-798C-6344172E1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12F872-8916-6E4D-B5DC-5CC401675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8B76C2-8947-7A91-3EF2-01B0142A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C7F5B6-9A4F-5BCC-CBAF-9E22849B1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9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505F3FD-F970-EA8C-2A5A-6E3C5A5C59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2AC29A5-D5EF-EBA7-AC0F-20B1C3338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0056D6-CE7A-3043-0BC9-0C4CCE1B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FE6411-9B6B-44BD-7A0D-20A372F20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384B90-B51E-7C80-597E-9AFCB87D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25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7B592A-03BC-F818-5B24-27FF44AA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A550FE-8049-3B28-9477-D3369DADB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25D9CF-B525-3A5D-36F4-9AC02B2F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91D71B-DCC6-4FA4-DCFC-569D08DC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4E20F2-1931-89A2-111B-CE186888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51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8E70F4-D38B-8554-36DF-381A7063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452CFA-6A84-5F46-8DB0-DF3FBEC4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1F1F9F-0A10-3021-0F32-ED78F851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227E86-FB7E-1050-FA9F-83E8CF42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2A849-3B8A-6EF7-47BE-6F0512AE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23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69488B-5192-FB38-0A56-8EE95E12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7F1A31-22F3-1374-FC40-5A6E7BB64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20B583-C444-016B-3564-9162E0437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6AE291-0F19-1D3C-2A2A-5EB05512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351DD7-3D56-04C1-41D7-1D0492357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1D081B-B67B-7DE7-C4FC-0713037E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68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CF09EB-7A1B-7ECE-F3C6-0FDF2DD1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E3EA85-3D6A-9866-2711-9639D8616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AF7DF3-A8E7-60C4-6A9C-B3D89F30D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C8D979-6EF9-2E0F-E28B-AA42666B8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D272C2E-BE0C-08B0-FF76-E6E3CB53E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695B41-7818-A4CD-F049-20E78C8E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4308A7-AE8B-975D-10C7-4C7A5CDB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CF43CF-0676-9E78-4D2F-4C9130560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445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ED2C7E-6701-A177-E91E-012AFAA4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C4991D-3216-5B4F-6F3E-7DB14ECD5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034952-8628-F368-F328-F4A52A39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B735C6-0905-F0AD-9B62-DF9B6E13B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05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7D4F8B2-2F41-BDA6-CDDD-66734F08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2EE8975-B21A-F6D5-246E-48118227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03B163-9FC6-E094-3F22-11AF8CF5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77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61640-6F86-1C32-3770-B8A446617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262833-8E6E-F1A8-2151-E0BB79274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D24EB6-AE59-E361-B781-6FA054FA5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680709-B52C-3800-E26C-C77FFB6C4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EECA4D-6E8C-4182-3E67-96FDBD59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2296F4-84C9-6C43-F80A-42CA0C41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41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ACBE5B-F9F8-4523-380C-B32F424C7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8A55DE-E646-3460-8FB6-B10111627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E629D2-2949-E957-B15F-3C532C2CE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CD8096-BAF6-2C2E-8EAE-88CF311E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973DB9-4AEC-8898-6814-312B3AA5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4EABB7-4EF8-10D7-755E-0F6BE3B0C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72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0ED2CA-02D8-784B-B649-86FD9EF3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090130-E70C-D1D2-D8E3-65D0F2C0F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8B9B83-5E33-0D24-FC58-D2406A8DB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9677B0-51FA-F4D4-E68B-C217B496E1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3DCF14-1228-2ABA-E245-1C84A9AF5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24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0385D8-A543-4C20-B953-81BAFBFBCF0D}"/>
              </a:ext>
            </a:extLst>
          </p:cNvPr>
          <p:cNvSpPr txBox="1"/>
          <p:nvPr/>
        </p:nvSpPr>
        <p:spPr>
          <a:xfrm>
            <a:off x="1895706" y="1081668"/>
            <a:ext cx="84303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COPC </a:t>
            </a:r>
          </a:p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 Définir les postes et les activités KCR et KSP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4DB71FB-8A8A-AA78-43AA-683A37A76AEB}"/>
              </a:ext>
            </a:extLst>
          </p:cNvPr>
          <p:cNvSpPr txBox="1"/>
          <p:nvPr/>
        </p:nvSpPr>
        <p:spPr>
          <a:xfrm>
            <a:off x="1619715" y="4390007"/>
            <a:ext cx="60941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3.1 Définir les postes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85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155FB1C-850E-DE21-4EFC-5EF68049B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7" y="685800"/>
            <a:ext cx="8315325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82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C0253C5-2C87-C3D4-2606-5AE1D0507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887" y="815549"/>
            <a:ext cx="7896225" cy="315277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F2EE3B1-3DA5-551A-DBFD-9FB73C27FE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7887" y="3968324"/>
            <a:ext cx="813435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340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</Words>
  <Application>Microsoft Office PowerPoint</Application>
  <PresentationFormat>Grand écran</PresentationFormat>
  <Paragraphs>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RAÏSSA KASSI</dc:creator>
  <cp:lastModifiedBy>RAÏSSA KASSI</cp:lastModifiedBy>
  <cp:revision>2</cp:revision>
  <dcterms:created xsi:type="dcterms:W3CDTF">2024-09-10T14:59:06Z</dcterms:created>
  <dcterms:modified xsi:type="dcterms:W3CDTF">2024-09-10T15:23:07Z</dcterms:modified>
</cp:coreProperties>
</file>