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63" r:id="rId4"/>
    <p:sldId id="264" r:id="rId5"/>
    <p:sldId id="265" r:id="rId6"/>
    <p:sldId id="262" r:id="rId7"/>
    <p:sldId id="256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557" autoAdjust="0"/>
  </p:normalViewPr>
  <p:slideViewPr>
    <p:cSldViewPr snapToGrid="0" showGuides="1">
      <p:cViewPr varScale="1">
        <p:scale>
          <a:sx n="57" d="100"/>
          <a:sy n="57" d="100"/>
        </p:scale>
        <p:origin x="948" y="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145315-2CC1-0945-F494-30010C2363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6A1197-6873-DA61-E56F-07C041F695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D5B162-4A32-9EF5-96FA-5313641D5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FED0F7-ADD9-1758-B414-9B66F089C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E4819E-EB4A-6707-CAA0-E8335F9A8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37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8214A1-3AE8-8F35-5CC0-F141E00F1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9159AC6-831B-C7D9-798C-6344172E1F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12F872-8916-6E4D-B5DC-5CC401675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8B76C2-8947-7A91-3EF2-01B0142A1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C7F5B6-9A4F-5BCC-CBAF-9E22849B1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39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505F3FD-F970-EA8C-2A5A-6E3C5A5C59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2AC29A5-D5EF-EBA7-AC0F-20B1C33387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0056D6-CE7A-3043-0BC9-0C4CCE1B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FE6411-9B6B-44BD-7A0D-20A372F20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384B90-B51E-7C80-597E-9AFCB87D6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925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7B592A-03BC-F818-5B24-27FF44AAF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A550FE-8049-3B28-9477-D3369DADB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25D9CF-B525-3A5D-36F4-9AC02B2F2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91D71B-DCC6-4FA4-DCFC-569D08DC8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4E20F2-1931-89A2-111B-CE186888E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9519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8E70F4-D38B-8554-36DF-381A70630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452CFA-6A84-5F46-8DB0-DF3FBEC4D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1F1F9F-0A10-3021-0F32-ED78F851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227E86-FB7E-1050-FA9F-83E8CF426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A2A849-3B8A-6EF7-47BE-6F0512AE2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4231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69488B-5192-FB38-0A56-8EE95E128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7F1A31-22F3-1374-FC40-5A6E7BB641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820B583-C444-016B-3564-9162E0437D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76AE291-0F19-1D3C-2A2A-5EB055125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9351DD7-3D56-04C1-41D7-1D0492357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1D081B-B67B-7DE7-C4FC-0713037E4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568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CF09EB-7A1B-7ECE-F3C6-0FDF2DD1E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E3EA85-3D6A-9866-2711-9639D8616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2AF7DF3-A8E7-60C4-6A9C-B3D89F30D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C8D979-6EF9-2E0F-E28B-AA42666B8E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D272C2E-BE0C-08B0-FF76-E6E3CB53EC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7695B41-7818-A4CD-F049-20E78C8E0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4308A7-AE8B-975D-10C7-4C7A5CDBE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FCF43CF-0676-9E78-4D2F-4C9130560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6445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ED2C7E-6701-A177-E91E-012AFAA4C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1C4991D-3216-5B4F-6F3E-7DB14ECD5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034952-8628-F368-F328-F4A52A39E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6B735C6-0905-F0AD-9B62-DF9B6E13B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805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7D4F8B2-2F41-BDA6-CDDD-66734F08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2EE8975-B21A-F6D5-246E-481182279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03B163-9FC6-E094-3F22-11AF8CF5D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577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F61640-6F86-1C32-3770-B8A446617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262833-8E6E-F1A8-2151-E0BB79274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ED24EB6-AE59-E361-B781-6FA054FA52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2680709-B52C-3800-E26C-C77FFB6C4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EECA4D-6E8C-4182-3E67-96FDBD59E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02296F4-84C9-6C43-F80A-42CA0C417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541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ACBE5B-F9F8-4523-380C-B32F424C7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A8A55DE-E646-3460-8FB6-B101116278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FE629D2-2949-E957-B15F-3C532C2CE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1CD8096-BAF6-2C2E-8EAE-88CF311E0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973DB9-4AEC-8898-6814-312B3AA54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4EABB7-4EF8-10D7-755E-0F6BE3B0C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6720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60ED2CA-02D8-784B-B649-86FD9EF3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090130-E70C-D1D2-D8E3-65D0F2C0F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8B9B83-5E33-0D24-FC58-D2406A8DBF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9677B0-51FA-F4D4-E68B-C217B496E1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3DCF14-1228-2ABA-E245-1C84A9AF5D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1243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D0385D8-A543-4C20-B953-81BAFBFBCF0D}"/>
              </a:ext>
            </a:extLst>
          </p:cNvPr>
          <p:cNvSpPr txBox="1"/>
          <p:nvPr/>
        </p:nvSpPr>
        <p:spPr>
          <a:xfrm>
            <a:off x="1895706" y="1081668"/>
            <a:ext cx="84303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Références COPC </a:t>
            </a:r>
          </a:p>
          <a:p>
            <a:pPr algn="ctr"/>
            <a:r>
              <a:rPr lang="fr-F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 Prévoir et établir le Capacitaire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4DB71FB-8A8A-AA78-43AA-683A37A76AEB}"/>
              </a:ext>
            </a:extLst>
          </p:cNvPr>
          <p:cNvSpPr txBox="1"/>
          <p:nvPr/>
        </p:nvSpPr>
        <p:spPr>
          <a:xfrm>
            <a:off x="1619714" y="4390007"/>
            <a:ext cx="809299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2.4/ 2.5 Prévoir et Établir le Plan de Capacitaire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Dérogations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Indicateurs de performance (Annexe 2)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85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D108E16-74ED-CADA-6350-DB274C9F59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9102" y="0"/>
            <a:ext cx="78537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821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49A0CB4-35C9-9ABE-02A6-9E948EFA425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3008"/>
          <a:stretch/>
        </p:blipFill>
        <p:spPr>
          <a:xfrm>
            <a:off x="1946296" y="557561"/>
            <a:ext cx="8143289" cy="5965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713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7A5C061-EF09-441B-6AE3-0B18201B5F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1662" y="481012"/>
            <a:ext cx="8448675" cy="589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249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8129B63-264A-C1FB-2C6F-1F5FD5B2797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527"/>
          <a:stretch/>
        </p:blipFill>
        <p:spPr>
          <a:xfrm>
            <a:off x="2024062" y="1538868"/>
            <a:ext cx="8143875" cy="3923719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14AAE327-72AD-91F6-204B-AEE0FD6C33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2538" y="4819185"/>
            <a:ext cx="7915275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759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4D9117D-FD61-4CDA-9927-518F7DEBC6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119" y="2152650"/>
            <a:ext cx="8001000" cy="127635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651CE5B0-D305-20D3-785B-7F7C27421D28}"/>
              </a:ext>
            </a:extLst>
          </p:cNvPr>
          <p:cNvSpPr txBox="1"/>
          <p:nvPr/>
        </p:nvSpPr>
        <p:spPr>
          <a:xfrm>
            <a:off x="961793" y="752927"/>
            <a:ext cx="95649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les </a:t>
            </a:r>
            <a:r>
              <a:rPr lang="fr-FR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PSEs</a:t>
            </a:r>
            <a:r>
              <a:rPr lang="fr-F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Dérogations de Certification disponibles dans le </a:t>
            </a:r>
          </a:p>
          <a:p>
            <a:r>
              <a:rPr lang="fr-F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cadre de la Norme COPC CX pour les Centres de Contact</a:t>
            </a:r>
          </a:p>
        </p:txBody>
      </p:sp>
    </p:spTree>
    <p:extLst>
      <p:ext uri="{BB962C8B-B14F-4D97-AF65-F5344CB8AC3E}">
        <p14:creationId xmlns:p14="http://schemas.microsoft.com/office/powerpoint/2010/main" val="811477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64E45AD-974E-83FE-5718-9DA1532728CF}"/>
              </a:ext>
            </a:extLst>
          </p:cNvPr>
          <p:cNvSpPr txBox="1"/>
          <p:nvPr/>
        </p:nvSpPr>
        <p:spPr>
          <a:xfrm>
            <a:off x="961793" y="752927"/>
            <a:ext cx="95649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Indicateurs: Annexe 2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4E3655B-79DB-961C-D4EF-173CA0802A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136"/>
          <a:stretch/>
        </p:blipFill>
        <p:spPr>
          <a:xfrm>
            <a:off x="252412" y="1828800"/>
            <a:ext cx="11687175" cy="3100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7340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51</Words>
  <Application>Microsoft Office PowerPoint</Application>
  <PresentationFormat>Grand écran</PresentationFormat>
  <Paragraphs>8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RAÏSSA KASSI</dc:creator>
  <cp:lastModifiedBy>RAÏSSA KASSI</cp:lastModifiedBy>
  <cp:revision>5</cp:revision>
  <dcterms:created xsi:type="dcterms:W3CDTF">2024-09-10T14:59:06Z</dcterms:created>
  <dcterms:modified xsi:type="dcterms:W3CDTF">2024-09-10T15:45:23Z</dcterms:modified>
</cp:coreProperties>
</file>