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881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éa BATOSSI" initials="LB" lastIdx="1" clrIdx="0">
    <p:extLst>
      <p:ext uri="{19B8F6BF-5375-455C-9EA6-DF929625EA0E}">
        <p15:presenceInfo xmlns:p15="http://schemas.microsoft.com/office/powerpoint/2012/main" userId="S-1-5-21-3853103661-4046703821-4022423938-15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B4B4B4"/>
    <a:srgbClr val="FFC5C5"/>
    <a:srgbClr val="FF4F4F"/>
    <a:srgbClr val="FF1919"/>
    <a:srgbClr val="CC6600"/>
    <a:srgbClr val="FF0000"/>
    <a:srgbClr val="BF9000"/>
    <a:srgbClr val="A80014"/>
    <a:srgbClr val="D0C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Style à thème 2 - Accentuation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D03447BB-5D67-496B-8E87-E561075AD55C}" styleName="Style foncé 1 - Accentuation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9" autoAdjust="0"/>
    <p:restoredTop sz="93557" autoAdjust="0"/>
  </p:normalViewPr>
  <p:slideViewPr>
    <p:cSldViewPr snapToGrid="0">
      <p:cViewPr varScale="1">
        <p:scale>
          <a:sx n="66" d="100"/>
          <a:sy n="66" d="100"/>
        </p:scale>
        <p:origin x="663" y="42"/>
      </p:cViewPr>
      <p:guideLst>
        <p:guide orient="horz" pos="2183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201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o AKUEGNON" userId="569fee28d5321260" providerId="LiveId" clId="{E4FECA47-D525-48D6-85BB-BC53D1E31035}"/>
    <pc:docChg chg="undo redo custSel modSld">
      <pc:chgData name="Charlo AKUEGNON" userId="569fee28d5321260" providerId="LiveId" clId="{E4FECA47-D525-48D6-85BB-BC53D1E31035}" dt="2024-09-09T15:02:17.242" v="28" actId="1076"/>
      <pc:docMkLst>
        <pc:docMk/>
      </pc:docMkLst>
      <pc:sldChg chg="modSp mod">
        <pc:chgData name="Charlo AKUEGNON" userId="569fee28d5321260" providerId="LiveId" clId="{E4FECA47-D525-48D6-85BB-BC53D1E31035}" dt="2024-09-09T15:02:17.242" v="28" actId="1076"/>
        <pc:sldMkLst>
          <pc:docMk/>
          <pc:sldMk cId="4071156813" sldId="881"/>
        </pc:sldMkLst>
        <pc:spChg chg="mod">
          <ac:chgData name="Charlo AKUEGNON" userId="569fee28d5321260" providerId="LiveId" clId="{E4FECA47-D525-48D6-85BB-BC53D1E31035}" dt="2024-09-09T15:02:17.242" v="28" actId="1076"/>
          <ac:spMkLst>
            <pc:docMk/>
            <pc:sldMk cId="4071156813" sldId="881"/>
            <ac:spMk id="3" creationId="{BE4F0F1A-41AE-400E-9311-1B7E0A297D07}"/>
          </ac:spMkLst>
        </pc:spChg>
        <pc:spChg chg="mod">
          <ac:chgData name="Charlo AKUEGNON" userId="569fee28d5321260" providerId="LiveId" clId="{E4FECA47-D525-48D6-85BB-BC53D1E31035}" dt="2024-09-09T15:00:50.966" v="6" actId="1076"/>
          <ac:spMkLst>
            <pc:docMk/>
            <pc:sldMk cId="4071156813" sldId="881"/>
            <ac:spMk id="6" creationId="{FE179778-CB5F-47AE-BCE4-85F038F04EF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2A9A1-B686-4A60-AC6B-B1485A2D1FD0}" type="datetimeFigureOut">
              <a:rPr lang="fr-FR" smtClean="0"/>
              <a:t>09/09/2024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AA01C-9793-4B6C-881C-C1F4362F4D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3217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222C7D-7A4D-4E64-8D8F-579A17140231}" type="datetimeFigureOut">
              <a:rPr lang="fr-FR" smtClean="0"/>
              <a:pPr/>
              <a:t>09/09/2024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5F308E-1E8B-4971-BED4-FA8D2623719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1957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F308E-1E8B-4971-BED4-FA8D2623719B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6557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09/09/2024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5542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09/09/2024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92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09/09/2024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8179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09/09/2024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8022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09/09/2024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976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09/09/2024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5213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09/09/2024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202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09/09/2024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894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09/09/2024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4687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09/09/2024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3381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09/09/2024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827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C6747-D400-4AB4-B1AD-3CE8D4610A2E}" type="datetimeFigureOut">
              <a:rPr lang="fr-FR" smtClean="0"/>
              <a:pPr/>
              <a:t>09/09/2024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9678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91">
            <a:extLst>
              <a:ext uri="{FF2B5EF4-FFF2-40B4-BE49-F238E27FC236}">
                <a16:creationId xmlns:a16="http://schemas.microsoft.com/office/drawing/2014/main" id="{BE4F0F1A-41AE-400E-9311-1B7E0A297D07}"/>
              </a:ext>
            </a:extLst>
          </p:cNvPr>
          <p:cNvSpPr txBox="1"/>
          <p:nvPr/>
        </p:nvSpPr>
        <p:spPr>
          <a:xfrm>
            <a:off x="1849772" y="387247"/>
            <a:ext cx="7172465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Fiche de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suivi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PP_STREAM4_SC1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E179778-CB5F-47AE-BCE4-85F038F04EF6}"/>
              </a:ext>
            </a:extLst>
          </p:cNvPr>
          <p:cNvSpPr txBox="1"/>
          <p:nvPr/>
        </p:nvSpPr>
        <p:spPr>
          <a:xfrm>
            <a:off x="263951" y="931489"/>
            <a:ext cx="1828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Date: 30 Aout 2024</a:t>
            </a:r>
          </a:p>
          <a:p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Processus :</a:t>
            </a:r>
          </a:p>
          <a:p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Stream / Chantier : </a:t>
            </a: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Stream leader : </a:t>
            </a:r>
          </a:p>
        </p:txBody>
      </p:sp>
      <p:sp>
        <p:nvSpPr>
          <p:cNvPr id="17" name="Triangle isocèle 16">
            <a:extLst>
              <a:ext uri="{FF2B5EF4-FFF2-40B4-BE49-F238E27FC236}">
                <a16:creationId xmlns:a16="http://schemas.microsoft.com/office/drawing/2014/main" id="{9A373D82-51E8-DC25-70C1-A428B648F335}"/>
              </a:ext>
            </a:extLst>
          </p:cNvPr>
          <p:cNvSpPr/>
          <p:nvPr/>
        </p:nvSpPr>
        <p:spPr>
          <a:xfrm rot="5400000">
            <a:off x="1196980" y="4702424"/>
            <a:ext cx="2902465" cy="258152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E3A17A89-A1E9-7ADA-2A37-0CD5428473FD}"/>
              </a:ext>
            </a:extLst>
          </p:cNvPr>
          <p:cNvGrpSpPr/>
          <p:nvPr/>
        </p:nvGrpSpPr>
        <p:grpSpPr>
          <a:xfrm>
            <a:off x="245097" y="2933638"/>
            <a:ext cx="2187019" cy="3696934"/>
            <a:chOff x="245097" y="2933638"/>
            <a:chExt cx="2187019" cy="3696934"/>
          </a:xfrm>
        </p:grpSpPr>
        <p:sp>
          <p:nvSpPr>
            <p:cNvPr id="10" name="Rectangle : coins arrondis 9">
              <a:extLst>
                <a:ext uri="{FF2B5EF4-FFF2-40B4-BE49-F238E27FC236}">
                  <a16:creationId xmlns:a16="http://schemas.microsoft.com/office/drawing/2014/main" id="{A4127EC4-7E9D-8913-9F29-F6F4D68DA0A2}"/>
                </a:ext>
              </a:extLst>
            </p:cNvPr>
            <p:cNvSpPr/>
            <p:nvPr/>
          </p:nvSpPr>
          <p:spPr>
            <a:xfrm>
              <a:off x="245098" y="2933638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 : coins arrondis 10">
              <a:extLst>
                <a:ext uri="{FF2B5EF4-FFF2-40B4-BE49-F238E27FC236}">
                  <a16:creationId xmlns:a16="http://schemas.microsoft.com/office/drawing/2014/main" id="{FC8EEDCD-5692-1F58-ABF9-0D64EF813AAA}"/>
                </a:ext>
              </a:extLst>
            </p:cNvPr>
            <p:cNvSpPr/>
            <p:nvPr/>
          </p:nvSpPr>
          <p:spPr>
            <a:xfrm>
              <a:off x="245098" y="3683951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Rectangle : coins arrondis 11">
              <a:extLst>
                <a:ext uri="{FF2B5EF4-FFF2-40B4-BE49-F238E27FC236}">
                  <a16:creationId xmlns:a16="http://schemas.microsoft.com/office/drawing/2014/main" id="{013A530C-8E32-40EA-38FD-1B2B6078595B}"/>
                </a:ext>
              </a:extLst>
            </p:cNvPr>
            <p:cNvSpPr/>
            <p:nvPr/>
          </p:nvSpPr>
          <p:spPr>
            <a:xfrm>
              <a:off x="245098" y="4434264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Rectangle : coins arrondis 12">
              <a:extLst>
                <a:ext uri="{FF2B5EF4-FFF2-40B4-BE49-F238E27FC236}">
                  <a16:creationId xmlns:a16="http://schemas.microsoft.com/office/drawing/2014/main" id="{38667433-1200-9F0F-DB51-8036CB3A966E}"/>
                </a:ext>
              </a:extLst>
            </p:cNvPr>
            <p:cNvSpPr/>
            <p:nvPr/>
          </p:nvSpPr>
          <p:spPr>
            <a:xfrm>
              <a:off x="245098" y="5184577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Rectangle : coins arrondis 13">
              <a:extLst>
                <a:ext uri="{FF2B5EF4-FFF2-40B4-BE49-F238E27FC236}">
                  <a16:creationId xmlns:a16="http://schemas.microsoft.com/office/drawing/2014/main" id="{7E425A4C-8464-FA2F-0B29-C053BC0CA588}"/>
                </a:ext>
              </a:extLst>
            </p:cNvPr>
            <p:cNvSpPr/>
            <p:nvPr/>
          </p:nvSpPr>
          <p:spPr>
            <a:xfrm>
              <a:off x="245097" y="5934890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57E49F2E-665D-0974-C928-80AFDBB39785}"/>
                </a:ext>
              </a:extLst>
            </p:cNvPr>
            <p:cNvSpPr txBox="1"/>
            <p:nvPr/>
          </p:nvSpPr>
          <p:spPr>
            <a:xfrm>
              <a:off x="282805" y="3063711"/>
              <a:ext cx="212971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1. Périmètre &amp; Planning</a:t>
              </a: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7291507D-ADB5-2D6E-BB1E-25D8AD6CE411}"/>
                </a:ext>
              </a:extLst>
            </p:cNvPr>
            <p:cNvSpPr txBox="1"/>
            <p:nvPr/>
          </p:nvSpPr>
          <p:spPr>
            <a:xfrm>
              <a:off x="320511" y="3780807"/>
              <a:ext cx="199848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2. Elaboration &amp; validation approche</a:t>
              </a:r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F984863C-9492-F8FB-4959-FB2A9F7CE857}"/>
                </a:ext>
              </a:extLst>
            </p:cNvPr>
            <p:cNvSpPr txBox="1"/>
            <p:nvPr/>
          </p:nvSpPr>
          <p:spPr>
            <a:xfrm>
              <a:off x="263951" y="4567631"/>
              <a:ext cx="207389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3. Communication</a:t>
              </a:r>
            </a:p>
          </p:txBody>
        </p:sp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BFC1D870-C860-87CC-2B16-AE73A700273B}"/>
                </a:ext>
              </a:extLst>
            </p:cNvPr>
            <p:cNvSpPr txBox="1"/>
            <p:nvPr/>
          </p:nvSpPr>
          <p:spPr>
            <a:xfrm>
              <a:off x="263951" y="5196226"/>
              <a:ext cx="21485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4. Axes de changement/ Opportunités</a:t>
              </a:r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EAABDDF9-25A4-E2C3-A8A1-8E21CB7C2A9D}"/>
                </a:ext>
              </a:extLst>
            </p:cNvPr>
            <p:cNvSpPr txBox="1"/>
            <p:nvPr/>
          </p:nvSpPr>
          <p:spPr>
            <a:xfrm>
              <a:off x="263951" y="6047471"/>
              <a:ext cx="207389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5. Formation</a:t>
              </a:r>
            </a:p>
          </p:txBody>
        </p: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CED0B13A-8656-4FD7-8F53-91E8917F6095}"/>
              </a:ext>
            </a:extLst>
          </p:cNvPr>
          <p:cNvGrpSpPr/>
          <p:nvPr/>
        </p:nvGrpSpPr>
        <p:grpSpPr>
          <a:xfrm>
            <a:off x="8606671" y="378899"/>
            <a:ext cx="3340231" cy="535427"/>
            <a:chOff x="8606671" y="378899"/>
            <a:chExt cx="3340231" cy="535427"/>
          </a:xfrm>
        </p:grpSpPr>
        <p:sp>
          <p:nvSpPr>
            <p:cNvPr id="24" name="Rectangle : coins arrondis 23">
              <a:extLst>
                <a:ext uri="{FF2B5EF4-FFF2-40B4-BE49-F238E27FC236}">
                  <a16:creationId xmlns:a16="http://schemas.microsoft.com/office/drawing/2014/main" id="{DDC2E0FE-1048-4122-2E76-DEA965881FE6}"/>
                </a:ext>
              </a:extLst>
            </p:cNvPr>
            <p:cNvSpPr/>
            <p:nvPr/>
          </p:nvSpPr>
          <p:spPr>
            <a:xfrm>
              <a:off x="8606671" y="378899"/>
              <a:ext cx="3340231" cy="507220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E85B1BFA-E571-E125-CFB8-52755AA57B0A}"/>
                </a:ext>
              </a:extLst>
            </p:cNvPr>
            <p:cNvSpPr txBox="1"/>
            <p:nvPr/>
          </p:nvSpPr>
          <p:spPr>
            <a:xfrm>
              <a:off x="8693084" y="391106"/>
              <a:ext cx="325381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Taux de réalisation</a:t>
              </a:r>
            </a:p>
            <a:p>
              <a:pPr algn="ctr"/>
              <a:r>
                <a:rPr lang="fr-FR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(Lié au planning)</a:t>
              </a:r>
            </a:p>
          </p:txBody>
        </p:sp>
      </p:grpSp>
      <p:sp>
        <p:nvSpPr>
          <p:cNvPr id="31" name="Organigramme : Connecteur 30">
            <a:extLst>
              <a:ext uri="{FF2B5EF4-FFF2-40B4-BE49-F238E27FC236}">
                <a16:creationId xmlns:a16="http://schemas.microsoft.com/office/drawing/2014/main" id="{FDFAB2B1-1718-4E2F-E9B5-8FF21524F95B}"/>
              </a:ext>
            </a:extLst>
          </p:cNvPr>
          <p:cNvSpPr/>
          <p:nvPr/>
        </p:nvSpPr>
        <p:spPr>
          <a:xfrm>
            <a:off x="11373438" y="1098486"/>
            <a:ext cx="658306" cy="607766"/>
          </a:xfrm>
          <a:prstGeom prst="flowChartConnector">
            <a:avLst/>
          </a:prstGeom>
          <a:solidFill>
            <a:srgbClr val="C00000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BDD5384A-5403-CC1C-8862-434B1346EE7A}"/>
              </a:ext>
            </a:extLst>
          </p:cNvPr>
          <p:cNvSpPr txBox="1"/>
          <p:nvPr/>
        </p:nvSpPr>
        <p:spPr>
          <a:xfrm>
            <a:off x="8748404" y="1749191"/>
            <a:ext cx="658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25%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8D85D62B-913B-6237-F434-B80CC1C34300}"/>
              </a:ext>
            </a:extLst>
          </p:cNvPr>
          <p:cNvSpPr txBox="1"/>
          <p:nvPr/>
        </p:nvSpPr>
        <p:spPr>
          <a:xfrm>
            <a:off x="9588959" y="1749191"/>
            <a:ext cx="658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50%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9A967F8C-9AA8-ABE5-844D-BCFD5D23C771}"/>
              </a:ext>
            </a:extLst>
          </p:cNvPr>
          <p:cNvSpPr txBox="1"/>
          <p:nvPr/>
        </p:nvSpPr>
        <p:spPr>
          <a:xfrm>
            <a:off x="10492034" y="1749191"/>
            <a:ext cx="658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75%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290691A9-38FF-542B-3152-D8711FDC0D8D}"/>
              </a:ext>
            </a:extLst>
          </p:cNvPr>
          <p:cNvSpPr txBox="1"/>
          <p:nvPr/>
        </p:nvSpPr>
        <p:spPr>
          <a:xfrm>
            <a:off x="11332588" y="1749191"/>
            <a:ext cx="771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100%</a:t>
            </a:r>
          </a:p>
        </p:txBody>
      </p: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22369E43-EECC-E74A-405E-7A4EED21B6B2}"/>
              </a:ext>
            </a:extLst>
          </p:cNvPr>
          <p:cNvGrpSpPr/>
          <p:nvPr/>
        </p:nvGrpSpPr>
        <p:grpSpPr>
          <a:xfrm>
            <a:off x="2073897" y="1098486"/>
            <a:ext cx="6291483" cy="390950"/>
            <a:chOff x="2073897" y="1098486"/>
            <a:chExt cx="6291483" cy="390950"/>
          </a:xfrm>
        </p:grpSpPr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9B4ECF5A-A9DB-F297-2DBE-7C1032A5B2D4}"/>
                </a:ext>
              </a:extLst>
            </p:cNvPr>
            <p:cNvSpPr/>
            <p:nvPr/>
          </p:nvSpPr>
          <p:spPr>
            <a:xfrm>
              <a:off x="2073897" y="109848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/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DFF32421-3869-C796-8B68-06FB8F75A2F2}"/>
                </a:ext>
              </a:extLst>
            </p:cNvPr>
            <p:cNvSpPr txBox="1"/>
            <p:nvPr/>
          </p:nvSpPr>
          <p:spPr>
            <a:xfrm>
              <a:off x="2168165" y="1150070"/>
              <a:ext cx="58446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>
                  <a:latin typeface="Arial" panose="020B0604020202020204" pitchFamily="34" charset="0"/>
                  <a:cs typeface="Arial" panose="020B0604020202020204" pitchFamily="34" charset="0"/>
                </a:rPr>
                <a:t>Mettre le N° de la norme …</a:t>
              </a:r>
            </a:p>
          </p:txBody>
        </p:sp>
      </p:grpSp>
      <p:grpSp>
        <p:nvGrpSpPr>
          <p:cNvPr id="41" name="Groupe 40">
            <a:extLst>
              <a:ext uri="{FF2B5EF4-FFF2-40B4-BE49-F238E27FC236}">
                <a16:creationId xmlns:a16="http://schemas.microsoft.com/office/drawing/2014/main" id="{B101C328-D77C-F4AB-B073-6885EB86C85D}"/>
              </a:ext>
            </a:extLst>
          </p:cNvPr>
          <p:cNvGrpSpPr/>
          <p:nvPr/>
        </p:nvGrpSpPr>
        <p:grpSpPr>
          <a:xfrm>
            <a:off x="2073896" y="1619351"/>
            <a:ext cx="6291483" cy="390950"/>
            <a:chOff x="2073896" y="1619351"/>
            <a:chExt cx="6291483" cy="390950"/>
          </a:xfrm>
        </p:grpSpPr>
        <p:sp>
          <p:nvSpPr>
            <p:cNvPr id="8" name="Rectangle : coins arrondis 7">
              <a:extLst>
                <a:ext uri="{FF2B5EF4-FFF2-40B4-BE49-F238E27FC236}">
                  <a16:creationId xmlns:a16="http://schemas.microsoft.com/office/drawing/2014/main" id="{C3AF7E1D-9088-BEA6-30FF-527AFE78958F}"/>
                </a:ext>
              </a:extLst>
            </p:cNvPr>
            <p:cNvSpPr/>
            <p:nvPr/>
          </p:nvSpPr>
          <p:spPr>
            <a:xfrm>
              <a:off x="2073896" y="1619351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A6F1EDFD-EE6F-2EF4-026A-6F8904963E5A}"/>
                </a:ext>
              </a:extLst>
            </p:cNvPr>
            <p:cNvSpPr txBox="1"/>
            <p:nvPr/>
          </p:nvSpPr>
          <p:spPr>
            <a:xfrm>
              <a:off x="2168165" y="1658579"/>
              <a:ext cx="58446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>
                  <a:latin typeface="Arial" panose="020B0604020202020204" pitchFamily="34" charset="0"/>
                  <a:cs typeface="Arial" panose="020B0604020202020204" pitchFamily="34" charset="0"/>
                </a:rPr>
                <a:t>Mettre nom du stream (Chantier ou sous chantier) </a:t>
              </a:r>
            </a:p>
          </p:txBody>
        </p:sp>
      </p:grp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C5A652D8-903A-3D98-FE0F-BF7B7ACD7877}"/>
              </a:ext>
            </a:extLst>
          </p:cNvPr>
          <p:cNvGrpSpPr/>
          <p:nvPr/>
        </p:nvGrpSpPr>
        <p:grpSpPr>
          <a:xfrm>
            <a:off x="2073896" y="2140216"/>
            <a:ext cx="6291483" cy="390950"/>
            <a:chOff x="2073896" y="2140216"/>
            <a:chExt cx="6291483" cy="390950"/>
          </a:xfrm>
        </p:grpSpPr>
        <p:sp>
          <p:nvSpPr>
            <p:cNvPr id="9" name="Rectangle : coins arrondis 8">
              <a:extLst>
                <a:ext uri="{FF2B5EF4-FFF2-40B4-BE49-F238E27FC236}">
                  <a16:creationId xmlns:a16="http://schemas.microsoft.com/office/drawing/2014/main" id="{D2B02A0E-9D68-A85D-30C6-37E60A08699E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ZoneTexte 37">
              <a:extLst>
                <a:ext uri="{FF2B5EF4-FFF2-40B4-BE49-F238E27FC236}">
                  <a16:creationId xmlns:a16="http://schemas.microsoft.com/office/drawing/2014/main" id="{E3DB4FEC-9F1C-05A9-3BCD-097A7EAC3807}"/>
                </a:ext>
              </a:extLst>
            </p:cNvPr>
            <p:cNvSpPr txBox="1"/>
            <p:nvPr/>
          </p:nvSpPr>
          <p:spPr>
            <a:xfrm>
              <a:off x="2198015" y="2197479"/>
              <a:ext cx="58446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>
                  <a:latin typeface="Arial" panose="020B0604020202020204" pitchFamily="34" charset="0"/>
                  <a:cs typeface="Arial" panose="020B0604020202020204" pitchFamily="34" charset="0"/>
                </a:rPr>
                <a:t>Mettre le nom du Stream leader</a:t>
              </a:r>
            </a:p>
          </p:txBody>
        </p:sp>
      </p:grpSp>
      <p:sp>
        <p:nvSpPr>
          <p:cNvPr id="42" name="Triangle isocèle 41">
            <a:extLst>
              <a:ext uri="{FF2B5EF4-FFF2-40B4-BE49-F238E27FC236}">
                <a16:creationId xmlns:a16="http://schemas.microsoft.com/office/drawing/2014/main" id="{BD4E3D1D-B291-9C92-645B-013F9D342742}"/>
              </a:ext>
            </a:extLst>
          </p:cNvPr>
          <p:cNvSpPr/>
          <p:nvPr/>
        </p:nvSpPr>
        <p:spPr>
          <a:xfrm rot="10800000">
            <a:off x="8868758" y="2644692"/>
            <a:ext cx="2902465" cy="260427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3" name="Groupe 42">
            <a:extLst>
              <a:ext uri="{FF2B5EF4-FFF2-40B4-BE49-F238E27FC236}">
                <a16:creationId xmlns:a16="http://schemas.microsoft.com/office/drawing/2014/main" id="{E6EC7F94-01F8-FF10-A21B-CD21E6889B10}"/>
              </a:ext>
            </a:extLst>
          </p:cNvPr>
          <p:cNvGrpSpPr/>
          <p:nvPr/>
        </p:nvGrpSpPr>
        <p:grpSpPr>
          <a:xfrm>
            <a:off x="8606672" y="2135923"/>
            <a:ext cx="3384224" cy="427939"/>
            <a:chOff x="2073896" y="2140216"/>
            <a:chExt cx="6291483" cy="390950"/>
          </a:xfrm>
        </p:grpSpPr>
        <p:sp>
          <p:nvSpPr>
            <p:cNvPr id="44" name="Rectangle : coins arrondis 43">
              <a:extLst>
                <a:ext uri="{FF2B5EF4-FFF2-40B4-BE49-F238E27FC236}">
                  <a16:creationId xmlns:a16="http://schemas.microsoft.com/office/drawing/2014/main" id="{3BE07B93-DE0F-3EF5-D6B1-FD48F74F9972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ZoneTexte 44">
              <a:extLst>
                <a:ext uri="{FF2B5EF4-FFF2-40B4-BE49-F238E27FC236}">
                  <a16:creationId xmlns:a16="http://schemas.microsoft.com/office/drawing/2014/main" id="{CD68E25E-6EF8-078A-3DE9-9B7276DE129B}"/>
                </a:ext>
              </a:extLst>
            </p:cNvPr>
            <p:cNvSpPr txBox="1"/>
            <p:nvPr/>
          </p:nvSpPr>
          <p:spPr>
            <a:xfrm>
              <a:off x="2198014" y="2197479"/>
              <a:ext cx="5844618" cy="2811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Recommandations / Alertes</a:t>
              </a:r>
            </a:p>
          </p:txBody>
        </p:sp>
      </p:grpSp>
      <p:grpSp>
        <p:nvGrpSpPr>
          <p:cNvPr id="49" name="Groupe 48">
            <a:extLst>
              <a:ext uri="{FF2B5EF4-FFF2-40B4-BE49-F238E27FC236}">
                <a16:creationId xmlns:a16="http://schemas.microsoft.com/office/drawing/2014/main" id="{26A8F9CB-857D-A530-043E-BF75E4986C41}"/>
              </a:ext>
            </a:extLst>
          </p:cNvPr>
          <p:cNvGrpSpPr/>
          <p:nvPr/>
        </p:nvGrpSpPr>
        <p:grpSpPr>
          <a:xfrm>
            <a:off x="8627879" y="2933638"/>
            <a:ext cx="3384224" cy="3802698"/>
            <a:chOff x="2073896" y="2140216"/>
            <a:chExt cx="6291483" cy="390950"/>
          </a:xfrm>
        </p:grpSpPr>
        <p:sp>
          <p:nvSpPr>
            <p:cNvPr id="50" name="Rectangle : coins arrondis 49">
              <a:extLst>
                <a:ext uri="{FF2B5EF4-FFF2-40B4-BE49-F238E27FC236}">
                  <a16:creationId xmlns:a16="http://schemas.microsoft.com/office/drawing/2014/main" id="{736769E8-C5A8-0B39-89D8-E7A590C8C76D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>
                <a:gd name="adj" fmla="val 5246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ZoneTexte 50">
              <a:extLst>
                <a:ext uri="{FF2B5EF4-FFF2-40B4-BE49-F238E27FC236}">
                  <a16:creationId xmlns:a16="http://schemas.microsoft.com/office/drawing/2014/main" id="{2B2EAE62-39CD-AAC3-6FEA-4C803AA16BA2}"/>
                </a:ext>
              </a:extLst>
            </p:cNvPr>
            <p:cNvSpPr txBox="1"/>
            <p:nvPr/>
          </p:nvSpPr>
          <p:spPr>
            <a:xfrm>
              <a:off x="2158589" y="2148005"/>
              <a:ext cx="6167363" cy="75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+mj-lt"/>
                <a:buAutoNum type="arabicPeriod"/>
              </a:pPr>
              <a:r>
                <a:rPr lang="fr-FR" sz="14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XXX</a:t>
              </a:r>
            </a:p>
            <a:p>
              <a:pPr marL="342900" indent="-342900">
                <a:buFont typeface="+mj-lt"/>
                <a:buAutoNum type="arabicPeriod"/>
              </a:pPr>
              <a:endParaRPr lang="fr-F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fr-F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" name="Groupe 51">
            <a:extLst>
              <a:ext uri="{FF2B5EF4-FFF2-40B4-BE49-F238E27FC236}">
                <a16:creationId xmlns:a16="http://schemas.microsoft.com/office/drawing/2014/main" id="{21F3D403-CC42-E9F4-B6BE-E90046481684}"/>
              </a:ext>
            </a:extLst>
          </p:cNvPr>
          <p:cNvGrpSpPr/>
          <p:nvPr/>
        </p:nvGrpSpPr>
        <p:grpSpPr>
          <a:xfrm>
            <a:off x="2773660" y="2943260"/>
            <a:ext cx="5588094" cy="686060"/>
            <a:chOff x="2073896" y="2140216"/>
            <a:chExt cx="6291483" cy="390950"/>
          </a:xfrm>
        </p:grpSpPr>
        <p:sp>
          <p:nvSpPr>
            <p:cNvPr id="53" name="Rectangle : coins arrondis 52">
              <a:extLst>
                <a:ext uri="{FF2B5EF4-FFF2-40B4-BE49-F238E27FC236}">
                  <a16:creationId xmlns:a16="http://schemas.microsoft.com/office/drawing/2014/main" id="{BE61BDF2-F156-57FA-297D-B27E31DB33ED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ZoneTexte 53">
              <a:extLst>
                <a:ext uri="{FF2B5EF4-FFF2-40B4-BE49-F238E27FC236}">
                  <a16:creationId xmlns:a16="http://schemas.microsoft.com/office/drawing/2014/main" id="{673D30F0-8D26-7E4B-1A0B-ABBB544E7747}"/>
                </a:ext>
              </a:extLst>
            </p:cNvPr>
            <p:cNvSpPr txBox="1"/>
            <p:nvPr/>
          </p:nvSpPr>
          <p:spPr>
            <a:xfrm>
              <a:off x="2198014" y="2197479"/>
              <a:ext cx="6027323" cy="157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  <a:t>XXXXXXX</a:t>
              </a:r>
            </a:p>
          </p:txBody>
        </p:sp>
      </p:grpSp>
      <p:grpSp>
        <p:nvGrpSpPr>
          <p:cNvPr id="55" name="Groupe 54">
            <a:extLst>
              <a:ext uri="{FF2B5EF4-FFF2-40B4-BE49-F238E27FC236}">
                <a16:creationId xmlns:a16="http://schemas.microsoft.com/office/drawing/2014/main" id="{822361D3-ECB4-BB3D-8E8F-8E4A9BF22BA0}"/>
              </a:ext>
            </a:extLst>
          </p:cNvPr>
          <p:cNvGrpSpPr/>
          <p:nvPr/>
        </p:nvGrpSpPr>
        <p:grpSpPr>
          <a:xfrm>
            <a:off x="2773660" y="3739893"/>
            <a:ext cx="5588094" cy="686060"/>
            <a:chOff x="2073896" y="2140216"/>
            <a:chExt cx="6291483" cy="390950"/>
          </a:xfrm>
        </p:grpSpPr>
        <p:sp>
          <p:nvSpPr>
            <p:cNvPr id="56" name="Rectangle : coins arrondis 55">
              <a:extLst>
                <a:ext uri="{FF2B5EF4-FFF2-40B4-BE49-F238E27FC236}">
                  <a16:creationId xmlns:a16="http://schemas.microsoft.com/office/drawing/2014/main" id="{35536621-1A0A-2EF7-A288-F254EC608BC4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ZoneTexte 56">
              <a:extLst>
                <a:ext uri="{FF2B5EF4-FFF2-40B4-BE49-F238E27FC236}">
                  <a16:creationId xmlns:a16="http://schemas.microsoft.com/office/drawing/2014/main" id="{5EFF7B56-454B-F0F7-5858-55A93D9774C2}"/>
                </a:ext>
              </a:extLst>
            </p:cNvPr>
            <p:cNvSpPr txBox="1"/>
            <p:nvPr/>
          </p:nvSpPr>
          <p:spPr>
            <a:xfrm>
              <a:off x="2198014" y="2197479"/>
              <a:ext cx="6027323" cy="157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  <a:t>XXXXXXX</a:t>
              </a:r>
            </a:p>
          </p:txBody>
        </p:sp>
      </p:grpSp>
      <p:grpSp>
        <p:nvGrpSpPr>
          <p:cNvPr id="58" name="Groupe 57">
            <a:extLst>
              <a:ext uri="{FF2B5EF4-FFF2-40B4-BE49-F238E27FC236}">
                <a16:creationId xmlns:a16="http://schemas.microsoft.com/office/drawing/2014/main" id="{798C02E8-E7F8-9288-7477-CC693D18D63E}"/>
              </a:ext>
            </a:extLst>
          </p:cNvPr>
          <p:cNvGrpSpPr/>
          <p:nvPr/>
        </p:nvGrpSpPr>
        <p:grpSpPr>
          <a:xfrm>
            <a:off x="2773660" y="4526441"/>
            <a:ext cx="5588094" cy="686060"/>
            <a:chOff x="2073896" y="2140216"/>
            <a:chExt cx="6291483" cy="390950"/>
          </a:xfrm>
        </p:grpSpPr>
        <p:sp>
          <p:nvSpPr>
            <p:cNvPr id="59" name="Rectangle : coins arrondis 58">
              <a:extLst>
                <a:ext uri="{FF2B5EF4-FFF2-40B4-BE49-F238E27FC236}">
                  <a16:creationId xmlns:a16="http://schemas.microsoft.com/office/drawing/2014/main" id="{DF6584D5-E611-D85F-F36F-F57A149BD907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55585D6E-3A6B-C7FD-6B05-184C373B3AF3}"/>
                </a:ext>
              </a:extLst>
            </p:cNvPr>
            <p:cNvSpPr txBox="1"/>
            <p:nvPr/>
          </p:nvSpPr>
          <p:spPr>
            <a:xfrm>
              <a:off x="2198014" y="2197479"/>
              <a:ext cx="6027323" cy="157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  <a:t>XXXXXXX</a:t>
              </a:r>
            </a:p>
          </p:txBody>
        </p:sp>
      </p:grpSp>
      <p:grpSp>
        <p:nvGrpSpPr>
          <p:cNvPr id="61" name="Groupe 60">
            <a:extLst>
              <a:ext uri="{FF2B5EF4-FFF2-40B4-BE49-F238E27FC236}">
                <a16:creationId xmlns:a16="http://schemas.microsoft.com/office/drawing/2014/main" id="{8D753A15-13FC-49F6-F2A3-9A0D79E7D635}"/>
              </a:ext>
            </a:extLst>
          </p:cNvPr>
          <p:cNvGrpSpPr/>
          <p:nvPr/>
        </p:nvGrpSpPr>
        <p:grpSpPr>
          <a:xfrm>
            <a:off x="2773660" y="5303887"/>
            <a:ext cx="5588094" cy="686060"/>
            <a:chOff x="2073896" y="2140216"/>
            <a:chExt cx="6291483" cy="390950"/>
          </a:xfrm>
        </p:grpSpPr>
        <p:sp>
          <p:nvSpPr>
            <p:cNvPr id="62" name="Rectangle : coins arrondis 61">
              <a:extLst>
                <a:ext uri="{FF2B5EF4-FFF2-40B4-BE49-F238E27FC236}">
                  <a16:creationId xmlns:a16="http://schemas.microsoft.com/office/drawing/2014/main" id="{EAA1778D-8CF5-D90E-69AF-439818FBF373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30EC196F-D64C-9866-90B7-B98C05EB50A6}"/>
                </a:ext>
              </a:extLst>
            </p:cNvPr>
            <p:cNvSpPr txBox="1"/>
            <p:nvPr/>
          </p:nvSpPr>
          <p:spPr>
            <a:xfrm>
              <a:off x="2198014" y="2197479"/>
              <a:ext cx="6027323" cy="157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  <a:t>XXXXXXX</a:t>
              </a:r>
            </a:p>
          </p:txBody>
        </p:sp>
      </p:grp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9FEB3754-AAE9-B209-44B3-AA6C2671143F}"/>
              </a:ext>
            </a:extLst>
          </p:cNvPr>
          <p:cNvGrpSpPr/>
          <p:nvPr/>
        </p:nvGrpSpPr>
        <p:grpSpPr>
          <a:xfrm>
            <a:off x="2773660" y="6050276"/>
            <a:ext cx="5588094" cy="686060"/>
            <a:chOff x="2073896" y="2140216"/>
            <a:chExt cx="6291483" cy="390950"/>
          </a:xfrm>
        </p:grpSpPr>
        <p:sp>
          <p:nvSpPr>
            <p:cNvPr id="65" name="Rectangle : coins arrondis 64">
              <a:extLst>
                <a:ext uri="{FF2B5EF4-FFF2-40B4-BE49-F238E27FC236}">
                  <a16:creationId xmlns:a16="http://schemas.microsoft.com/office/drawing/2014/main" id="{9B4BA84E-EBA4-4141-D325-E6B4EE904697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ZoneTexte 65">
              <a:extLst>
                <a:ext uri="{FF2B5EF4-FFF2-40B4-BE49-F238E27FC236}">
                  <a16:creationId xmlns:a16="http://schemas.microsoft.com/office/drawing/2014/main" id="{03D2A14C-6D3A-86EF-F605-F550D4B597B4}"/>
                </a:ext>
              </a:extLst>
            </p:cNvPr>
            <p:cNvSpPr txBox="1"/>
            <p:nvPr/>
          </p:nvSpPr>
          <p:spPr>
            <a:xfrm>
              <a:off x="2198014" y="2197479"/>
              <a:ext cx="6027323" cy="157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  <a:t>XXXXXXX</a:t>
              </a:r>
            </a:p>
          </p:txBody>
        </p:sp>
      </p:grpSp>
      <p:grpSp>
        <p:nvGrpSpPr>
          <p:cNvPr id="68" name="Groupe 67">
            <a:extLst>
              <a:ext uri="{FF2B5EF4-FFF2-40B4-BE49-F238E27FC236}">
                <a16:creationId xmlns:a16="http://schemas.microsoft.com/office/drawing/2014/main" id="{8DDACA37-690D-F70D-D2E1-ADEC859C628B}"/>
              </a:ext>
            </a:extLst>
          </p:cNvPr>
          <p:cNvGrpSpPr/>
          <p:nvPr/>
        </p:nvGrpSpPr>
        <p:grpSpPr>
          <a:xfrm>
            <a:off x="10448042" y="1098486"/>
            <a:ext cx="658308" cy="607766"/>
            <a:chOff x="10448042" y="1098486"/>
            <a:chExt cx="658308" cy="607766"/>
          </a:xfrm>
        </p:grpSpPr>
        <p:sp>
          <p:nvSpPr>
            <p:cNvPr id="30" name="Organigramme : Connecteur 29">
              <a:extLst>
                <a:ext uri="{FF2B5EF4-FFF2-40B4-BE49-F238E27FC236}">
                  <a16:creationId xmlns:a16="http://schemas.microsoft.com/office/drawing/2014/main" id="{3BE9A5A2-141D-E463-9FF3-A54945498864}"/>
                </a:ext>
              </a:extLst>
            </p:cNvPr>
            <p:cNvSpPr/>
            <p:nvPr/>
          </p:nvSpPr>
          <p:spPr>
            <a:xfrm>
              <a:off x="10448042" y="1098486"/>
              <a:ext cx="658306" cy="607766"/>
            </a:xfrm>
            <a:prstGeom prst="flowChartConnector">
              <a:avLst/>
            </a:prstGeom>
            <a:solidFill>
              <a:schemeClr val="bg1"/>
            </a:soli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7" name="Arc partiel 66">
              <a:extLst>
                <a:ext uri="{FF2B5EF4-FFF2-40B4-BE49-F238E27FC236}">
                  <a16:creationId xmlns:a16="http://schemas.microsoft.com/office/drawing/2014/main" id="{AE01E035-7186-187A-B0AF-7EF0D3E365F3}"/>
                </a:ext>
              </a:extLst>
            </p:cNvPr>
            <p:cNvSpPr/>
            <p:nvPr/>
          </p:nvSpPr>
          <p:spPr>
            <a:xfrm>
              <a:off x="10448043" y="1112363"/>
              <a:ext cx="658307" cy="584700"/>
            </a:xfrm>
            <a:prstGeom prst="pi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ACEBFFF1-E7FE-486C-9255-1D6E340092D2}"/>
              </a:ext>
            </a:extLst>
          </p:cNvPr>
          <p:cNvGrpSpPr/>
          <p:nvPr/>
        </p:nvGrpSpPr>
        <p:grpSpPr>
          <a:xfrm>
            <a:off x="9618480" y="1098486"/>
            <a:ext cx="670877" cy="607766"/>
            <a:chOff x="9618480" y="1098486"/>
            <a:chExt cx="670877" cy="607766"/>
          </a:xfrm>
        </p:grpSpPr>
        <p:sp>
          <p:nvSpPr>
            <p:cNvPr id="29" name="Organigramme : Connecteur 28">
              <a:extLst>
                <a:ext uri="{FF2B5EF4-FFF2-40B4-BE49-F238E27FC236}">
                  <a16:creationId xmlns:a16="http://schemas.microsoft.com/office/drawing/2014/main" id="{12BC6207-CF54-F4C2-BA5F-E867C0A55F0D}"/>
                </a:ext>
              </a:extLst>
            </p:cNvPr>
            <p:cNvSpPr/>
            <p:nvPr/>
          </p:nvSpPr>
          <p:spPr>
            <a:xfrm>
              <a:off x="9618480" y="1098486"/>
              <a:ext cx="658306" cy="607766"/>
            </a:xfrm>
            <a:prstGeom prst="flowChartConnector">
              <a:avLst/>
            </a:prstGeom>
            <a:solidFill>
              <a:schemeClr val="bg1"/>
            </a:soli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9" name="Arc partiel 68">
              <a:extLst>
                <a:ext uri="{FF2B5EF4-FFF2-40B4-BE49-F238E27FC236}">
                  <a16:creationId xmlns:a16="http://schemas.microsoft.com/office/drawing/2014/main" id="{67B2034A-D289-46CB-606A-103940DB6AC2}"/>
                </a:ext>
              </a:extLst>
            </p:cNvPr>
            <p:cNvSpPr/>
            <p:nvPr/>
          </p:nvSpPr>
          <p:spPr>
            <a:xfrm>
              <a:off x="9631052" y="1122792"/>
              <a:ext cx="658305" cy="578442"/>
            </a:xfrm>
            <a:prstGeom prst="pie">
              <a:avLst>
                <a:gd name="adj1" fmla="val 5503421"/>
                <a:gd name="adj2" fmla="val 16199996"/>
              </a:avLst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C55B179C-6C8B-108B-329F-764A09A67E59}"/>
              </a:ext>
            </a:extLst>
          </p:cNvPr>
          <p:cNvGrpSpPr/>
          <p:nvPr/>
        </p:nvGrpSpPr>
        <p:grpSpPr>
          <a:xfrm>
            <a:off x="8693084" y="1098486"/>
            <a:ext cx="670878" cy="607766"/>
            <a:chOff x="8693084" y="1098486"/>
            <a:chExt cx="670878" cy="607766"/>
          </a:xfrm>
        </p:grpSpPr>
        <p:sp>
          <p:nvSpPr>
            <p:cNvPr id="27" name="Organigramme : Connecteur 26">
              <a:extLst>
                <a:ext uri="{FF2B5EF4-FFF2-40B4-BE49-F238E27FC236}">
                  <a16:creationId xmlns:a16="http://schemas.microsoft.com/office/drawing/2014/main" id="{5124BBC6-13A6-AED2-1F00-9460924393A9}"/>
                </a:ext>
              </a:extLst>
            </p:cNvPr>
            <p:cNvSpPr/>
            <p:nvPr/>
          </p:nvSpPr>
          <p:spPr>
            <a:xfrm>
              <a:off x="8693084" y="1098486"/>
              <a:ext cx="658306" cy="607766"/>
            </a:xfrm>
            <a:prstGeom prst="flowChartConnector">
              <a:avLst/>
            </a:prstGeom>
            <a:solidFill>
              <a:schemeClr val="bg1"/>
            </a:soli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0" name="Arc partiel 69">
              <a:extLst>
                <a:ext uri="{FF2B5EF4-FFF2-40B4-BE49-F238E27FC236}">
                  <a16:creationId xmlns:a16="http://schemas.microsoft.com/office/drawing/2014/main" id="{DA82CB88-0B79-4450-96A8-84B92BDD8BE1}"/>
                </a:ext>
              </a:extLst>
            </p:cNvPr>
            <p:cNvSpPr/>
            <p:nvPr/>
          </p:nvSpPr>
          <p:spPr>
            <a:xfrm>
              <a:off x="8705657" y="1113268"/>
              <a:ext cx="658305" cy="578442"/>
            </a:xfrm>
            <a:prstGeom prst="pie">
              <a:avLst>
                <a:gd name="adj1" fmla="val 10833443"/>
                <a:gd name="adj2" fmla="val 16199996"/>
              </a:avLst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71156813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93386</TotalTime>
  <Words>97</Words>
  <Application>Microsoft Office PowerPoint</Application>
  <PresentationFormat>Grand écran</PresentationFormat>
  <Paragraphs>31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SOMMAIRE</dc:title>
  <dc:creator>Germaine TOHON</dc:creator>
  <cp:lastModifiedBy>Charlo AKUEGNON</cp:lastModifiedBy>
  <cp:revision>4949</cp:revision>
  <dcterms:created xsi:type="dcterms:W3CDTF">2015-10-14T16:42:27Z</dcterms:created>
  <dcterms:modified xsi:type="dcterms:W3CDTF">2024-09-09T15:02:40Z</dcterms:modified>
</cp:coreProperties>
</file>