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88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éa BATOSSI" initials="LB" lastIdx="1" clrIdx="0">
    <p:extLst>
      <p:ext uri="{19B8F6BF-5375-455C-9EA6-DF929625EA0E}">
        <p15:presenceInfo xmlns:p15="http://schemas.microsoft.com/office/powerpoint/2012/main" userId="S-1-5-21-3853103661-4046703821-4022423938-15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B4B4B4"/>
    <a:srgbClr val="FFC5C5"/>
    <a:srgbClr val="FF4F4F"/>
    <a:srgbClr val="FF1919"/>
    <a:srgbClr val="CC6600"/>
    <a:srgbClr val="FF0000"/>
    <a:srgbClr val="BF9000"/>
    <a:srgbClr val="A80014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3557" autoAdjust="0"/>
  </p:normalViewPr>
  <p:slideViewPr>
    <p:cSldViewPr snapToGrid="0">
      <p:cViewPr varScale="1">
        <p:scale>
          <a:sx n="66" d="100"/>
          <a:sy n="66" d="100"/>
        </p:scale>
        <p:origin x="663" y="4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2A9A1-B686-4A60-AC6B-B1485A2D1FD0}" type="datetimeFigureOut">
              <a:rPr lang="fr-FR" smtClean="0"/>
              <a:t>20/08/2024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AA01C-9793-4B6C-881C-C1F4362F4D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21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22C7D-7A4D-4E64-8D8F-579A17140231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F308E-1E8B-4971-BED4-FA8D2623719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957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F308E-1E8B-4971-BED4-FA8D2623719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557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C6747-D400-4AB4-B1AD-3CE8D4610A2E}" type="datetimeFigureOut">
              <a:rPr lang="fr-FR" smtClean="0"/>
              <a:pPr/>
              <a:t>20/08/2024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98E6C-35DE-4299-9817-4A72F0EAE6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91">
            <a:extLst>
              <a:ext uri="{FF2B5EF4-FFF2-40B4-BE49-F238E27FC236}">
                <a16:creationId xmlns:a16="http://schemas.microsoft.com/office/drawing/2014/main" id="{BE4F0F1A-41AE-400E-9311-1B7E0A297D07}"/>
              </a:ext>
            </a:extLst>
          </p:cNvPr>
          <p:cNvSpPr txBox="1"/>
          <p:nvPr/>
        </p:nvSpPr>
        <p:spPr>
          <a:xfrm>
            <a:off x="128222" y="176972"/>
            <a:ext cx="1186267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Météo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Sponsor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E179778-CB5F-47AE-BCE4-85F038F04EF6}"/>
              </a:ext>
            </a:extLst>
          </p:cNvPr>
          <p:cNvSpPr txBox="1"/>
          <p:nvPr/>
        </p:nvSpPr>
        <p:spPr>
          <a:xfrm>
            <a:off x="202194" y="1628359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Date: 30 Aout 2024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Sponsor : </a:t>
            </a: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riangle isocèle 16">
            <a:extLst>
              <a:ext uri="{FF2B5EF4-FFF2-40B4-BE49-F238E27FC236}">
                <a16:creationId xmlns:a16="http://schemas.microsoft.com/office/drawing/2014/main" id="{9A373D82-51E8-DC25-70C1-A428B648F335}"/>
              </a:ext>
            </a:extLst>
          </p:cNvPr>
          <p:cNvSpPr/>
          <p:nvPr/>
        </p:nvSpPr>
        <p:spPr>
          <a:xfrm rot="5400000">
            <a:off x="1321217" y="4250557"/>
            <a:ext cx="2902465" cy="258152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E3A17A89-A1E9-7ADA-2A37-0CD5428473FD}"/>
              </a:ext>
            </a:extLst>
          </p:cNvPr>
          <p:cNvGrpSpPr/>
          <p:nvPr/>
        </p:nvGrpSpPr>
        <p:grpSpPr>
          <a:xfrm>
            <a:off x="245098" y="2933638"/>
            <a:ext cx="2377476" cy="3421610"/>
            <a:chOff x="245098" y="2933638"/>
            <a:chExt cx="2205871" cy="3421610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A4127EC4-7E9D-8913-9F29-F6F4D68DA0A2}"/>
                </a:ext>
              </a:extLst>
            </p:cNvPr>
            <p:cNvSpPr/>
            <p:nvPr/>
          </p:nvSpPr>
          <p:spPr>
            <a:xfrm>
              <a:off x="245098" y="2933638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FC8EEDCD-5692-1F58-ABF9-0D64EF813AAA}"/>
                </a:ext>
              </a:extLst>
            </p:cNvPr>
            <p:cNvSpPr/>
            <p:nvPr/>
          </p:nvSpPr>
          <p:spPr>
            <a:xfrm>
              <a:off x="245098" y="3683951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013A530C-8E32-40EA-38FD-1B2B6078595B}"/>
                </a:ext>
              </a:extLst>
            </p:cNvPr>
            <p:cNvSpPr/>
            <p:nvPr/>
          </p:nvSpPr>
          <p:spPr>
            <a:xfrm>
              <a:off x="245098" y="4434264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38667433-1200-9F0F-DB51-8036CB3A966E}"/>
                </a:ext>
              </a:extLst>
            </p:cNvPr>
            <p:cNvSpPr/>
            <p:nvPr/>
          </p:nvSpPr>
          <p:spPr>
            <a:xfrm>
              <a:off x="245098" y="5184577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</a:endParaRP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57E49F2E-665D-0974-C928-80AFDBB39785}"/>
                </a:ext>
              </a:extLst>
            </p:cNvPr>
            <p:cNvSpPr txBox="1"/>
            <p:nvPr/>
          </p:nvSpPr>
          <p:spPr>
            <a:xfrm>
              <a:off x="282805" y="2955233"/>
              <a:ext cx="21297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Leadership (2)</a:t>
              </a:r>
            </a:p>
            <a:p>
              <a:pPr marL="705115" lvl="1" indent="-171450">
                <a:buClr>
                  <a:schemeClr val="bg1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Définir les orientations stratégiques de GMC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291507D-ADB5-2D6E-BB1E-25D8AD6CE411}"/>
                </a:ext>
              </a:extLst>
            </p:cNvPr>
            <p:cNvSpPr txBox="1"/>
            <p:nvPr/>
          </p:nvSpPr>
          <p:spPr>
            <a:xfrm>
              <a:off x="320511" y="3780807"/>
              <a:ext cx="199848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Réalisation des ventes</a:t>
              </a:r>
            </a:p>
            <a:p>
              <a:pPr marL="705115" lvl="1" indent="-171450">
                <a:buClr>
                  <a:schemeClr val="bg1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des arrêtés de comptes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F984863C-9492-F8FB-4959-FB2A9F7CE857}"/>
                </a:ext>
              </a:extLst>
            </p:cNvPr>
            <p:cNvSpPr txBox="1"/>
            <p:nvPr/>
          </p:nvSpPr>
          <p:spPr>
            <a:xfrm>
              <a:off x="263951" y="4451519"/>
              <a:ext cx="21870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 Gestion du Donneur d’ordre </a:t>
              </a:r>
            </a:p>
            <a:p>
              <a:pPr marL="705115" lvl="1" indent="-171450">
                <a:buClr>
                  <a:schemeClr val="bg1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Intégrer de nouveaux donneurs d’ordre, services, programme,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FC1D870-C860-87CC-2B16-AE73A700273B}"/>
                </a:ext>
              </a:extLst>
            </p:cNvPr>
            <p:cNvSpPr txBox="1"/>
            <p:nvPr/>
          </p:nvSpPr>
          <p:spPr>
            <a:xfrm>
              <a:off x="263951" y="5296410"/>
              <a:ext cx="2148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6465">
                <a:buClr>
                  <a:schemeClr val="accent1">
                    <a:lumMod val="50000"/>
                  </a:schemeClr>
                </a:buClr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4. Achats et logistique (1)</a:t>
              </a:r>
            </a:p>
            <a:p>
              <a:pPr marL="705115" lvl="1" indent="-171450">
                <a:buClr>
                  <a:schemeClr val="bg1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1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du stock</a:t>
              </a: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EAABDDF9-25A4-E2C3-A8A1-8E21CB7C2A9D}"/>
                </a:ext>
              </a:extLst>
            </p:cNvPr>
            <p:cNvSpPr txBox="1"/>
            <p:nvPr/>
          </p:nvSpPr>
          <p:spPr>
            <a:xfrm>
              <a:off x="263951" y="6047471"/>
              <a:ext cx="20738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 Formation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ED0B13A-8656-4FD7-8F53-91E8917F6095}"/>
              </a:ext>
            </a:extLst>
          </p:cNvPr>
          <p:cNvGrpSpPr/>
          <p:nvPr/>
        </p:nvGrpSpPr>
        <p:grpSpPr>
          <a:xfrm>
            <a:off x="8606671" y="378899"/>
            <a:ext cx="3340231" cy="535427"/>
            <a:chOff x="8606671" y="378899"/>
            <a:chExt cx="3340231" cy="535427"/>
          </a:xfrm>
        </p:grpSpPr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DDC2E0FE-1048-4122-2E76-DEA965881FE6}"/>
                </a:ext>
              </a:extLst>
            </p:cNvPr>
            <p:cNvSpPr/>
            <p:nvPr/>
          </p:nvSpPr>
          <p:spPr>
            <a:xfrm>
              <a:off x="8606671" y="378899"/>
              <a:ext cx="3340231" cy="507220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E85B1BFA-E571-E125-CFB8-52755AA57B0A}"/>
                </a:ext>
              </a:extLst>
            </p:cNvPr>
            <p:cNvSpPr txBox="1"/>
            <p:nvPr/>
          </p:nvSpPr>
          <p:spPr>
            <a:xfrm>
              <a:off x="8693084" y="391106"/>
              <a:ext cx="325381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Taux de réalisation</a:t>
              </a:r>
            </a:p>
            <a:p>
              <a:pPr algn="ctr"/>
              <a:r>
                <a:rPr lang="fr-FR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(Lié au planning)</a:t>
              </a:r>
            </a:p>
          </p:txBody>
        </p:sp>
      </p:grpSp>
      <p:sp>
        <p:nvSpPr>
          <p:cNvPr id="31" name="Organigramme : Connecteur 30">
            <a:extLst>
              <a:ext uri="{FF2B5EF4-FFF2-40B4-BE49-F238E27FC236}">
                <a16:creationId xmlns:a16="http://schemas.microsoft.com/office/drawing/2014/main" id="{FDFAB2B1-1718-4E2F-E9B5-8FF21524F95B}"/>
              </a:ext>
            </a:extLst>
          </p:cNvPr>
          <p:cNvSpPr/>
          <p:nvPr/>
        </p:nvSpPr>
        <p:spPr>
          <a:xfrm>
            <a:off x="11373438" y="1098486"/>
            <a:ext cx="658306" cy="607766"/>
          </a:xfrm>
          <a:prstGeom prst="flowChartConnector">
            <a:avLst/>
          </a:prstGeom>
          <a:solidFill>
            <a:srgbClr val="C0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BDD5384A-5403-CC1C-8862-434B1346EE7A}"/>
              </a:ext>
            </a:extLst>
          </p:cNvPr>
          <p:cNvSpPr txBox="1"/>
          <p:nvPr/>
        </p:nvSpPr>
        <p:spPr>
          <a:xfrm>
            <a:off x="8748404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25%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D85D62B-913B-6237-F434-B80CC1C34300}"/>
              </a:ext>
            </a:extLst>
          </p:cNvPr>
          <p:cNvSpPr txBox="1"/>
          <p:nvPr/>
        </p:nvSpPr>
        <p:spPr>
          <a:xfrm>
            <a:off x="9588959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50%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A967F8C-9AA8-ABE5-844D-BCFD5D23C771}"/>
              </a:ext>
            </a:extLst>
          </p:cNvPr>
          <p:cNvSpPr txBox="1"/>
          <p:nvPr/>
        </p:nvSpPr>
        <p:spPr>
          <a:xfrm>
            <a:off x="10492034" y="1749191"/>
            <a:ext cx="65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75%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90691A9-38FF-542B-3152-D8711FDC0D8D}"/>
              </a:ext>
            </a:extLst>
          </p:cNvPr>
          <p:cNvSpPr txBox="1"/>
          <p:nvPr/>
        </p:nvSpPr>
        <p:spPr>
          <a:xfrm>
            <a:off x="11332588" y="1749191"/>
            <a:ext cx="771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100%</a:t>
            </a:r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B101C328-D77C-F4AB-B073-6885EB86C85D}"/>
              </a:ext>
            </a:extLst>
          </p:cNvPr>
          <p:cNvGrpSpPr/>
          <p:nvPr/>
        </p:nvGrpSpPr>
        <p:grpSpPr>
          <a:xfrm>
            <a:off x="2070270" y="2083405"/>
            <a:ext cx="6291483" cy="390950"/>
            <a:chOff x="2073896" y="1619351"/>
            <a:chExt cx="6291483" cy="390950"/>
          </a:xfrm>
        </p:grpSpPr>
        <p:sp>
          <p:nvSpPr>
            <p:cNvPr id="8" name="Rectangle : coins arrondis 7">
              <a:extLst>
                <a:ext uri="{FF2B5EF4-FFF2-40B4-BE49-F238E27FC236}">
                  <a16:creationId xmlns:a16="http://schemas.microsoft.com/office/drawing/2014/main" id="{C3AF7E1D-9088-BEA6-30FF-527AFE78958F}"/>
                </a:ext>
              </a:extLst>
            </p:cNvPr>
            <p:cNvSpPr/>
            <p:nvPr/>
          </p:nvSpPr>
          <p:spPr>
            <a:xfrm>
              <a:off x="2073896" y="1619351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A6F1EDFD-EE6F-2EF4-026A-6F8904963E5A}"/>
                </a:ext>
              </a:extLst>
            </p:cNvPr>
            <p:cNvSpPr txBox="1"/>
            <p:nvPr/>
          </p:nvSpPr>
          <p:spPr>
            <a:xfrm>
              <a:off x="2168165" y="1658579"/>
              <a:ext cx="58446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M" sz="1400" dirty="0">
                  <a:latin typeface="Arial" panose="020B0604020202020204" pitchFamily="34" charset="0"/>
                  <a:cs typeface="Arial" panose="020B0604020202020204" pitchFamily="34" charset="0"/>
                </a:rPr>
                <a:t>Claude P</a:t>
              </a:r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Triangle isocèle 41">
            <a:extLst>
              <a:ext uri="{FF2B5EF4-FFF2-40B4-BE49-F238E27FC236}">
                <a16:creationId xmlns:a16="http://schemas.microsoft.com/office/drawing/2014/main" id="{BD4E3D1D-B291-9C92-645B-013F9D342742}"/>
              </a:ext>
            </a:extLst>
          </p:cNvPr>
          <p:cNvSpPr/>
          <p:nvPr/>
        </p:nvSpPr>
        <p:spPr>
          <a:xfrm rot="10800000">
            <a:off x="8868758" y="2644692"/>
            <a:ext cx="2902465" cy="260427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E6EC7F94-01F8-FF10-A21B-CD21E6889B10}"/>
              </a:ext>
            </a:extLst>
          </p:cNvPr>
          <p:cNvGrpSpPr/>
          <p:nvPr/>
        </p:nvGrpSpPr>
        <p:grpSpPr>
          <a:xfrm>
            <a:off x="8606672" y="2135923"/>
            <a:ext cx="3384224" cy="427939"/>
            <a:chOff x="2073896" y="2140216"/>
            <a:chExt cx="6291483" cy="390950"/>
          </a:xfrm>
        </p:grpSpPr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3BE07B93-DE0F-3EF5-D6B1-FD48F74F9972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CD68E25E-6EF8-078A-3DE9-9B7276DE129B}"/>
                </a:ext>
              </a:extLst>
            </p:cNvPr>
            <p:cNvSpPr txBox="1"/>
            <p:nvPr/>
          </p:nvSpPr>
          <p:spPr>
            <a:xfrm>
              <a:off x="2198014" y="2197479"/>
              <a:ext cx="5844618" cy="281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Recommandations / Alertes</a:t>
              </a:r>
            </a:p>
          </p:txBody>
        </p: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26A8F9CB-857D-A530-043E-BF75E4986C41}"/>
              </a:ext>
            </a:extLst>
          </p:cNvPr>
          <p:cNvGrpSpPr/>
          <p:nvPr/>
        </p:nvGrpSpPr>
        <p:grpSpPr>
          <a:xfrm>
            <a:off x="8693085" y="2933638"/>
            <a:ext cx="3319018" cy="3113833"/>
            <a:chOff x="2073896" y="2140216"/>
            <a:chExt cx="6291483" cy="390950"/>
          </a:xfrm>
        </p:grpSpPr>
        <p:sp>
          <p:nvSpPr>
            <p:cNvPr id="50" name="Rectangle : coins arrondis 49">
              <a:extLst>
                <a:ext uri="{FF2B5EF4-FFF2-40B4-BE49-F238E27FC236}">
                  <a16:creationId xmlns:a16="http://schemas.microsoft.com/office/drawing/2014/main" id="{736769E8-C5A8-0B39-89D8-E7A590C8C76D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>
                <a:gd name="adj" fmla="val 5246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2B2EAE62-39CD-AAC3-6FEA-4C803AA16BA2}"/>
                </a:ext>
              </a:extLst>
            </p:cNvPr>
            <p:cNvSpPr txBox="1"/>
            <p:nvPr/>
          </p:nvSpPr>
          <p:spPr>
            <a:xfrm>
              <a:off x="2158589" y="2148005"/>
              <a:ext cx="6167363" cy="75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fr-FR" sz="14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XXX</a:t>
              </a:r>
            </a:p>
            <a:p>
              <a:pPr marL="342900" indent="-342900">
                <a:buFont typeface="+mj-lt"/>
                <a:buAutoNum type="arabicPeriod"/>
              </a:pPr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21F3D403-CC42-E9F4-B6BE-E90046481684}"/>
              </a:ext>
            </a:extLst>
          </p:cNvPr>
          <p:cNvGrpSpPr/>
          <p:nvPr/>
        </p:nvGrpSpPr>
        <p:grpSpPr>
          <a:xfrm>
            <a:off x="4347028" y="2943260"/>
            <a:ext cx="4014726" cy="686060"/>
            <a:chOff x="2073896" y="2140216"/>
            <a:chExt cx="6291483" cy="390950"/>
          </a:xfrm>
        </p:grpSpPr>
        <p:sp>
          <p:nvSpPr>
            <p:cNvPr id="53" name="Rectangle : coins arrondis 52">
              <a:extLst>
                <a:ext uri="{FF2B5EF4-FFF2-40B4-BE49-F238E27FC236}">
                  <a16:creationId xmlns:a16="http://schemas.microsoft.com/office/drawing/2014/main" id="{BE61BDF2-F156-57FA-297D-B27E31DB33ED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673D30F0-8D26-7E4B-1A0B-ABBB544E7747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822361D3-ECB4-BB3D-8E8F-8E4A9BF22BA0}"/>
              </a:ext>
            </a:extLst>
          </p:cNvPr>
          <p:cNvGrpSpPr/>
          <p:nvPr/>
        </p:nvGrpSpPr>
        <p:grpSpPr>
          <a:xfrm>
            <a:off x="4347028" y="3739893"/>
            <a:ext cx="4014725" cy="686060"/>
            <a:chOff x="2073896" y="2140216"/>
            <a:chExt cx="6291483" cy="390950"/>
          </a:xfrm>
        </p:grpSpPr>
        <p:sp>
          <p:nvSpPr>
            <p:cNvPr id="56" name="Rectangle : coins arrondis 55">
              <a:extLst>
                <a:ext uri="{FF2B5EF4-FFF2-40B4-BE49-F238E27FC236}">
                  <a16:creationId xmlns:a16="http://schemas.microsoft.com/office/drawing/2014/main" id="{35536621-1A0A-2EF7-A288-F254EC608BC4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5EFF7B56-454B-F0F7-5858-55A93D9774C2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798C02E8-E7F8-9288-7477-CC693D18D63E}"/>
              </a:ext>
            </a:extLst>
          </p:cNvPr>
          <p:cNvGrpSpPr/>
          <p:nvPr/>
        </p:nvGrpSpPr>
        <p:grpSpPr>
          <a:xfrm>
            <a:off x="4347028" y="4526441"/>
            <a:ext cx="4014725" cy="686060"/>
            <a:chOff x="2073896" y="2140216"/>
            <a:chExt cx="6291483" cy="390950"/>
          </a:xfrm>
        </p:grpSpPr>
        <p:sp>
          <p:nvSpPr>
            <p:cNvPr id="59" name="Rectangle : coins arrondis 58">
              <a:extLst>
                <a:ext uri="{FF2B5EF4-FFF2-40B4-BE49-F238E27FC236}">
                  <a16:creationId xmlns:a16="http://schemas.microsoft.com/office/drawing/2014/main" id="{DF6584D5-E611-D85F-F36F-F57A149BD907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55585D6E-3A6B-C7FD-6B05-184C373B3AF3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8D753A15-13FC-49F6-F2A3-9A0D79E7D635}"/>
              </a:ext>
            </a:extLst>
          </p:cNvPr>
          <p:cNvGrpSpPr/>
          <p:nvPr/>
        </p:nvGrpSpPr>
        <p:grpSpPr>
          <a:xfrm>
            <a:off x="4347028" y="5303887"/>
            <a:ext cx="4014725" cy="686060"/>
            <a:chOff x="2073896" y="2140216"/>
            <a:chExt cx="6291483" cy="390950"/>
          </a:xfrm>
        </p:grpSpPr>
        <p:sp>
          <p:nvSpPr>
            <p:cNvPr id="62" name="Rectangle : coins arrondis 61">
              <a:extLst>
                <a:ext uri="{FF2B5EF4-FFF2-40B4-BE49-F238E27FC236}">
                  <a16:creationId xmlns:a16="http://schemas.microsoft.com/office/drawing/2014/main" id="{EAA1778D-8CF5-D90E-69AF-439818FBF373}"/>
                </a:ext>
              </a:extLst>
            </p:cNvPr>
            <p:cNvSpPr/>
            <p:nvPr/>
          </p:nvSpPr>
          <p:spPr>
            <a:xfrm>
              <a:off x="2073896" y="2140216"/>
              <a:ext cx="6291483" cy="39095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30EC196F-D64C-9866-90B7-B98C05EB50A6}"/>
                </a:ext>
              </a:extLst>
            </p:cNvPr>
            <p:cNvSpPr txBox="1"/>
            <p:nvPr/>
          </p:nvSpPr>
          <p:spPr>
            <a:xfrm>
              <a:off x="2198014" y="2197479"/>
              <a:ext cx="6027323" cy="157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latin typeface="Arial" panose="020B0604020202020204" pitchFamily="34" charset="0"/>
                  <a:cs typeface="Arial" panose="020B0604020202020204" pitchFamily="34" charset="0"/>
                </a:rPr>
                <a:t>XXXXXXX</a:t>
              </a:r>
            </a:p>
          </p:txBody>
        </p: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8DDACA37-690D-F70D-D2E1-ADEC859C628B}"/>
              </a:ext>
            </a:extLst>
          </p:cNvPr>
          <p:cNvGrpSpPr/>
          <p:nvPr/>
        </p:nvGrpSpPr>
        <p:grpSpPr>
          <a:xfrm>
            <a:off x="10448042" y="1098486"/>
            <a:ext cx="658308" cy="607766"/>
            <a:chOff x="10448042" y="1098486"/>
            <a:chExt cx="658308" cy="607766"/>
          </a:xfrm>
        </p:grpSpPr>
        <p:sp>
          <p:nvSpPr>
            <p:cNvPr id="30" name="Organigramme : Connecteur 29">
              <a:extLst>
                <a:ext uri="{FF2B5EF4-FFF2-40B4-BE49-F238E27FC236}">
                  <a16:creationId xmlns:a16="http://schemas.microsoft.com/office/drawing/2014/main" id="{3BE9A5A2-141D-E463-9FF3-A54945498864}"/>
                </a:ext>
              </a:extLst>
            </p:cNvPr>
            <p:cNvSpPr/>
            <p:nvPr/>
          </p:nvSpPr>
          <p:spPr>
            <a:xfrm>
              <a:off x="10448042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Arc partiel 66">
              <a:extLst>
                <a:ext uri="{FF2B5EF4-FFF2-40B4-BE49-F238E27FC236}">
                  <a16:creationId xmlns:a16="http://schemas.microsoft.com/office/drawing/2014/main" id="{AE01E035-7186-187A-B0AF-7EF0D3E365F3}"/>
                </a:ext>
              </a:extLst>
            </p:cNvPr>
            <p:cNvSpPr/>
            <p:nvPr/>
          </p:nvSpPr>
          <p:spPr>
            <a:xfrm>
              <a:off x="10448043" y="1112363"/>
              <a:ext cx="658307" cy="584700"/>
            </a:xfrm>
            <a:prstGeom prst="pi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ACEBFFF1-E7FE-486C-9255-1D6E340092D2}"/>
              </a:ext>
            </a:extLst>
          </p:cNvPr>
          <p:cNvGrpSpPr/>
          <p:nvPr/>
        </p:nvGrpSpPr>
        <p:grpSpPr>
          <a:xfrm>
            <a:off x="9618480" y="1098486"/>
            <a:ext cx="670877" cy="607766"/>
            <a:chOff x="9618480" y="1098486"/>
            <a:chExt cx="670877" cy="607766"/>
          </a:xfrm>
        </p:grpSpPr>
        <p:sp>
          <p:nvSpPr>
            <p:cNvPr id="29" name="Organigramme : Connecteur 28">
              <a:extLst>
                <a:ext uri="{FF2B5EF4-FFF2-40B4-BE49-F238E27FC236}">
                  <a16:creationId xmlns:a16="http://schemas.microsoft.com/office/drawing/2014/main" id="{12BC6207-CF54-F4C2-BA5F-E867C0A55F0D}"/>
                </a:ext>
              </a:extLst>
            </p:cNvPr>
            <p:cNvSpPr/>
            <p:nvPr/>
          </p:nvSpPr>
          <p:spPr>
            <a:xfrm>
              <a:off x="9618480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Arc partiel 68">
              <a:extLst>
                <a:ext uri="{FF2B5EF4-FFF2-40B4-BE49-F238E27FC236}">
                  <a16:creationId xmlns:a16="http://schemas.microsoft.com/office/drawing/2014/main" id="{67B2034A-D289-46CB-606A-103940DB6AC2}"/>
                </a:ext>
              </a:extLst>
            </p:cNvPr>
            <p:cNvSpPr/>
            <p:nvPr/>
          </p:nvSpPr>
          <p:spPr>
            <a:xfrm>
              <a:off x="9631052" y="1122792"/>
              <a:ext cx="658305" cy="578442"/>
            </a:xfrm>
            <a:prstGeom prst="pie">
              <a:avLst>
                <a:gd name="adj1" fmla="val 5503421"/>
                <a:gd name="adj2" fmla="val 1619999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C55B179C-6C8B-108B-329F-764A09A67E59}"/>
              </a:ext>
            </a:extLst>
          </p:cNvPr>
          <p:cNvGrpSpPr/>
          <p:nvPr/>
        </p:nvGrpSpPr>
        <p:grpSpPr>
          <a:xfrm>
            <a:off x="8693084" y="1098486"/>
            <a:ext cx="670878" cy="607766"/>
            <a:chOff x="8693084" y="1098486"/>
            <a:chExt cx="670878" cy="607766"/>
          </a:xfrm>
        </p:grpSpPr>
        <p:sp>
          <p:nvSpPr>
            <p:cNvPr id="27" name="Organigramme : Connecteur 26">
              <a:extLst>
                <a:ext uri="{FF2B5EF4-FFF2-40B4-BE49-F238E27FC236}">
                  <a16:creationId xmlns:a16="http://schemas.microsoft.com/office/drawing/2014/main" id="{5124BBC6-13A6-AED2-1F00-9460924393A9}"/>
                </a:ext>
              </a:extLst>
            </p:cNvPr>
            <p:cNvSpPr/>
            <p:nvPr/>
          </p:nvSpPr>
          <p:spPr>
            <a:xfrm>
              <a:off x="8693084" y="1098486"/>
              <a:ext cx="658306" cy="607766"/>
            </a:xfrm>
            <a:prstGeom prst="flowChartConnector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0" name="Arc partiel 69">
              <a:extLst>
                <a:ext uri="{FF2B5EF4-FFF2-40B4-BE49-F238E27FC236}">
                  <a16:creationId xmlns:a16="http://schemas.microsoft.com/office/drawing/2014/main" id="{DA82CB88-0B79-4450-96A8-84B92BDD8BE1}"/>
                </a:ext>
              </a:extLst>
            </p:cNvPr>
            <p:cNvSpPr/>
            <p:nvPr/>
          </p:nvSpPr>
          <p:spPr>
            <a:xfrm>
              <a:off x="8705657" y="1113268"/>
              <a:ext cx="658305" cy="578442"/>
            </a:xfrm>
            <a:prstGeom prst="pie">
              <a:avLst>
                <a:gd name="adj1" fmla="val 10833443"/>
                <a:gd name="adj2" fmla="val 1619999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3" name="Groupe 72">
            <a:extLst>
              <a:ext uri="{FF2B5EF4-FFF2-40B4-BE49-F238E27FC236}">
                <a16:creationId xmlns:a16="http://schemas.microsoft.com/office/drawing/2014/main" id="{53902414-BD54-4B3F-BD4E-6537F50F1FDB}"/>
              </a:ext>
            </a:extLst>
          </p:cNvPr>
          <p:cNvGrpSpPr/>
          <p:nvPr/>
        </p:nvGrpSpPr>
        <p:grpSpPr>
          <a:xfrm>
            <a:off x="2991962" y="2972381"/>
            <a:ext cx="921523" cy="2946621"/>
            <a:chOff x="245098" y="2933638"/>
            <a:chExt cx="2187018" cy="2946621"/>
          </a:xfrm>
        </p:grpSpPr>
        <p:sp>
          <p:nvSpPr>
            <p:cNvPr id="74" name="Rectangle : coins arrondis 73">
              <a:extLst>
                <a:ext uri="{FF2B5EF4-FFF2-40B4-BE49-F238E27FC236}">
                  <a16:creationId xmlns:a16="http://schemas.microsoft.com/office/drawing/2014/main" id="{290A2A6E-E430-4BCC-833C-C129BC98B430}"/>
                </a:ext>
              </a:extLst>
            </p:cNvPr>
            <p:cNvSpPr/>
            <p:nvPr/>
          </p:nvSpPr>
          <p:spPr>
            <a:xfrm>
              <a:off x="245098" y="2933638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M" dirty="0">
                  <a:solidFill>
                    <a:schemeClr val="bg1"/>
                  </a:solidFill>
                </a:rPr>
                <a:t>%</a:t>
              </a:r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75" name="Rectangle : coins arrondis 74">
              <a:extLst>
                <a:ext uri="{FF2B5EF4-FFF2-40B4-BE49-F238E27FC236}">
                  <a16:creationId xmlns:a16="http://schemas.microsoft.com/office/drawing/2014/main" id="{CA8D5C38-F0FE-4ECA-8450-E1540630CA29}"/>
                </a:ext>
              </a:extLst>
            </p:cNvPr>
            <p:cNvSpPr/>
            <p:nvPr/>
          </p:nvSpPr>
          <p:spPr>
            <a:xfrm>
              <a:off x="245098" y="3683951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M" dirty="0">
                  <a:solidFill>
                    <a:schemeClr val="bg1"/>
                  </a:solidFill>
                </a:rPr>
                <a:t>%</a:t>
              </a:r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76" name="Rectangle : coins arrondis 75">
              <a:extLst>
                <a:ext uri="{FF2B5EF4-FFF2-40B4-BE49-F238E27FC236}">
                  <a16:creationId xmlns:a16="http://schemas.microsoft.com/office/drawing/2014/main" id="{71447361-B84A-470E-99E8-A77EBE331D9D}"/>
                </a:ext>
              </a:extLst>
            </p:cNvPr>
            <p:cNvSpPr/>
            <p:nvPr/>
          </p:nvSpPr>
          <p:spPr>
            <a:xfrm>
              <a:off x="245098" y="4434264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M" dirty="0">
                  <a:solidFill>
                    <a:schemeClr val="bg1"/>
                  </a:solidFill>
                </a:rPr>
                <a:t>%</a:t>
              </a:r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77" name="Rectangle : coins arrondis 76">
              <a:extLst>
                <a:ext uri="{FF2B5EF4-FFF2-40B4-BE49-F238E27FC236}">
                  <a16:creationId xmlns:a16="http://schemas.microsoft.com/office/drawing/2014/main" id="{6E57492E-7ED2-4436-A123-01BD5A945EF0}"/>
                </a:ext>
              </a:extLst>
            </p:cNvPr>
            <p:cNvSpPr/>
            <p:nvPr/>
          </p:nvSpPr>
          <p:spPr>
            <a:xfrm>
              <a:off x="245098" y="5184577"/>
              <a:ext cx="2187018" cy="695682"/>
            </a:xfrm>
            <a:prstGeom prst="round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M" dirty="0">
                  <a:solidFill>
                    <a:schemeClr val="bg1"/>
                  </a:solidFill>
                </a:rPr>
                <a:t>%</a:t>
              </a:r>
              <a:endParaRPr lang="fr-FR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26" name="Picture 2" descr="Prévisions météo soleil derrière les nuages couvert | Vecteur Premium">
            <a:extLst>
              <a:ext uri="{FF2B5EF4-FFF2-40B4-BE49-F238E27FC236}">
                <a16:creationId xmlns:a16="http://schemas.microsoft.com/office/drawing/2014/main" id="{6F9BDEAD-0E55-431C-AF23-5D9761464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903" y="726085"/>
            <a:ext cx="729904" cy="561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étéo Soleil">
            <a:extLst>
              <a:ext uri="{FF2B5EF4-FFF2-40B4-BE49-F238E27FC236}">
                <a16:creationId xmlns:a16="http://schemas.microsoft.com/office/drawing/2014/main" id="{1CCE516D-AF92-40A4-A5DE-C1729C931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925" y="726085"/>
            <a:ext cx="729904" cy="607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étéo: orages, grêle et même neige prévus samedi dans le Var - Var-Matin">
            <a:extLst>
              <a:ext uri="{FF2B5EF4-FFF2-40B4-BE49-F238E27FC236}">
                <a16:creationId xmlns:a16="http://schemas.microsoft.com/office/drawing/2014/main" id="{1DCE9312-E59F-4D57-9598-5BE58998C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5062" y="776884"/>
            <a:ext cx="507585" cy="507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" name="ZoneTexte 83">
            <a:extLst>
              <a:ext uri="{FF2B5EF4-FFF2-40B4-BE49-F238E27FC236}">
                <a16:creationId xmlns:a16="http://schemas.microsoft.com/office/drawing/2014/main" id="{16F4BED8-4F96-41ED-AC68-1446B84A8F76}"/>
              </a:ext>
            </a:extLst>
          </p:cNvPr>
          <p:cNvSpPr txBox="1"/>
          <p:nvPr/>
        </p:nvSpPr>
        <p:spPr>
          <a:xfrm>
            <a:off x="4030952" y="1548707"/>
            <a:ext cx="98921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Semi-couvert</a:t>
            </a: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77A61652-B882-4088-8BE9-F0A85815280D}"/>
              </a:ext>
            </a:extLst>
          </p:cNvPr>
          <p:cNvSpPr txBox="1"/>
          <p:nvPr/>
        </p:nvSpPr>
        <p:spPr>
          <a:xfrm>
            <a:off x="2764710" y="1536965"/>
            <a:ext cx="72990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Ensoleillé</a:t>
            </a:r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id="{5B689AE8-FF98-4692-AF52-DCC198C982DC}"/>
              </a:ext>
            </a:extLst>
          </p:cNvPr>
          <p:cNvSpPr txBox="1"/>
          <p:nvPr/>
        </p:nvSpPr>
        <p:spPr>
          <a:xfrm>
            <a:off x="5366095" y="1559387"/>
            <a:ext cx="72990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b="1" dirty="0">
                <a:latin typeface="Arial" panose="020B0604020202020204" pitchFamily="34" charset="0"/>
                <a:cs typeface="Arial" panose="020B0604020202020204" pitchFamily="34" charset="0"/>
              </a:rPr>
              <a:t>Couvert</a:t>
            </a:r>
          </a:p>
        </p:txBody>
      </p:sp>
    </p:spTree>
    <p:extLst>
      <p:ext uri="{BB962C8B-B14F-4D97-AF65-F5344CB8AC3E}">
        <p14:creationId xmlns:p14="http://schemas.microsoft.com/office/powerpoint/2010/main" val="407115681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93379</TotalTime>
  <Words>96</Words>
  <Application>Microsoft Office PowerPoint</Application>
  <PresentationFormat>Grand écran</PresentationFormat>
  <Paragraphs>36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SOMMAIRE</dc:title>
  <dc:creator>Germaine TOHON</dc:creator>
  <cp:lastModifiedBy>Charlo AKUEGNON</cp:lastModifiedBy>
  <cp:revision>4954</cp:revision>
  <dcterms:created xsi:type="dcterms:W3CDTF">2015-10-14T16:42:27Z</dcterms:created>
  <dcterms:modified xsi:type="dcterms:W3CDTF">2024-08-20T17:09:01Z</dcterms:modified>
</cp:coreProperties>
</file>