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886" r:id="rId2"/>
    <p:sldId id="849" r:id="rId3"/>
    <p:sldId id="903" r:id="rId4"/>
    <p:sldId id="850" r:id="rId5"/>
    <p:sldId id="912" r:id="rId6"/>
    <p:sldId id="914" r:id="rId7"/>
    <p:sldId id="898" r:id="rId8"/>
    <p:sldId id="915" r:id="rId9"/>
    <p:sldId id="851" r:id="rId10"/>
    <p:sldId id="916" r:id="rId11"/>
    <p:sldId id="908" r:id="rId12"/>
    <p:sldId id="917" r:id="rId13"/>
    <p:sldId id="899" r:id="rId14"/>
    <p:sldId id="907" r:id="rId15"/>
    <p:sldId id="918" r:id="rId16"/>
    <p:sldId id="900" r:id="rId17"/>
    <p:sldId id="919" r:id="rId18"/>
    <p:sldId id="902" r:id="rId19"/>
    <p:sldId id="920" r:id="rId20"/>
    <p:sldId id="905" r:id="rId21"/>
    <p:sldId id="913" r:id="rId22"/>
    <p:sldId id="922" r:id="rId23"/>
    <p:sldId id="921" r:id="rId24"/>
    <p:sldId id="911" r:id="rId25"/>
    <p:sldId id="904" r:id="rId26"/>
    <p:sldId id="910" r:id="rId27"/>
    <p:sldId id="845" r:id="rId28"/>
    <p:sldId id="846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6600"/>
    <a:srgbClr val="990000"/>
    <a:srgbClr val="FF6600"/>
    <a:srgbClr val="006600"/>
    <a:srgbClr val="E2001A"/>
    <a:srgbClr val="693020"/>
    <a:srgbClr val="ED7D31"/>
    <a:srgbClr val="E85127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728" autoAdjust="0"/>
  </p:normalViewPr>
  <p:slideViewPr>
    <p:cSldViewPr snapToGrid="0">
      <p:cViewPr varScale="1">
        <p:scale>
          <a:sx n="62" d="100"/>
          <a:sy n="62" d="100"/>
        </p:scale>
        <p:origin x="867" y="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4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9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F308E-1E8B-4971-BED4-FA8D2623719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956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33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3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2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5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924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Chaque intervenant annonce celui qui le suit quand il finit sa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F308E-1E8B-4971-BED4-FA8D2623719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5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29/08/2024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BC7D96C-B5A6-B62D-D291-98A1281B1B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</p:spPr>
      </p:pic>
      <p:sp>
        <p:nvSpPr>
          <p:cNvPr id="10" name="ZoneTexte 9"/>
          <p:cNvSpPr txBox="1"/>
          <p:nvPr/>
        </p:nvSpPr>
        <p:spPr>
          <a:xfrm>
            <a:off x="10556458" y="6404222"/>
            <a:ext cx="1661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Janvier  2024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0813" y="6388899"/>
            <a:ext cx="20099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itchFamily="34" charset="0"/>
                <a:cs typeface="Arial" pitchFamily="34" charset="0"/>
              </a:rPr>
              <a:t>Copyright 2024</a:t>
            </a:r>
          </a:p>
        </p:txBody>
      </p:sp>
    </p:spTree>
    <p:extLst>
      <p:ext uri="{BB962C8B-B14F-4D97-AF65-F5344CB8AC3E}">
        <p14:creationId xmlns:p14="http://schemas.microsoft.com/office/powerpoint/2010/main" val="25482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61367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2641274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9EF5DB9-FBD0-0976-0F06-821468787EEE}"/>
              </a:ext>
            </a:extLst>
          </p:cNvPr>
          <p:cNvSpPr txBox="1"/>
          <p:nvPr/>
        </p:nvSpPr>
        <p:spPr>
          <a:xfrm>
            <a:off x="471055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Septembre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FD1C315F-E51A-150A-4013-83988097335F}"/>
              </a:ext>
            </a:extLst>
          </p:cNvPr>
          <p:cNvSpPr txBox="1"/>
          <p:nvPr/>
        </p:nvSpPr>
        <p:spPr>
          <a:xfrm>
            <a:off x="2261538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Octobre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444B70A6-8DEE-C9FC-9A95-E195DBC04FCB}"/>
              </a:ext>
            </a:extLst>
          </p:cNvPr>
          <p:cNvSpPr txBox="1"/>
          <p:nvPr/>
        </p:nvSpPr>
        <p:spPr>
          <a:xfrm>
            <a:off x="4170068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40EB29CC-718E-5506-E8A0-B3B1CD96868E}"/>
              </a:ext>
            </a:extLst>
          </p:cNvPr>
          <p:cNvSpPr txBox="1"/>
          <p:nvPr/>
        </p:nvSpPr>
        <p:spPr>
          <a:xfrm>
            <a:off x="339640" y="3617257"/>
            <a:ext cx="17814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</a:p>
          <a:p>
            <a:pPr>
              <a:buClr>
                <a:srgbClr val="990000"/>
              </a:buClr>
            </a:pP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00B5EF04-B1C5-D078-9A20-895B347C5666}"/>
              </a:ext>
            </a:extLst>
          </p:cNvPr>
          <p:cNvSpPr txBox="1"/>
          <p:nvPr/>
        </p:nvSpPr>
        <p:spPr>
          <a:xfrm>
            <a:off x="2150028" y="3617257"/>
            <a:ext cx="178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des objectifs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DO, Services &amp; programmes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processus de vente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connaissances et contenus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Réduction du turnovers et absentéisme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Conception des parcours de service - SVI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 la matrice des habilitations et des logs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qualité de service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Evaluer et coacher les CC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 la relation avec les DO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222D684-9781-8EE8-D63D-46A870FD94D6}"/>
              </a:ext>
            </a:extLst>
          </p:cNvPr>
          <p:cNvSpPr txBox="1"/>
          <p:nvPr/>
        </p:nvSpPr>
        <p:spPr>
          <a:xfrm>
            <a:off x="4050585" y="3617257"/>
            <a:ext cx="2080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Fourniture de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aux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du Stock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Recouvrement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contrats d’embauche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 la performance du personnel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Objectivation, fixation des </a:t>
            </a:r>
            <a:r>
              <a:rPr lang="fr-FR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incentives</a:t>
            </a: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rétention des RH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Planification et pilotage en temps réel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Conformité et confidentialité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Collecter des données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Etablissement des plans de continuité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de l’EC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63128CB6-47CE-190B-4C4E-C3997128C2FA}"/>
              </a:ext>
            </a:extLst>
          </p:cNvPr>
          <p:cNvSpPr txBox="1"/>
          <p:nvPr/>
        </p:nvSpPr>
        <p:spPr>
          <a:xfrm>
            <a:off x="6520107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EF4E1B61-5BCC-2314-F9B4-1D6741556A4A}"/>
              </a:ext>
            </a:extLst>
          </p:cNvPr>
          <p:cNvSpPr txBox="1"/>
          <p:nvPr/>
        </p:nvSpPr>
        <p:spPr>
          <a:xfrm>
            <a:off x="6600352" y="3617257"/>
            <a:ext cx="178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Mécanismes d’évaluation des actions de formation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des sites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des rebus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 la performance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 des actions correctives et amélioration continue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821C593A-FA04-4F6D-114E-7C5F53BE4E5D}"/>
              </a:ext>
            </a:extLst>
          </p:cNvPr>
          <p:cNvSpPr txBox="1"/>
          <p:nvPr/>
        </p:nvSpPr>
        <p:spPr>
          <a:xfrm>
            <a:off x="8430354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D335951C-1F6C-18BE-636A-6D261179BA22}"/>
              </a:ext>
            </a:extLst>
          </p:cNvPr>
          <p:cNvSpPr txBox="1"/>
          <p:nvPr/>
        </p:nvSpPr>
        <p:spPr>
          <a:xfrm>
            <a:off x="10279795" y="3240472"/>
            <a:ext cx="1337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92AB3BE-BFDF-3538-F8F8-D9FF3C85CDA7}"/>
              </a:ext>
            </a:extLst>
          </p:cNvPr>
          <p:cNvSpPr txBox="1"/>
          <p:nvPr/>
        </p:nvSpPr>
        <p:spPr>
          <a:xfrm>
            <a:off x="10196141" y="3617257"/>
            <a:ext cx="16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Fixation de la discipline et des sanctions professionnelles</a:t>
            </a:r>
          </a:p>
          <a:p>
            <a:pPr>
              <a:buClr>
                <a:srgbClr val="990000"/>
              </a:buClr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835C2579-23E8-16A5-5DE0-FF0C8885BC13}"/>
              </a:ext>
            </a:extLst>
          </p:cNvPr>
          <p:cNvGrpSpPr/>
          <p:nvPr/>
        </p:nvGrpSpPr>
        <p:grpSpPr>
          <a:xfrm>
            <a:off x="6490985" y="1420705"/>
            <a:ext cx="1485778" cy="1916046"/>
            <a:chOff x="6490985" y="1420705"/>
            <a:chExt cx="1485778" cy="191604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2" name="Organigramme : Connecteur 81">
              <a:extLst>
                <a:ext uri="{FF2B5EF4-FFF2-40B4-BE49-F238E27FC236}">
                  <a16:creationId xmlns:a16="http://schemas.microsoft.com/office/drawing/2014/main" id="{A6A492BE-3F21-6DD4-0A46-9D7946317613}"/>
                </a:ext>
              </a:extLst>
            </p:cNvPr>
            <p:cNvSpPr/>
            <p:nvPr/>
          </p:nvSpPr>
          <p:spPr>
            <a:xfrm>
              <a:off x="6490985" y="1420705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Triangle isocèle 91">
              <a:extLst>
                <a:ext uri="{FF2B5EF4-FFF2-40B4-BE49-F238E27FC236}">
                  <a16:creationId xmlns:a16="http://schemas.microsoft.com/office/drawing/2014/main" id="{81366CAC-9D36-BB2D-CB28-D9B823FC7E7D}"/>
                </a:ext>
              </a:extLst>
            </p:cNvPr>
            <p:cNvSpPr/>
            <p:nvPr/>
          </p:nvSpPr>
          <p:spPr>
            <a:xfrm rot="10800000">
              <a:off x="6768305" y="3012352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Freeform: Shape 11">
              <a:extLst>
                <a:ext uri="{FF2B5EF4-FFF2-40B4-BE49-F238E27FC236}">
                  <a16:creationId xmlns:a16="http://schemas.microsoft.com/office/drawing/2014/main" id="{BB2ED126-57E0-13C9-858A-BE918057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936" y="1791927"/>
              <a:ext cx="851878" cy="1220425"/>
            </a:xfrm>
            <a:custGeom>
              <a:avLst/>
              <a:gdLst>
                <a:gd name="connsiteX0" fmla="*/ 641880 w 1422400"/>
                <a:gd name="connsiteY0" fmla="*/ 601662 h 2241550"/>
                <a:gd name="connsiteX1" fmla="*/ 628651 w 1422400"/>
                <a:gd name="connsiteY1" fmla="*/ 604837 h 2241550"/>
                <a:gd name="connsiteX2" fmla="*/ 590551 w 1422400"/>
                <a:gd name="connsiteY2" fmla="*/ 615421 h 2241550"/>
                <a:gd name="connsiteX3" fmla="*/ 548747 w 1422400"/>
                <a:gd name="connsiteY3" fmla="*/ 626533 h 2241550"/>
                <a:gd name="connsiteX4" fmla="*/ 531813 w 1422400"/>
                <a:gd name="connsiteY4" fmla="*/ 631296 h 2241550"/>
                <a:gd name="connsiteX5" fmla="*/ 542926 w 1422400"/>
                <a:gd name="connsiteY5" fmla="*/ 645054 h 2241550"/>
                <a:gd name="connsiteX6" fmla="*/ 564092 w 1422400"/>
                <a:gd name="connsiteY6" fmla="*/ 671513 h 2241550"/>
                <a:gd name="connsiteX7" fmla="*/ 576792 w 1422400"/>
                <a:gd name="connsiteY7" fmla="*/ 682096 h 2241550"/>
                <a:gd name="connsiteX8" fmla="*/ 621772 w 1422400"/>
                <a:gd name="connsiteY8" fmla="*/ 709083 h 2241550"/>
                <a:gd name="connsiteX9" fmla="*/ 637117 w 1422400"/>
                <a:gd name="connsiteY9" fmla="*/ 717550 h 2241550"/>
                <a:gd name="connsiteX10" fmla="*/ 656167 w 1422400"/>
                <a:gd name="connsiteY10" fmla="*/ 727075 h 2241550"/>
                <a:gd name="connsiteX11" fmla="*/ 659872 w 1422400"/>
                <a:gd name="connsiteY11" fmla="*/ 729721 h 2241550"/>
                <a:gd name="connsiteX12" fmla="*/ 673101 w 1422400"/>
                <a:gd name="connsiteY12" fmla="*/ 728663 h 2241550"/>
                <a:gd name="connsiteX13" fmla="*/ 693738 w 1422400"/>
                <a:gd name="connsiteY13" fmla="*/ 730250 h 2241550"/>
                <a:gd name="connsiteX14" fmla="*/ 693738 w 1422400"/>
                <a:gd name="connsiteY14" fmla="*/ 715963 h 2241550"/>
                <a:gd name="connsiteX15" fmla="*/ 691092 w 1422400"/>
                <a:gd name="connsiteY15" fmla="*/ 648229 h 2241550"/>
                <a:gd name="connsiteX16" fmla="*/ 686859 w 1422400"/>
                <a:gd name="connsiteY16" fmla="*/ 610658 h 2241550"/>
                <a:gd name="connsiteX17" fmla="*/ 682626 w 1422400"/>
                <a:gd name="connsiteY17" fmla="*/ 603779 h 2241550"/>
                <a:gd name="connsiteX18" fmla="*/ 673630 w 1422400"/>
                <a:gd name="connsiteY18" fmla="*/ 609071 h 2241550"/>
                <a:gd name="connsiteX19" fmla="*/ 659872 w 1422400"/>
                <a:gd name="connsiteY19" fmla="*/ 612246 h 2241550"/>
                <a:gd name="connsiteX20" fmla="*/ 647701 w 1422400"/>
                <a:gd name="connsiteY20" fmla="*/ 605366 h 2241550"/>
                <a:gd name="connsiteX21" fmla="*/ 710143 w 1422400"/>
                <a:gd name="connsiteY21" fmla="*/ 0 h 2241550"/>
                <a:gd name="connsiteX22" fmla="*/ 715430 w 1422400"/>
                <a:gd name="connsiteY22" fmla="*/ 3704 h 2241550"/>
                <a:gd name="connsiteX23" fmla="*/ 732351 w 1422400"/>
                <a:gd name="connsiteY23" fmla="*/ 13229 h 2241550"/>
                <a:gd name="connsiteX24" fmla="*/ 747157 w 1422400"/>
                <a:gd name="connsiteY24" fmla="*/ 21696 h 2241550"/>
                <a:gd name="connsiteX25" fmla="*/ 764078 w 1422400"/>
                <a:gd name="connsiteY25" fmla="*/ 26988 h 2241550"/>
                <a:gd name="connsiteX26" fmla="*/ 787872 w 1422400"/>
                <a:gd name="connsiteY26" fmla="*/ 32808 h 2241550"/>
                <a:gd name="connsiteX27" fmla="*/ 803736 w 1422400"/>
                <a:gd name="connsiteY27" fmla="*/ 37571 h 2241550"/>
                <a:gd name="connsiteX28" fmla="*/ 818012 w 1422400"/>
                <a:gd name="connsiteY28" fmla="*/ 41275 h 2241550"/>
                <a:gd name="connsiteX29" fmla="*/ 836519 w 1422400"/>
                <a:gd name="connsiteY29" fmla="*/ 41804 h 2241550"/>
                <a:gd name="connsiteX30" fmla="*/ 843394 w 1422400"/>
                <a:gd name="connsiteY30" fmla="*/ 44450 h 2241550"/>
                <a:gd name="connsiteX31" fmla="*/ 859785 w 1422400"/>
                <a:gd name="connsiteY31" fmla="*/ 60325 h 2241550"/>
                <a:gd name="connsiteX32" fmla="*/ 865073 w 1422400"/>
                <a:gd name="connsiteY32" fmla="*/ 67204 h 2241550"/>
                <a:gd name="connsiteX33" fmla="*/ 877764 w 1422400"/>
                <a:gd name="connsiteY33" fmla="*/ 77258 h 2241550"/>
                <a:gd name="connsiteX34" fmla="*/ 884109 w 1422400"/>
                <a:gd name="connsiteY34" fmla="*/ 79904 h 2241550"/>
                <a:gd name="connsiteX35" fmla="*/ 887282 w 1422400"/>
                <a:gd name="connsiteY35" fmla="*/ 78317 h 2241550"/>
                <a:gd name="connsiteX36" fmla="*/ 910019 w 1422400"/>
                <a:gd name="connsiteY36" fmla="*/ 68792 h 2241550"/>
                <a:gd name="connsiteX37" fmla="*/ 920066 w 1422400"/>
                <a:gd name="connsiteY37" fmla="*/ 69321 h 2241550"/>
                <a:gd name="connsiteX38" fmla="*/ 926940 w 1422400"/>
                <a:gd name="connsiteY38" fmla="*/ 70908 h 2241550"/>
                <a:gd name="connsiteX39" fmla="*/ 940688 w 1422400"/>
                <a:gd name="connsiteY39" fmla="*/ 65617 h 2241550"/>
                <a:gd name="connsiteX40" fmla="*/ 947562 w 1422400"/>
                <a:gd name="connsiteY40" fmla="*/ 63500 h 2241550"/>
                <a:gd name="connsiteX41" fmla="*/ 954965 w 1422400"/>
                <a:gd name="connsiteY41" fmla="*/ 62442 h 2241550"/>
                <a:gd name="connsiteX42" fmla="*/ 969770 w 1422400"/>
                <a:gd name="connsiteY42" fmla="*/ 68792 h 2241550"/>
                <a:gd name="connsiteX43" fmla="*/ 975587 w 1422400"/>
                <a:gd name="connsiteY43" fmla="*/ 74083 h 2241550"/>
                <a:gd name="connsiteX44" fmla="*/ 980346 w 1422400"/>
                <a:gd name="connsiteY44" fmla="*/ 77258 h 2241550"/>
                <a:gd name="connsiteX45" fmla="*/ 988806 w 1422400"/>
                <a:gd name="connsiteY45" fmla="*/ 74613 h 2241550"/>
                <a:gd name="connsiteX46" fmla="*/ 994094 w 1422400"/>
                <a:gd name="connsiteY46" fmla="*/ 74083 h 2241550"/>
                <a:gd name="connsiteX47" fmla="*/ 1006256 w 1422400"/>
                <a:gd name="connsiteY47" fmla="*/ 77258 h 2241550"/>
                <a:gd name="connsiteX48" fmla="*/ 1016302 w 1422400"/>
                <a:gd name="connsiteY48" fmla="*/ 84138 h 2241550"/>
                <a:gd name="connsiteX49" fmla="*/ 1032166 w 1422400"/>
                <a:gd name="connsiteY49" fmla="*/ 93133 h 2241550"/>
                <a:gd name="connsiteX50" fmla="*/ 1046442 w 1422400"/>
                <a:gd name="connsiteY50" fmla="*/ 103717 h 2241550"/>
                <a:gd name="connsiteX51" fmla="*/ 1051730 w 1422400"/>
                <a:gd name="connsiteY51" fmla="*/ 112713 h 2241550"/>
                <a:gd name="connsiteX52" fmla="*/ 1059662 w 1422400"/>
                <a:gd name="connsiteY52" fmla="*/ 119063 h 2241550"/>
                <a:gd name="connsiteX53" fmla="*/ 1063892 w 1422400"/>
                <a:gd name="connsiteY53" fmla="*/ 124883 h 2241550"/>
                <a:gd name="connsiteX54" fmla="*/ 1066536 w 1422400"/>
                <a:gd name="connsiteY54" fmla="*/ 134938 h 2241550"/>
                <a:gd name="connsiteX55" fmla="*/ 1065478 w 1422400"/>
                <a:gd name="connsiteY55" fmla="*/ 145521 h 2241550"/>
                <a:gd name="connsiteX56" fmla="*/ 1063363 w 1422400"/>
                <a:gd name="connsiteY56" fmla="*/ 150813 h 2241550"/>
                <a:gd name="connsiteX57" fmla="*/ 1068651 w 1422400"/>
                <a:gd name="connsiteY57" fmla="*/ 157692 h 2241550"/>
                <a:gd name="connsiteX58" fmla="*/ 1075525 w 1422400"/>
                <a:gd name="connsiteY58" fmla="*/ 175154 h 2241550"/>
                <a:gd name="connsiteX59" fmla="*/ 1080813 w 1422400"/>
                <a:gd name="connsiteY59" fmla="*/ 207963 h 2241550"/>
                <a:gd name="connsiteX60" fmla="*/ 1080813 w 1422400"/>
                <a:gd name="connsiteY60" fmla="*/ 215371 h 2241550"/>
                <a:gd name="connsiteX61" fmla="*/ 1077640 w 1422400"/>
                <a:gd name="connsiteY61" fmla="*/ 230717 h 2241550"/>
                <a:gd name="connsiteX62" fmla="*/ 1074467 w 1422400"/>
                <a:gd name="connsiteY62" fmla="*/ 240771 h 2241550"/>
                <a:gd name="connsiteX63" fmla="*/ 1072881 w 1422400"/>
                <a:gd name="connsiteY63" fmla="*/ 246063 h 2241550"/>
                <a:gd name="connsiteX64" fmla="*/ 1074467 w 1422400"/>
                <a:gd name="connsiteY64" fmla="*/ 254529 h 2241550"/>
                <a:gd name="connsiteX65" fmla="*/ 1083985 w 1422400"/>
                <a:gd name="connsiteY65" fmla="*/ 271992 h 2241550"/>
                <a:gd name="connsiteX66" fmla="*/ 1094561 w 1422400"/>
                <a:gd name="connsiteY66" fmla="*/ 293158 h 2241550"/>
                <a:gd name="connsiteX67" fmla="*/ 1096676 w 1422400"/>
                <a:gd name="connsiteY67" fmla="*/ 298450 h 2241550"/>
                <a:gd name="connsiteX68" fmla="*/ 1095090 w 1422400"/>
                <a:gd name="connsiteY68" fmla="*/ 305329 h 2241550"/>
                <a:gd name="connsiteX69" fmla="*/ 1091917 w 1422400"/>
                <a:gd name="connsiteY69" fmla="*/ 307975 h 2241550"/>
                <a:gd name="connsiteX70" fmla="*/ 1072881 w 1422400"/>
                <a:gd name="connsiteY70" fmla="*/ 313796 h 2241550"/>
                <a:gd name="connsiteX71" fmla="*/ 1072352 w 1422400"/>
                <a:gd name="connsiteY71" fmla="*/ 322263 h 2241550"/>
                <a:gd name="connsiteX72" fmla="*/ 1070766 w 1422400"/>
                <a:gd name="connsiteY72" fmla="*/ 336021 h 2241550"/>
                <a:gd name="connsiteX73" fmla="*/ 1063892 w 1422400"/>
                <a:gd name="connsiteY73" fmla="*/ 342900 h 2241550"/>
                <a:gd name="connsiteX74" fmla="*/ 1057018 w 1422400"/>
                <a:gd name="connsiteY74" fmla="*/ 343429 h 2241550"/>
                <a:gd name="connsiteX75" fmla="*/ 1058075 w 1422400"/>
                <a:gd name="connsiteY75" fmla="*/ 348192 h 2241550"/>
                <a:gd name="connsiteX76" fmla="*/ 1058075 w 1422400"/>
                <a:gd name="connsiteY76" fmla="*/ 358246 h 2241550"/>
                <a:gd name="connsiteX77" fmla="*/ 1053845 w 1422400"/>
                <a:gd name="connsiteY77" fmla="*/ 366183 h 2241550"/>
                <a:gd name="connsiteX78" fmla="*/ 1049615 w 1422400"/>
                <a:gd name="connsiteY78" fmla="*/ 368829 h 2241550"/>
                <a:gd name="connsiteX79" fmla="*/ 1047500 w 1422400"/>
                <a:gd name="connsiteY79" fmla="*/ 374650 h 2241550"/>
                <a:gd name="connsiteX80" fmla="*/ 1045914 w 1422400"/>
                <a:gd name="connsiteY80" fmla="*/ 394758 h 2241550"/>
                <a:gd name="connsiteX81" fmla="*/ 1044327 w 1422400"/>
                <a:gd name="connsiteY81" fmla="*/ 403754 h 2241550"/>
                <a:gd name="connsiteX82" fmla="*/ 1034281 w 1422400"/>
                <a:gd name="connsiteY82" fmla="*/ 412221 h 2241550"/>
                <a:gd name="connsiteX83" fmla="*/ 1026878 w 1422400"/>
                <a:gd name="connsiteY83" fmla="*/ 413808 h 2241550"/>
                <a:gd name="connsiteX84" fmla="*/ 999910 w 1422400"/>
                <a:gd name="connsiteY84" fmla="*/ 413808 h 2241550"/>
                <a:gd name="connsiteX85" fmla="*/ 983518 w 1422400"/>
                <a:gd name="connsiteY85" fmla="*/ 413808 h 2241550"/>
                <a:gd name="connsiteX86" fmla="*/ 980875 w 1422400"/>
                <a:gd name="connsiteY86" fmla="*/ 414867 h 2241550"/>
                <a:gd name="connsiteX87" fmla="*/ 975058 w 1422400"/>
                <a:gd name="connsiteY87" fmla="*/ 424921 h 2241550"/>
                <a:gd name="connsiteX88" fmla="*/ 971885 w 1422400"/>
                <a:gd name="connsiteY88" fmla="*/ 438150 h 2241550"/>
                <a:gd name="connsiteX89" fmla="*/ 971885 w 1422400"/>
                <a:gd name="connsiteY89" fmla="*/ 443442 h 2241550"/>
                <a:gd name="connsiteX90" fmla="*/ 984576 w 1422400"/>
                <a:gd name="connsiteY90" fmla="*/ 448733 h 2241550"/>
                <a:gd name="connsiteX91" fmla="*/ 1017360 w 1422400"/>
                <a:gd name="connsiteY91" fmla="*/ 464608 h 2241550"/>
                <a:gd name="connsiteX92" fmla="*/ 1032694 w 1422400"/>
                <a:gd name="connsiteY92" fmla="*/ 473075 h 2241550"/>
                <a:gd name="connsiteX93" fmla="*/ 1064949 w 1422400"/>
                <a:gd name="connsiteY93" fmla="*/ 494242 h 2241550"/>
                <a:gd name="connsiteX94" fmla="*/ 1072881 w 1422400"/>
                <a:gd name="connsiteY94" fmla="*/ 504296 h 2241550"/>
                <a:gd name="connsiteX95" fmla="*/ 1100377 w 1422400"/>
                <a:gd name="connsiteY95" fmla="*/ 570442 h 2241550"/>
                <a:gd name="connsiteX96" fmla="*/ 1120999 w 1422400"/>
                <a:gd name="connsiteY96" fmla="*/ 626534 h 2241550"/>
                <a:gd name="connsiteX97" fmla="*/ 1123115 w 1422400"/>
                <a:gd name="connsiteY97" fmla="*/ 631296 h 2241550"/>
                <a:gd name="connsiteX98" fmla="*/ 1125758 w 1422400"/>
                <a:gd name="connsiteY98" fmla="*/ 641879 h 2241550"/>
                <a:gd name="connsiteX99" fmla="*/ 1124701 w 1422400"/>
                <a:gd name="connsiteY99" fmla="*/ 647171 h 2241550"/>
                <a:gd name="connsiteX100" fmla="*/ 1122057 w 1422400"/>
                <a:gd name="connsiteY100" fmla="*/ 648229 h 2241550"/>
                <a:gd name="connsiteX101" fmla="*/ 1103021 w 1422400"/>
                <a:gd name="connsiteY101" fmla="*/ 658813 h 2241550"/>
                <a:gd name="connsiteX102" fmla="*/ 1091388 w 1422400"/>
                <a:gd name="connsiteY102" fmla="*/ 667809 h 2241550"/>
                <a:gd name="connsiteX103" fmla="*/ 1095090 w 1422400"/>
                <a:gd name="connsiteY103" fmla="*/ 681038 h 2241550"/>
                <a:gd name="connsiteX104" fmla="*/ 1100377 w 1422400"/>
                <a:gd name="connsiteY104" fmla="*/ 702204 h 2241550"/>
                <a:gd name="connsiteX105" fmla="*/ 1101435 w 1422400"/>
                <a:gd name="connsiteY105" fmla="*/ 724959 h 2241550"/>
                <a:gd name="connsiteX106" fmla="*/ 1103021 w 1422400"/>
                <a:gd name="connsiteY106" fmla="*/ 740834 h 2241550"/>
                <a:gd name="connsiteX107" fmla="*/ 1105136 w 1422400"/>
                <a:gd name="connsiteY107" fmla="*/ 743479 h 2241550"/>
                <a:gd name="connsiteX108" fmla="*/ 1109895 w 1422400"/>
                <a:gd name="connsiteY108" fmla="*/ 753004 h 2241550"/>
                <a:gd name="connsiteX109" fmla="*/ 1108838 w 1422400"/>
                <a:gd name="connsiteY109" fmla="*/ 758296 h 2241550"/>
                <a:gd name="connsiteX110" fmla="*/ 1107251 w 1422400"/>
                <a:gd name="connsiteY110" fmla="*/ 775759 h 2241550"/>
                <a:gd name="connsiteX111" fmla="*/ 1108838 w 1422400"/>
                <a:gd name="connsiteY111" fmla="*/ 793750 h 2241550"/>
                <a:gd name="connsiteX112" fmla="*/ 1110953 w 1422400"/>
                <a:gd name="connsiteY112" fmla="*/ 812271 h 2241550"/>
                <a:gd name="connsiteX113" fmla="*/ 1109895 w 1422400"/>
                <a:gd name="connsiteY113" fmla="*/ 835554 h 2241550"/>
                <a:gd name="connsiteX114" fmla="*/ 1105665 w 1422400"/>
                <a:gd name="connsiteY114" fmla="*/ 845079 h 2241550"/>
                <a:gd name="connsiteX115" fmla="*/ 1088216 w 1422400"/>
                <a:gd name="connsiteY115" fmla="*/ 878946 h 2241550"/>
                <a:gd name="connsiteX116" fmla="*/ 1079755 w 1422400"/>
                <a:gd name="connsiteY116" fmla="*/ 889529 h 2241550"/>
                <a:gd name="connsiteX117" fmla="*/ 1058604 w 1422400"/>
                <a:gd name="connsiteY117" fmla="*/ 909109 h 2241550"/>
                <a:gd name="connsiteX118" fmla="*/ 1042741 w 1422400"/>
                <a:gd name="connsiteY118" fmla="*/ 919692 h 2241550"/>
                <a:gd name="connsiteX119" fmla="*/ 1037453 w 1422400"/>
                <a:gd name="connsiteY119" fmla="*/ 920750 h 2241550"/>
                <a:gd name="connsiteX120" fmla="*/ 1028993 w 1422400"/>
                <a:gd name="connsiteY120" fmla="*/ 917046 h 2241550"/>
                <a:gd name="connsiteX121" fmla="*/ 1013659 w 1422400"/>
                <a:gd name="connsiteY121" fmla="*/ 898525 h 2241550"/>
                <a:gd name="connsiteX122" fmla="*/ 1006256 w 1422400"/>
                <a:gd name="connsiteY122" fmla="*/ 884238 h 2241550"/>
                <a:gd name="connsiteX123" fmla="*/ 1003612 w 1422400"/>
                <a:gd name="connsiteY123" fmla="*/ 896938 h 2241550"/>
                <a:gd name="connsiteX124" fmla="*/ 997795 w 1422400"/>
                <a:gd name="connsiteY124" fmla="*/ 928159 h 2241550"/>
                <a:gd name="connsiteX125" fmla="*/ 993036 w 1422400"/>
                <a:gd name="connsiteY125" fmla="*/ 943504 h 2241550"/>
                <a:gd name="connsiteX126" fmla="*/ 980346 w 1422400"/>
                <a:gd name="connsiteY126" fmla="*/ 987425 h 2241550"/>
                <a:gd name="connsiteX127" fmla="*/ 978759 w 1422400"/>
                <a:gd name="connsiteY127" fmla="*/ 1007534 h 2241550"/>
                <a:gd name="connsiteX128" fmla="*/ 978759 w 1422400"/>
                <a:gd name="connsiteY128" fmla="*/ 1022879 h 2241550"/>
                <a:gd name="connsiteX129" fmla="*/ 982461 w 1422400"/>
                <a:gd name="connsiteY129" fmla="*/ 1037167 h 2241550"/>
                <a:gd name="connsiteX130" fmla="*/ 985634 w 1422400"/>
                <a:gd name="connsiteY130" fmla="*/ 1044575 h 2241550"/>
                <a:gd name="connsiteX131" fmla="*/ 987749 w 1422400"/>
                <a:gd name="connsiteY131" fmla="*/ 1054100 h 2241550"/>
                <a:gd name="connsiteX132" fmla="*/ 987220 w 1422400"/>
                <a:gd name="connsiteY132" fmla="*/ 1067329 h 2241550"/>
                <a:gd name="connsiteX133" fmla="*/ 984047 w 1422400"/>
                <a:gd name="connsiteY133" fmla="*/ 1071563 h 2241550"/>
                <a:gd name="connsiteX134" fmla="*/ 978759 w 1422400"/>
                <a:gd name="connsiteY134" fmla="*/ 1073150 h 2241550"/>
                <a:gd name="connsiteX135" fmla="*/ 972414 w 1422400"/>
                <a:gd name="connsiteY135" fmla="*/ 1082675 h 2241550"/>
                <a:gd name="connsiteX136" fmla="*/ 960252 w 1422400"/>
                <a:gd name="connsiteY136" fmla="*/ 1122363 h 2241550"/>
                <a:gd name="connsiteX137" fmla="*/ 951263 w 1422400"/>
                <a:gd name="connsiteY137" fmla="*/ 1156759 h 2241550"/>
                <a:gd name="connsiteX138" fmla="*/ 954436 w 1422400"/>
                <a:gd name="connsiteY138" fmla="*/ 1166813 h 2241550"/>
                <a:gd name="connsiteX139" fmla="*/ 982461 w 1422400"/>
                <a:gd name="connsiteY139" fmla="*/ 1218142 h 2241550"/>
                <a:gd name="connsiteX140" fmla="*/ 1003083 w 1422400"/>
                <a:gd name="connsiteY140" fmla="*/ 1253596 h 2241550"/>
                <a:gd name="connsiteX141" fmla="*/ 1027407 w 1422400"/>
                <a:gd name="connsiteY141" fmla="*/ 1295929 h 2241550"/>
                <a:gd name="connsiteX142" fmla="*/ 1079755 w 1422400"/>
                <a:gd name="connsiteY142" fmla="*/ 1403350 h 2241550"/>
                <a:gd name="connsiteX143" fmla="*/ 1096147 w 1422400"/>
                <a:gd name="connsiteY143" fmla="*/ 1437746 h 2241550"/>
                <a:gd name="connsiteX144" fmla="*/ 1110424 w 1422400"/>
                <a:gd name="connsiteY144" fmla="*/ 1465792 h 2241550"/>
                <a:gd name="connsiteX145" fmla="*/ 1138449 w 1422400"/>
                <a:gd name="connsiteY145" fmla="*/ 1512359 h 2241550"/>
                <a:gd name="connsiteX146" fmla="*/ 1151668 w 1422400"/>
                <a:gd name="connsiteY146" fmla="*/ 1537229 h 2241550"/>
                <a:gd name="connsiteX147" fmla="*/ 1153783 w 1422400"/>
                <a:gd name="connsiteY147" fmla="*/ 1546225 h 2241550"/>
                <a:gd name="connsiteX148" fmla="*/ 1153255 w 1422400"/>
                <a:gd name="connsiteY148" fmla="*/ 1566334 h 2241550"/>
                <a:gd name="connsiteX149" fmla="*/ 1140035 w 1422400"/>
                <a:gd name="connsiteY149" fmla="*/ 1622425 h 2241550"/>
                <a:gd name="connsiteX150" fmla="*/ 1137920 w 1422400"/>
                <a:gd name="connsiteY150" fmla="*/ 1634596 h 2241550"/>
                <a:gd name="connsiteX151" fmla="*/ 1139507 w 1422400"/>
                <a:gd name="connsiteY151" fmla="*/ 1661584 h 2241550"/>
                <a:gd name="connsiteX152" fmla="*/ 1149024 w 1422400"/>
                <a:gd name="connsiteY152" fmla="*/ 1790171 h 2241550"/>
                <a:gd name="connsiteX153" fmla="*/ 1153255 w 1422400"/>
                <a:gd name="connsiteY153" fmla="*/ 1831446 h 2241550"/>
                <a:gd name="connsiteX154" fmla="*/ 1165945 w 1422400"/>
                <a:gd name="connsiteY154" fmla="*/ 1913467 h 2241550"/>
                <a:gd name="connsiteX155" fmla="*/ 1186567 w 1422400"/>
                <a:gd name="connsiteY155" fmla="*/ 2012421 h 2241550"/>
                <a:gd name="connsiteX156" fmla="*/ 1190269 w 1422400"/>
                <a:gd name="connsiteY156" fmla="*/ 2029354 h 2241550"/>
                <a:gd name="connsiteX157" fmla="*/ 1191326 w 1422400"/>
                <a:gd name="connsiteY157" fmla="*/ 2026709 h 2241550"/>
                <a:gd name="connsiteX158" fmla="*/ 1198200 w 1422400"/>
                <a:gd name="connsiteY158" fmla="*/ 2019829 h 2241550"/>
                <a:gd name="connsiteX159" fmla="*/ 1205603 w 1422400"/>
                <a:gd name="connsiteY159" fmla="*/ 2017713 h 2241550"/>
                <a:gd name="connsiteX160" fmla="*/ 1210362 w 1422400"/>
                <a:gd name="connsiteY160" fmla="*/ 2019300 h 2241550"/>
                <a:gd name="connsiteX161" fmla="*/ 1214592 w 1422400"/>
                <a:gd name="connsiteY161" fmla="*/ 2021417 h 2241550"/>
                <a:gd name="connsiteX162" fmla="*/ 1220938 w 1422400"/>
                <a:gd name="connsiteY162" fmla="*/ 2030942 h 2241550"/>
                <a:gd name="connsiteX163" fmla="*/ 1225168 w 1422400"/>
                <a:gd name="connsiteY163" fmla="*/ 2046817 h 2241550"/>
                <a:gd name="connsiteX164" fmla="*/ 1225168 w 1422400"/>
                <a:gd name="connsiteY164" fmla="*/ 2049992 h 2241550"/>
                <a:gd name="connsiteX165" fmla="*/ 1225168 w 1422400"/>
                <a:gd name="connsiteY165" fmla="*/ 2051050 h 2241550"/>
                <a:gd name="connsiteX166" fmla="*/ 1232042 w 1422400"/>
                <a:gd name="connsiteY166" fmla="*/ 2057929 h 2241550"/>
                <a:gd name="connsiteX167" fmla="*/ 1245790 w 1422400"/>
                <a:gd name="connsiteY167" fmla="*/ 2060575 h 2241550"/>
                <a:gd name="connsiteX168" fmla="*/ 1292322 w 1422400"/>
                <a:gd name="connsiteY168" fmla="*/ 2065867 h 2241550"/>
                <a:gd name="connsiteX169" fmla="*/ 1325106 w 1422400"/>
                <a:gd name="connsiteY169" fmla="*/ 2070100 h 2241550"/>
                <a:gd name="connsiteX170" fmla="*/ 1332509 w 1422400"/>
                <a:gd name="connsiteY170" fmla="*/ 2069571 h 2241550"/>
                <a:gd name="connsiteX171" fmla="*/ 1352602 w 1422400"/>
                <a:gd name="connsiteY171" fmla="*/ 2064809 h 2241550"/>
                <a:gd name="connsiteX172" fmla="*/ 1362120 w 1422400"/>
                <a:gd name="connsiteY172" fmla="*/ 2058988 h 2241550"/>
                <a:gd name="connsiteX173" fmla="*/ 1372167 w 1422400"/>
                <a:gd name="connsiteY173" fmla="*/ 2052109 h 2241550"/>
                <a:gd name="connsiteX174" fmla="*/ 1392260 w 1422400"/>
                <a:gd name="connsiteY174" fmla="*/ 2045229 h 2241550"/>
                <a:gd name="connsiteX175" fmla="*/ 1399134 w 1422400"/>
                <a:gd name="connsiteY175" fmla="*/ 2045229 h 2241550"/>
                <a:gd name="connsiteX176" fmla="*/ 1406008 w 1422400"/>
                <a:gd name="connsiteY176" fmla="*/ 2047346 h 2241550"/>
                <a:gd name="connsiteX177" fmla="*/ 1420285 w 1422400"/>
                <a:gd name="connsiteY177" fmla="*/ 2056342 h 2241550"/>
                <a:gd name="connsiteX178" fmla="*/ 1421871 w 1422400"/>
                <a:gd name="connsiteY178" fmla="*/ 2061104 h 2241550"/>
                <a:gd name="connsiteX179" fmla="*/ 1422400 w 1422400"/>
                <a:gd name="connsiteY179" fmla="*/ 2065867 h 2241550"/>
                <a:gd name="connsiteX180" fmla="*/ 1417112 w 1422400"/>
                <a:gd name="connsiteY180" fmla="*/ 2086504 h 2241550"/>
                <a:gd name="connsiteX181" fmla="*/ 1406537 w 1422400"/>
                <a:gd name="connsiteY181" fmla="*/ 2102908 h 2241550"/>
                <a:gd name="connsiteX182" fmla="*/ 1388030 w 1422400"/>
                <a:gd name="connsiteY182" fmla="*/ 2124604 h 2241550"/>
                <a:gd name="connsiteX183" fmla="*/ 1345728 w 1422400"/>
                <a:gd name="connsiteY183" fmla="*/ 2159529 h 2241550"/>
                <a:gd name="connsiteX184" fmla="*/ 1319818 w 1422400"/>
                <a:gd name="connsiteY184" fmla="*/ 2175404 h 2241550"/>
                <a:gd name="connsiteX185" fmla="*/ 1310829 w 1422400"/>
                <a:gd name="connsiteY185" fmla="*/ 2179108 h 2241550"/>
                <a:gd name="connsiteX186" fmla="*/ 1294437 w 1422400"/>
                <a:gd name="connsiteY186" fmla="*/ 2182813 h 2241550"/>
                <a:gd name="connsiteX187" fmla="*/ 1264297 w 1422400"/>
                <a:gd name="connsiteY187" fmla="*/ 2187575 h 2241550"/>
                <a:gd name="connsiteX188" fmla="*/ 1254250 w 1422400"/>
                <a:gd name="connsiteY188" fmla="*/ 2192338 h 2241550"/>
                <a:gd name="connsiteX189" fmla="*/ 1227812 w 1422400"/>
                <a:gd name="connsiteY189" fmla="*/ 2208742 h 2241550"/>
                <a:gd name="connsiteX190" fmla="*/ 1189740 w 1422400"/>
                <a:gd name="connsiteY190" fmla="*/ 2227263 h 2241550"/>
                <a:gd name="connsiteX191" fmla="*/ 1170704 w 1422400"/>
                <a:gd name="connsiteY191" fmla="*/ 2234671 h 2241550"/>
                <a:gd name="connsiteX192" fmla="*/ 1125758 w 1422400"/>
                <a:gd name="connsiteY192" fmla="*/ 2241550 h 2241550"/>
                <a:gd name="connsiteX193" fmla="*/ 1115183 w 1422400"/>
                <a:gd name="connsiteY193" fmla="*/ 2239433 h 2241550"/>
                <a:gd name="connsiteX194" fmla="*/ 1109895 w 1422400"/>
                <a:gd name="connsiteY194" fmla="*/ 2234142 h 2241550"/>
                <a:gd name="connsiteX195" fmla="*/ 1103021 w 1422400"/>
                <a:gd name="connsiteY195" fmla="*/ 2208742 h 2241550"/>
                <a:gd name="connsiteX196" fmla="*/ 1098262 w 1422400"/>
                <a:gd name="connsiteY196" fmla="*/ 2194983 h 2241550"/>
                <a:gd name="connsiteX197" fmla="*/ 1093503 w 1422400"/>
                <a:gd name="connsiteY197" fmla="*/ 2177521 h 2241550"/>
                <a:gd name="connsiteX198" fmla="*/ 1089273 w 1422400"/>
                <a:gd name="connsiteY198" fmla="*/ 2135188 h 2241550"/>
                <a:gd name="connsiteX199" fmla="*/ 1089273 w 1422400"/>
                <a:gd name="connsiteY199" fmla="*/ 2125133 h 2241550"/>
                <a:gd name="connsiteX200" fmla="*/ 1091388 w 1422400"/>
                <a:gd name="connsiteY200" fmla="*/ 2112963 h 2241550"/>
                <a:gd name="connsiteX201" fmla="*/ 1096147 w 1422400"/>
                <a:gd name="connsiteY201" fmla="*/ 2101321 h 2241550"/>
                <a:gd name="connsiteX202" fmla="*/ 1098262 w 1422400"/>
                <a:gd name="connsiteY202" fmla="*/ 2098675 h 2241550"/>
                <a:gd name="connsiteX203" fmla="*/ 1101435 w 1422400"/>
                <a:gd name="connsiteY203" fmla="*/ 2097617 h 2241550"/>
                <a:gd name="connsiteX204" fmla="*/ 1101435 w 1422400"/>
                <a:gd name="connsiteY204" fmla="*/ 2095500 h 2241550"/>
                <a:gd name="connsiteX205" fmla="*/ 1098262 w 1422400"/>
                <a:gd name="connsiteY205" fmla="*/ 2083329 h 2241550"/>
                <a:gd name="connsiteX206" fmla="*/ 1076054 w 1422400"/>
                <a:gd name="connsiteY206" fmla="*/ 2007659 h 2241550"/>
                <a:gd name="connsiteX207" fmla="*/ 1058604 w 1422400"/>
                <a:gd name="connsiteY207" fmla="*/ 1961621 h 2241550"/>
                <a:gd name="connsiteX208" fmla="*/ 1039568 w 1422400"/>
                <a:gd name="connsiteY208" fmla="*/ 1912938 h 2241550"/>
                <a:gd name="connsiteX209" fmla="*/ 1003612 w 1422400"/>
                <a:gd name="connsiteY209" fmla="*/ 1803929 h 2241550"/>
                <a:gd name="connsiteX210" fmla="*/ 991450 w 1422400"/>
                <a:gd name="connsiteY210" fmla="*/ 1755246 h 2241550"/>
                <a:gd name="connsiteX211" fmla="*/ 987749 w 1422400"/>
                <a:gd name="connsiteY211" fmla="*/ 1732492 h 2241550"/>
                <a:gd name="connsiteX212" fmla="*/ 987220 w 1422400"/>
                <a:gd name="connsiteY212" fmla="*/ 1689100 h 2241550"/>
                <a:gd name="connsiteX213" fmla="*/ 993036 w 1422400"/>
                <a:gd name="connsiteY213" fmla="*/ 1638829 h 2241550"/>
                <a:gd name="connsiteX214" fmla="*/ 995680 w 1422400"/>
                <a:gd name="connsiteY214" fmla="*/ 1626659 h 2241550"/>
                <a:gd name="connsiteX215" fmla="*/ 996209 w 1422400"/>
                <a:gd name="connsiteY215" fmla="*/ 1620309 h 2241550"/>
                <a:gd name="connsiteX216" fmla="*/ 995680 w 1422400"/>
                <a:gd name="connsiteY216" fmla="*/ 1599671 h 2241550"/>
                <a:gd name="connsiteX217" fmla="*/ 989335 w 1422400"/>
                <a:gd name="connsiteY217" fmla="*/ 1588559 h 2241550"/>
                <a:gd name="connsiteX218" fmla="*/ 926411 w 1422400"/>
                <a:gd name="connsiteY218" fmla="*/ 1515004 h 2241550"/>
                <a:gd name="connsiteX219" fmla="*/ 874591 w 1422400"/>
                <a:gd name="connsiteY219" fmla="*/ 1458384 h 2241550"/>
                <a:gd name="connsiteX220" fmla="*/ 865073 w 1422400"/>
                <a:gd name="connsiteY220" fmla="*/ 1478492 h 2241550"/>
                <a:gd name="connsiteX221" fmla="*/ 812196 w 1422400"/>
                <a:gd name="connsiteY221" fmla="*/ 1573742 h 2241550"/>
                <a:gd name="connsiteX222" fmla="*/ 794746 w 1422400"/>
                <a:gd name="connsiteY222" fmla="*/ 1602317 h 2241550"/>
                <a:gd name="connsiteX223" fmla="*/ 758261 w 1422400"/>
                <a:gd name="connsiteY223" fmla="*/ 1654704 h 2241550"/>
                <a:gd name="connsiteX224" fmla="*/ 710143 w 1422400"/>
                <a:gd name="connsiteY224" fmla="*/ 1714500 h 2241550"/>
                <a:gd name="connsiteX225" fmla="*/ 700096 w 1422400"/>
                <a:gd name="connsiteY225" fmla="*/ 1726142 h 2241550"/>
                <a:gd name="connsiteX226" fmla="*/ 671013 w 1422400"/>
                <a:gd name="connsiteY226" fmla="*/ 1732492 h 2241550"/>
                <a:gd name="connsiteX227" fmla="*/ 636114 w 1422400"/>
                <a:gd name="connsiteY227" fmla="*/ 1733550 h 2241550"/>
                <a:gd name="connsiteX228" fmla="*/ 625539 w 1422400"/>
                <a:gd name="connsiteY228" fmla="*/ 1734609 h 2241550"/>
                <a:gd name="connsiteX229" fmla="*/ 580064 w 1422400"/>
                <a:gd name="connsiteY229" fmla="*/ 1743604 h 2241550"/>
                <a:gd name="connsiteX230" fmla="*/ 547809 w 1422400"/>
                <a:gd name="connsiteY230" fmla="*/ 1752600 h 2241550"/>
                <a:gd name="connsiteX231" fmla="*/ 508151 w 1422400"/>
                <a:gd name="connsiteY231" fmla="*/ 1762654 h 2241550"/>
                <a:gd name="connsiteX232" fmla="*/ 376487 w 1422400"/>
                <a:gd name="connsiteY232" fmla="*/ 1786467 h 2241550"/>
                <a:gd name="connsiteX233" fmla="*/ 301930 w 1422400"/>
                <a:gd name="connsiteY233" fmla="*/ 1797579 h 2241550"/>
                <a:gd name="connsiteX234" fmla="*/ 267559 w 1422400"/>
                <a:gd name="connsiteY234" fmla="*/ 1803929 h 2241550"/>
                <a:gd name="connsiteX235" fmla="*/ 221556 w 1422400"/>
                <a:gd name="connsiteY235" fmla="*/ 1816100 h 2241550"/>
                <a:gd name="connsiteX236" fmla="*/ 188772 w 1422400"/>
                <a:gd name="connsiteY236" fmla="*/ 1831446 h 2241550"/>
                <a:gd name="connsiteX237" fmla="*/ 186128 w 1422400"/>
                <a:gd name="connsiteY237" fmla="*/ 1833563 h 2241550"/>
                <a:gd name="connsiteX238" fmla="*/ 189301 w 1422400"/>
                <a:gd name="connsiteY238" fmla="*/ 1838325 h 2241550"/>
                <a:gd name="connsiteX239" fmla="*/ 195646 w 1422400"/>
                <a:gd name="connsiteY239" fmla="*/ 1847850 h 2241550"/>
                <a:gd name="connsiteX240" fmla="*/ 194589 w 1422400"/>
                <a:gd name="connsiteY240" fmla="*/ 1854200 h 2241550"/>
                <a:gd name="connsiteX241" fmla="*/ 192474 w 1422400"/>
                <a:gd name="connsiteY241" fmla="*/ 1857904 h 2241550"/>
                <a:gd name="connsiteX242" fmla="*/ 185600 w 1422400"/>
                <a:gd name="connsiteY242" fmla="*/ 1861609 h 2241550"/>
                <a:gd name="connsiteX243" fmla="*/ 173438 w 1422400"/>
                <a:gd name="connsiteY243" fmla="*/ 1863196 h 2241550"/>
                <a:gd name="connsiteX244" fmla="*/ 171323 w 1422400"/>
                <a:gd name="connsiteY244" fmla="*/ 1863196 h 2241550"/>
                <a:gd name="connsiteX245" fmla="*/ 166564 w 1422400"/>
                <a:gd name="connsiteY245" fmla="*/ 1869546 h 2241550"/>
                <a:gd name="connsiteX246" fmla="*/ 158103 w 1422400"/>
                <a:gd name="connsiteY246" fmla="*/ 1883834 h 2241550"/>
                <a:gd name="connsiteX247" fmla="*/ 122676 w 1422400"/>
                <a:gd name="connsiteY247" fmla="*/ 1920875 h 2241550"/>
                <a:gd name="connsiteX248" fmla="*/ 91478 w 1422400"/>
                <a:gd name="connsiteY248" fmla="*/ 1953154 h 2241550"/>
                <a:gd name="connsiteX249" fmla="*/ 89892 w 1422400"/>
                <a:gd name="connsiteY249" fmla="*/ 1954742 h 2241550"/>
                <a:gd name="connsiteX250" fmla="*/ 83018 w 1422400"/>
                <a:gd name="connsiteY250" fmla="*/ 1972204 h 2241550"/>
                <a:gd name="connsiteX251" fmla="*/ 81960 w 1422400"/>
                <a:gd name="connsiteY251" fmla="*/ 1989667 h 2241550"/>
                <a:gd name="connsiteX252" fmla="*/ 81431 w 1422400"/>
                <a:gd name="connsiteY252" fmla="*/ 1999721 h 2241550"/>
                <a:gd name="connsiteX253" fmla="*/ 76672 w 1422400"/>
                <a:gd name="connsiteY253" fmla="*/ 2016125 h 2241550"/>
                <a:gd name="connsiteX254" fmla="*/ 66626 w 1422400"/>
                <a:gd name="connsiteY254" fmla="*/ 2032000 h 2241550"/>
                <a:gd name="connsiteX255" fmla="*/ 62924 w 1422400"/>
                <a:gd name="connsiteY255" fmla="*/ 2036234 h 2241550"/>
                <a:gd name="connsiteX256" fmla="*/ 60809 w 1422400"/>
                <a:gd name="connsiteY256" fmla="*/ 2037292 h 2241550"/>
                <a:gd name="connsiteX257" fmla="*/ 49176 w 1422400"/>
                <a:gd name="connsiteY257" fmla="*/ 2040467 h 2241550"/>
                <a:gd name="connsiteX258" fmla="*/ 43360 w 1422400"/>
                <a:gd name="connsiteY258" fmla="*/ 2038879 h 2241550"/>
                <a:gd name="connsiteX259" fmla="*/ 35428 w 1422400"/>
                <a:gd name="connsiteY259" fmla="*/ 2034646 h 2241550"/>
                <a:gd name="connsiteX260" fmla="*/ 19565 w 1422400"/>
                <a:gd name="connsiteY260" fmla="*/ 2014009 h 2241550"/>
                <a:gd name="connsiteX261" fmla="*/ 10576 w 1422400"/>
                <a:gd name="connsiteY261" fmla="*/ 1994959 h 2241550"/>
                <a:gd name="connsiteX262" fmla="*/ 7403 w 1422400"/>
                <a:gd name="connsiteY262" fmla="*/ 1984904 h 2241550"/>
                <a:gd name="connsiteX263" fmla="*/ 3702 w 1422400"/>
                <a:gd name="connsiteY263" fmla="*/ 1958446 h 2241550"/>
                <a:gd name="connsiteX264" fmla="*/ 529 w 1422400"/>
                <a:gd name="connsiteY264" fmla="*/ 1887538 h 2241550"/>
                <a:gd name="connsiteX265" fmla="*/ 0 w 1422400"/>
                <a:gd name="connsiteY265" fmla="*/ 1870604 h 2241550"/>
                <a:gd name="connsiteX266" fmla="*/ 3702 w 1422400"/>
                <a:gd name="connsiteY266" fmla="*/ 1849438 h 2241550"/>
                <a:gd name="connsiteX267" fmla="*/ 10576 w 1422400"/>
                <a:gd name="connsiteY267" fmla="*/ 1825096 h 2241550"/>
                <a:gd name="connsiteX268" fmla="*/ 11104 w 1422400"/>
                <a:gd name="connsiteY268" fmla="*/ 1812925 h 2241550"/>
                <a:gd name="connsiteX269" fmla="*/ 7403 w 1422400"/>
                <a:gd name="connsiteY269" fmla="*/ 1789113 h 2241550"/>
                <a:gd name="connsiteX270" fmla="*/ 6874 w 1422400"/>
                <a:gd name="connsiteY270" fmla="*/ 1774825 h 2241550"/>
                <a:gd name="connsiteX271" fmla="*/ 8989 w 1422400"/>
                <a:gd name="connsiteY271" fmla="*/ 1752600 h 2241550"/>
                <a:gd name="connsiteX272" fmla="*/ 21151 w 1422400"/>
                <a:gd name="connsiteY272" fmla="*/ 1693334 h 2241550"/>
                <a:gd name="connsiteX273" fmla="*/ 24852 w 1422400"/>
                <a:gd name="connsiteY273" fmla="*/ 1682750 h 2241550"/>
                <a:gd name="connsiteX274" fmla="*/ 38072 w 1422400"/>
                <a:gd name="connsiteY274" fmla="*/ 1683279 h 2241550"/>
                <a:gd name="connsiteX275" fmla="*/ 49176 w 1422400"/>
                <a:gd name="connsiteY275" fmla="*/ 1689100 h 2241550"/>
                <a:gd name="connsiteX276" fmla="*/ 61338 w 1422400"/>
                <a:gd name="connsiteY276" fmla="*/ 1690159 h 2241550"/>
                <a:gd name="connsiteX277" fmla="*/ 76143 w 1422400"/>
                <a:gd name="connsiteY277" fmla="*/ 1692804 h 2241550"/>
                <a:gd name="connsiteX278" fmla="*/ 83018 w 1422400"/>
                <a:gd name="connsiteY278" fmla="*/ 1699684 h 2241550"/>
                <a:gd name="connsiteX279" fmla="*/ 97294 w 1422400"/>
                <a:gd name="connsiteY279" fmla="*/ 1703917 h 2241550"/>
                <a:gd name="connsiteX280" fmla="*/ 117917 w 1422400"/>
                <a:gd name="connsiteY280" fmla="*/ 1709209 h 2241550"/>
                <a:gd name="connsiteX281" fmla="*/ 142769 w 1422400"/>
                <a:gd name="connsiteY281" fmla="*/ 1717675 h 2241550"/>
                <a:gd name="connsiteX282" fmla="*/ 166035 w 1422400"/>
                <a:gd name="connsiteY282" fmla="*/ 1727729 h 2241550"/>
                <a:gd name="connsiteX283" fmla="*/ 173438 w 1422400"/>
                <a:gd name="connsiteY283" fmla="*/ 1731434 h 2241550"/>
                <a:gd name="connsiteX284" fmla="*/ 218383 w 1422400"/>
                <a:gd name="connsiteY284" fmla="*/ 1710796 h 2241550"/>
                <a:gd name="connsiteX285" fmla="*/ 326253 w 1422400"/>
                <a:gd name="connsiteY285" fmla="*/ 1661584 h 2241550"/>
                <a:gd name="connsiteX286" fmla="*/ 367498 w 1422400"/>
                <a:gd name="connsiteY286" fmla="*/ 1640946 h 2241550"/>
                <a:gd name="connsiteX287" fmla="*/ 406098 w 1422400"/>
                <a:gd name="connsiteY287" fmla="*/ 1618721 h 2241550"/>
                <a:gd name="connsiteX288" fmla="*/ 436238 w 1422400"/>
                <a:gd name="connsiteY288" fmla="*/ 1607609 h 2241550"/>
                <a:gd name="connsiteX289" fmla="*/ 456331 w 1422400"/>
                <a:gd name="connsiteY289" fmla="*/ 1602846 h 2241550"/>
                <a:gd name="connsiteX290" fmla="*/ 478011 w 1422400"/>
                <a:gd name="connsiteY290" fmla="*/ 1598084 h 2241550"/>
                <a:gd name="connsiteX291" fmla="*/ 519256 w 1422400"/>
                <a:gd name="connsiteY291" fmla="*/ 1595967 h 2241550"/>
                <a:gd name="connsiteX292" fmla="*/ 566316 w 1422400"/>
                <a:gd name="connsiteY292" fmla="*/ 1598084 h 2241550"/>
                <a:gd name="connsiteX293" fmla="*/ 573719 w 1422400"/>
                <a:gd name="connsiteY293" fmla="*/ 1599671 h 2241550"/>
                <a:gd name="connsiteX294" fmla="*/ 575834 w 1422400"/>
                <a:gd name="connsiteY294" fmla="*/ 1596496 h 2241550"/>
                <a:gd name="connsiteX295" fmla="*/ 586939 w 1422400"/>
                <a:gd name="connsiteY295" fmla="*/ 1589088 h 2241550"/>
                <a:gd name="connsiteX296" fmla="*/ 607032 w 1422400"/>
                <a:gd name="connsiteY296" fmla="*/ 1566334 h 2241550"/>
                <a:gd name="connsiteX297" fmla="*/ 625539 w 1422400"/>
                <a:gd name="connsiteY297" fmla="*/ 1535642 h 2241550"/>
                <a:gd name="connsiteX298" fmla="*/ 638758 w 1422400"/>
                <a:gd name="connsiteY298" fmla="*/ 1505479 h 2241550"/>
                <a:gd name="connsiteX299" fmla="*/ 642460 w 1422400"/>
                <a:gd name="connsiteY299" fmla="*/ 1491721 h 2241550"/>
                <a:gd name="connsiteX300" fmla="*/ 653564 w 1422400"/>
                <a:gd name="connsiteY300" fmla="*/ 1443038 h 2241550"/>
                <a:gd name="connsiteX301" fmla="*/ 663082 w 1422400"/>
                <a:gd name="connsiteY301" fmla="*/ 1384300 h 2241550"/>
                <a:gd name="connsiteX302" fmla="*/ 672071 w 1422400"/>
                <a:gd name="connsiteY302" fmla="*/ 1345671 h 2241550"/>
                <a:gd name="connsiteX303" fmla="*/ 701154 w 1422400"/>
                <a:gd name="connsiteY303" fmla="*/ 1266296 h 2241550"/>
                <a:gd name="connsiteX304" fmla="*/ 704855 w 1422400"/>
                <a:gd name="connsiteY304" fmla="*/ 1254654 h 2241550"/>
                <a:gd name="connsiteX305" fmla="*/ 695337 w 1422400"/>
                <a:gd name="connsiteY305" fmla="*/ 1243542 h 2241550"/>
                <a:gd name="connsiteX306" fmla="*/ 668898 w 1422400"/>
                <a:gd name="connsiteY306" fmla="*/ 1202267 h 2241550"/>
                <a:gd name="connsiteX307" fmla="*/ 662024 w 1422400"/>
                <a:gd name="connsiteY307" fmla="*/ 1188509 h 2241550"/>
                <a:gd name="connsiteX308" fmla="*/ 653564 w 1422400"/>
                <a:gd name="connsiteY308" fmla="*/ 1155700 h 2241550"/>
                <a:gd name="connsiteX309" fmla="*/ 650920 w 1422400"/>
                <a:gd name="connsiteY309" fmla="*/ 1120775 h 2241550"/>
                <a:gd name="connsiteX310" fmla="*/ 655150 w 1422400"/>
                <a:gd name="connsiteY310" fmla="*/ 1087967 h 2241550"/>
                <a:gd name="connsiteX311" fmla="*/ 659909 w 1422400"/>
                <a:gd name="connsiteY311" fmla="*/ 1074209 h 2241550"/>
                <a:gd name="connsiteX312" fmla="*/ 682646 w 1422400"/>
                <a:gd name="connsiteY312" fmla="*/ 1028171 h 2241550"/>
                <a:gd name="connsiteX313" fmla="*/ 688992 w 1422400"/>
                <a:gd name="connsiteY313" fmla="*/ 1017588 h 2241550"/>
                <a:gd name="connsiteX314" fmla="*/ 684762 w 1422400"/>
                <a:gd name="connsiteY314" fmla="*/ 1013354 h 2241550"/>
                <a:gd name="connsiteX315" fmla="*/ 683175 w 1422400"/>
                <a:gd name="connsiteY315" fmla="*/ 1001184 h 2241550"/>
                <a:gd name="connsiteX316" fmla="*/ 685819 w 1422400"/>
                <a:gd name="connsiteY316" fmla="*/ 994304 h 2241550"/>
                <a:gd name="connsiteX317" fmla="*/ 688992 w 1422400"/>
                <a:gd name="connsiteY317" fmla="*/ 974196 h 2241550"/>
                <a:gd name="connsiteX318" fmla="*/ 689521 w 1422400"/>
                <a:gd name="connsiteY318" fmla="*/ 952500 h 2241550"/>
                <a:gd name="connsiteX319" fmla="*/ 693222 w 1422400"/>
                <a:gd name="connsiteY319" fmla="*/ 945092 h 2241550"/>
                <a:gd name="connsiteX320" fmla="*/ 713844 w 1422400"/>
                <a:gd name="connsiteY320" fmla="*/ 926571 h 2241550"/>
                <a:gd name="connsiteX321" fmla="*/ 717545 w 1422400"/>
                <a:gd name="connsiteY321" fmla="*/ 922338 h 2241550"/>
                <a:gd name="connsiteX322" fmla="*/ 718603 w 1422400"/>
                <a:gd name="connsiteY322" fmla="*/ 911754 h 2241550"/>
                <a:gd name="connsiteX323" fmla="*/ 715959 w 1422400"/>
                <a:gd name="connsiteY323" fmla="*/ 894821 h 2241550"/>
                <a:gd name="connsiteX324" fmla="*/ 713315 w 1422400"/>
                <a:gd name="connsiteY324" fmla="*/ 878946 h 2241550"/>
                <a:gd name="connsiteX325" fmla="*/ 705384 w 1422400"/>
                <a:gd name="connsiteY325" fmla="*/ 853546 h 2241550"/>
                <a:gd name="connsiteX326" fmla="*/ 697981 w 1422400"/>
                <a:gd name="connsiteY326" fmla="*/ 822325 h 2241550"/>
                <a:gd name="connsiteX327" fmla="*/ 696923 w 1422400"/>
                <a:gd name="connsiteY327" fmla="*/ 809625 h 2241550"/>
                <a:gd name="connsiteX328" fmla="*/ 675772 w 1422400"/>
                <a:gd name="connsiteY328" fmla="*/ 801159 h 2241550"/>
                <a:gd name="connsiteX329" fmla="*/ 649863 w 1422400"/>
                <a:gd name="connsiteY329" fmla="*/ 788988 h 2241550"/>
                <a:gd name="connsiteX330" fmla="*/ 630827 w 1422400"/>
                <a:gd name="connsiteY330" fmla="*/ 777346 h 2241550"/>
                <a:gd name="connsiteX331" fmla="*/ 605974 w 1422400"/>
                <a:gd name="connsiteY331" fmla="*/ 766763 h 2241550"/>
                <a:gd name="connsiteX332" fmla="*/ 583766 w 1422400"/>
                <a:gd name="connsiteY332" fmla="*/ 759354 h 2241550"/>
                <a:gd name="connsiteX333" fmla="*/ 549396 w 1422400"/>
                <a:gd name="connsiteY333" fmla="*/ 748771 h 2241550"/>
                <a:gd name="connsiteX334" fmla="*/ 519256 w 1422400"/>
                <a:gd name="connsiteY334" fmla="*/ 735013 h 2241550"/>
                <a:gd name="connsiteX335" fmla="*/ 412443 w 1422400"/>
                <a:gd name="connsiteY335" fmla="*/ 675217 h 2241550"/>
                <a:gd name="connsiteX336" fmla="*/ 395523 w 1422400"/>
                <a:gd name="connsiteY336" fmla="*/ 664634 h 2241550"/>
                <a:gd name="connsiteX337" fmla="*/ 388648 w 1422400"/>
                <a:gd name="connsiteY337" fmla="*/ 657754 h 2241550"/>
                <a:gd name="connsiteX338" fmla="*/ 384947 w 1422400"/>
                <a:gd name="connsiteY338" fmla="*/ 647171 h 2241550"/>
                <a:gd name="connsiteX339" fmla="*/ 384947 w 1422400"/>
                <a:gd name="connsiteY339" fmla="*/ 641879 h 2241550"/>
                <a:gd name="connsiteX340" fmla="*/ 387062 w 1422400"/>
                <a:gd name="connsiteY340" fmla="*/ 624417 h 2241550"/>
                <a:gd name="connsiteX341" fmla="*/ 391821 w 1422400"/>
                <a:gd name="connsiteY341" fmla="*/ 613834 h 2241550"/>
                <a:gd name="connsiteX342" fmla="*/ 396580 w 1422400"/>
                <a:gd name="connsiteY342" fmla="*/ 606954 h 2241550"/>
                <a:gd name="connsiteX343" fmla="*/ 418260 w 1422400"/>
                <a:gd name="connsiteY343" fmla="*/ 587375 h 2241550"/>
                <a:gd name="connsiteX344" fmla="*/ 452101 w 1422400"/>
                <a:gd name="connsiteY344" fmla="*/ 564092 h 2241550"/>
                <a:gd name="connsiteX345" fmla="*/ 488587 w 1422400"/>
                <a:gd name="connsiteY345" fmla="*/ 543983 h 2241550"/>
                <a:gd name="connsiteX346" fmla="*/ 505507 w 1422400"/>
                <a:gd name="connsiteY346" fmla="*/ 536046 h 2241550"/>
                <a:gd name="connsiteX347" fmla="*/ 576892 w 1422400"/>
                <a:gd name="connsiteY347" fmla="*/ 513292 h 2241550"/>
                <a:gd name="connsiteX348" fmla="*/ 602802 w 1422400"/>
                <a:gd name="connsiteY348" fmla="*/ 508000 h 2241550"/>
                <a:gd name="connsiteX349" fmla="*/ 602802 w 1422400"/>
                <a:gd name="connsiteY349" fmla="*/ 504825 h 2241550"/>
                <a:gd name="connsiteX350" fmla="*/ 604917 w 1422400"/>
                <a:gd name="connsiteY350" fmla="*/ 497946 h 2241550"/>
                <a:gd name="connsiteX351" fmla="*/ 609676 w 1422400"/>
                <a:gd name="connsiteY351" fmla="*/ 493713 h 2241550"/>
                <a:gd name="connsiteX352" fmla="*/ 632942 w 1422400"/>
                <a:gd name="connsiteY352" fmla="*/ 480483 h 2241550"/>
                <a:gd name="connsiteX353" fmla="*/ 648276 w 1422400"/>
                <a:gd name="connsiteY353" fmla="*/ 471488 h 2241550"/>
                <a:gd name="connsiteX354" fmla="*/ 674186 w 1422400"/>
                <a:gd name="connsiteY354" fmla="*/ 457729 h 2241550"/>
                <a:gd name="connsiteX355" fmla="*/ 689521 w 1422400"/>
                <a:gd name="connsiteY355" fmla="*/ 454554 h 2241550"/>
                <a:gd name="connsiteX356" fmla="*/ 706441 w 1422400"/>
                <a:gd name="connsiteY356" fmla="*/ 450850 h 2241550"/>
                <a:gd name="connsiteX357" fmla="*/ 738168 w 1422400"/>
                <a:gd name="connsiteY357" fmla="*/ 434975 h 2241550"/>
                <a:gd name="connsiteX358" fmla="*/ 745570 w 1422400"/>
                <a:gd name="connsiteY358" fmla="*/ 429683 h 2241550"/>
                <a:gd name="connsiteX359" fmla="*/ 752445 w 1422400"/>
                <a:gd name="connsiteY359" fmla="*/ 427038 h 2241550"/>
                <a:gd name="connsiteX360" fmla="*/ 765664 w 1422400"/>
                <a:gd name="connsiteY360" fmla="*/ 427038 h 2241550"/>
                <a:gd name="connsiteX361" fmla="*/ 773067 w 1422400"/>
                <a:gd name="connsiteY361" fmla="*/ 424921 h 2241550"/>
                <a:gd name="connsiteX362" fmla="*/ 775711 w 1422400"/>
                <a:gd name="connsiteY362" fmla="*/ 421746 h 2241550"/>
                <a:gd name="connsiteX363" fmla="*/ 781527 w 1422400"/>
                <a:gd name="connsiteY363" fmla="*/ 415925 h 2241550"/>
                <a:gd name="connsiteX364" fmla="*/ 796861 w 1422400"/>
                <a:gd name="connsiteY364" fmla="*/ 409575 h 2241550"/>
                <a:gd name="connsiteX365" fmla="*/ 800563 w 1422400"/>
                <a:gd name="connsiteY365" fmla="*/ 409046 h 2241550"/>
                <a:gd name="connsiteX366" fmla="*/ 809023 w 1422400"/>
                <a:gd name="connsiteY366" fmla="*/ 407988 h 2241550"/>
                <a:gd name="connsiteX367" fmla="*/ 817484 w 1422400"/>
                <a:gd name="connsiteY367" fmla="*/ 403754 h 2241550"/>
                <a:gd name="connsiteX368" fmla="*/ 828059 w 1422400"/>
                <a:gd name="connsiteY368" fmla="*/ 402696 h 2241550"/>
                <a:gd name="connsiteX369" fmla="*/ 834933 w 1422400"/>
                <a:gd name="connsiteY369" fmla="*/ 403754 h 2241550"/>
                <a:gd name="connsiteX370" fmla="*/ 837048 w 1422400"/>
                <a:gd name="connsiteY370" fmla="*/ 402696 h 2241550"/>
                <a:gd name="connsiteX371" fmla="*/ 850796 w 1422400"/>
                <a:gd name="connsiteY371" fmla="*/ 388408 h 2241550"/>
                <a:gd name="connsiteX372" fmla="*/ 857142 w 1422400"/>
                <a:gd name="connsiteY372" fmla="*/ 376238 h 2241550"/>
                <a:gd name="connsiteX373" fmla="*/ 861372 w 1422400"/>
                <a:gd name="connsiteY373" fmla="*/ 362479 h 2241550"/>
                <a:gd name="connsiteX374" fmla="*/ 861372 w 1422400"/>
                <a:gd name="connsiteY374" fmla="*/ 334433 h 2241550"/>
                <a:gd name="connsiteX375" fmla="*/ 859785 w 1422400"/>
                <a:gd name="connsiteY375" fmla="*/ 327025 h 2241550"/>
                <a:gd name="connsiteX376" fmla="*/ 850796 w 1422400"/>
                <a:gd name="connsiteY376" fmla="*/ 307975 h 2241550"/>
                <a:gd name="connsiteX377" fmla="*/ 836519 w 1422400"/>
                <a:gd name="connsiteY377" fmla="*/ 283633 h 2241550"/>
                <a:gd name="connsiteX378" fmla="*/ 830174 w 1422400"/>
                <a:gd name="connsiteY378" fmla="*/ 273579 h 2241550"/>
                <a:gd name="connsiteX379" fmla="*/ 816426 w 1422400"/>
                <a:gd name="connsiteY379" fmla="*/ 237596 h 2241550"/>
                <a:gd name="connsiteX380" fmla="*/ 813782 w 1422400"/>
                <a:gd name="connsiteY380" fmla="*/ 221192 h 2241550"/>
                <a:gd name="connsiteX381" fmla="*/ 814311 w 1422400"/>
                <a:gd name="connsiteY381" fmla="*/ 207963 h 2241550"/>
                <a:gd name="connsiteX382" fmla="*/ 823300 w 1422400"/>
                <a:gd name="connsiteY382" fmla="*/ 180446 h 2241550"/>
                <a:gd name="connsiteX383" fmla="*/ 841807 w 1422400"/>
                <a:gd name="connsiteY383" fmla="*/ 144992 h 2241550"/>
                <a:gd name="connsiteX384" fmla="*/ 845509 w 1422400"/>
                <a:gd name="connsiteY384" fmla="*/ 138642 h 2241550"/>
                <a:gd name="connsiteX385" fmla="*/ 833876 w 1422400"/>
                <a:gd name="connsiteY385" fmla="*/ 143933 h 2241550"/>
                <a:gd name="connsiteX386" fmla="*/ 809552 w 1422400"/>
                <a:gd name="connsiteY386" fmla="*/ 143933 h 2241550"/>
                <a:gd name="connsiteX387" fmla="*/ 793689 w 1422400"/>
                <a:gd name="connsiteY387" fmla="*/ 140229 h 2241550"/>
                <a:gd name="connsiteX388" fmla="*/ 787872 w 1422400"/>
                <a:gd name="connsiteY388" fmla="*/ 135467 h 2241550"/>
                <a:gd name="connsiteX389" fmla="*/ 780998 w 1422400"/>
                <a:gd name="connsiteY389" fmla="*/ 132821 h 2241550"/>
                <a:gd name="connsiteX390" fmla="*/ 767779 w 1422400"/>
                <a:gd name="connsiteY390" fmla="*/ 136525 h 2241550"/>
                <a:gd name="connsiteX391" fmla="*/ 751916 w 1422400"/>
                <a:gd name="connsiteY391" fmla="*/ 152929 h 2241550"/>
                <a:gd name="connsiteX392" fmla="*/ 749801 w 1422400"/>
                <a:gd name="connsiteY392" fmla="*/ 161396 h 2241550"/>
                <a:gd name="connsiteX393" fmla="*/ 748214 w 1422400"/>
                <a:gd name="connsiteY393" fmla="*/ 167746 h 2241550"/>
                <a:gd name="connsiteX394" fmla="*/ 740283 w 1422400"/>
                <a:gd name="connsiteY394" fmla="*/ 178858 h 2241550"/>
                <a:gd name="connsiteX395" fmla="*/ 736053 w 1422400"/>
                <a:gd name="connsiteY395" fmla="*/ 181504 h 2241550"/>
                <a:gd name="connsiteX396" fmla="*/ 711729 w 1422400"/>
                <a:gd name="connsiteY396" fmla="*/ 179917 h 2241550"/>
                <a:gd name="connsiteX397" fmla="*/ 682118 w 1422400"/>
                <a:gd name="connsiteY397" fmla="*/ 174625 h 2241550"/>
                <a:gd name="connsiteX398" fmla="*/ 673657 w 1422400"/>
                <a:gd name="connsiteY398" fmla="*/ 173567 h 2241550"/>
                <a:gd name="connsiteX399" fmla="*/ 660438 w 1422400"/>
                <a:gd name="connsiteY399" fmla="*/ 178858 h 2241550"/>
                <a:gd name="connsiteX400" fmla="*/ 658323 w 1422400"/>
                <a:gd name="connsiteY400" fmla="*/ 179917 h 2241550"/>
                <a:gd name="connsiteX401" fmla="*/ 656208 w 1422400"/>
                <a:gd name="connsiteY401" fmla="*/ 181504 h 2241550"/>
                <a:gd name="connsiteX402" fmla="*/ 648276 w 1422400"/>
                <a:gd name="connsiteY402" fmla="*/ 188383 h 2241550"/>
                <a:gd name="connsiteX403" fmla="*/ 648276 w 1422400"/>
                <a:gd name="connsiteY403" fmla="*/ 191029 h 2241550"/>
                <a:gd name="connsiteX404" fmla="*/ 647747 w 1422400"/>
                <a:gd name="connsiteY404" fmla="*/ 202142 h 2241550"/>
                <a:gd name="connsiteX405" fmla="*/ 642460 w 1422400"/>
                <a:gd name="connsiteY405" fmla="*/ 212725 h 2241550"/>
                <a:gd name="connsiteX406" fmla="*/ 639816 w 1422400"/>
                <a:gd name="connsiteY406" fmla="*/ 214842 h 2241550"/>
                <a:gd name="connsiteX407" fmla="*/ 639287 w 1422400"/>
                <a:gd name="connsiteY407" fmla="*/ 222250 h 2241550"/>
                <a:gd name="connsiteX408" fmla="*/ 642460 w 1422400"/>
                <a:gd name="connsiteY408" fmla="*/ 228600 h 2241550"/>
                <a:gd name="connsiteX409" fmla="*/ 647747 w 1422400"/>
                <a:gd name="connsiteY409" fmla="*/ 240771 h 2241550"/>
                <a:gd name="connsiteX410" fmla="*/ 649334 w 1422400"/>
                <a:gd name="connsiteY410" fmla="*/ 249238 h 2241550"/>
                <a:gd name="connsiteX411" fmla="*/ 646161 w 1422400"/>
                <a:gd name="connsiteY411" fmla="*/ 242358 h 2241550"/>
                <a:gd name="connsiteX412" fmla="*/ 633999 w 1422400"/>
                <a:gd name="connsiteY412" fmla="*/ 227013 h 2241550"/>
                <a:gd name="connsiteX413" fmla="*/ 631884 w 1422400"/>
                <a:gd name="connsiteY413" fmla="*/ 221721 h 2241550"/>
                <a:gd name="connsiteX414" fmla="*/ 632413 w 1422400"/>
                <a:gd name="connsiteY414" fmla="*/ 218017 h 2241550"/>
                <a:gd name="connsiteX415" fmla="*/ 638758 w 1422400"/>
                <a:gd name="connsiteY415" fmla="*/ 207433 h 2241550"/>
                <a:gd name="connsiteX416" fmla="*/ 638758 w 1422400"/>
                <a:gd name="connsiteY416" fmla="*/ 198967 h 2241550"/>
                <a:gd name="connsiteX417" fmla="*/ 637701 w 1422400"/>
                <a:gd name="connsiteY417" fmla="*/ 183092 h 2241550"/>
                <a:gd name="connsiteX418" fmla="*/ 638758 w 1422400"/>
                <a:gd name="connsiteY418" fmla="*/ 169333 h 2241550"/>
                <a:gd name="connsiteX419" fmla="*/ 639287 w 1422400"/>
                <a:gd name="connsiteY419" fmla="*/ 162983 h 2241550"/>
                <a:gd name="connsiteX420" fmla="*/ 646161 w 1422400"/>
                <a:gd name="connsiteY420" fmla="*/ 150813 h 2241550"/>
                <a:gd name="connsiteX421" fmla="*/ 649863 w 1422400"/>
                <a:gd name="connsiteY421" fmla="*/ 146579 h 2241550"/>
                <a:gd name="connsiteX422" fmla="*/ 659909 w 1422400"/>
                <a:gd name="connsiteY422" fmla="*/ 138642 h 2241550"/>
                <a:gd name="connsiteX423" fmla="*/ 675244 w 1422400"/>
                <a:gd name="connsiteY423" fmla="*/ 131233 h 2241550"/>
                <a:gd name="connsiteX424" fmla="*/ 682118 w 1422400"/>
                <a:gd name="connsiteY424" fmla="*/ 124354 h 2241550"/>
                <a:gd name="connsiteX425" fmla="*/ 687405 w 1422400"/>
                <a:gd name="connsiteY425" fmla="*/ 105304 h 2241550"/>
                <a:gd name="connsiteX426" fmla="*/ 687405 w 1422400"/>
                <a:gd name="connsiteY426" fmla="*/ 102129 h 2241550"/>
                <a:gd name="connsiteX427" fmla="*/ 684762 w 1422400"/>
                <a:gd name="connsiteY427" fmla="*/ 107421 h 2241550"/>
                <a:gd name="connsiteX428" fmla="*/ 677359 w 1422400"/>
                <a:gd name="connsiteY428" fmla="*/ 116417 h 2241550"/>
                <a:gd name="connsiteX429" fmla="*/ 673657 w 1422400"/>
                <a:gd name="connsiteY429" fmla="*/ 119063 h 2241550"/>
                <a:gd name="connsiteX430" fmla="*/ 663082 w 1422400"/>
                <a:gd name="connsiteY430" fmla="*/ 119592 h 2241550"/>
                <a:gd name="connsiteX431" fmla="*/ 658852 w 1422400"/>
                <a:gd name="connsiteY431" fmla="*/ 117475 h 2241550"/>
                <a:gd name="connsiteX432" fmla="*/ 656208 w 1422400"/>
                <a:gd name="connsiteY432" fmla="*/ 114300 h 2241550"/>
                <a:gd name="connsiteX433" fmla="*/ 646161 w 1422400"/>
                <a:gd name="connsiteY433" fmla="*/ 106892 h 2241550"/>
                <a:gd name="connsiteX434" fmla="*/ 639287 w 1422400"/>
                <a:gd name="connsiteY434" fmla="*/ 105304 h 2241550"/>
                <a:gd name="connsiteX435" fmla="*/ 623424 w 1422400"/>
                <a:gd name="connsiteY435" fmla="*/ 103717 h 2241550"/>
                <a:gd name="connsiteX436" fmla="*/ 616550 w 1422400"/>
                <a:gd name="connsiteY436" fmla="*/ 101600 h 2241550"/>
                <a:gd name="connsiteX437" fmla="*/ 622366 w 1422400"/>
                <a:gd name="connsiteY437" fmla="*/ 103188 h 2241550"/>
                <a:gd name="connsiteX438" fmla="*/ 639816 w 1422400"/>
                <a:gd name="connsiteY438" fmla="*/ 100542 h 2241550"/>
                <a:gd name="connsiteX439" fmla="*/ 646690 w 1422400"/>
                <a:gd name="connsiteY439" fmla="*/ 100542 h 2241550"/>
                <a:gd name="connsiteX440" fmla="*/ 656737 w 1422400"/>
                <a:gd name="connsiteY440" fmla="*/ 107421 h 2241550"/>
                <a:gd name="connsiteX441" fmla="*/ 665726 w 1422400"/>
                <a:gd name="connsiteY441" fmla="*/ 105833 h 2241550"/>
                <a:gd name="connsiteX442" fmla="*/ 669956 w 1422400"/>
                <a:gd name="connsiteY442" fmla="*/ 103717 h 2241550"/>
                <a:gd name="connsiteX443" fmla="*/ 672600 w 1422400"/>
                <a:gd name="connsiteY443" fmla="*/ 96838 h 2241550"/>
                <a:gd name="connsiteX444" fmla="*/ 672600 w 1422400"/>
                <a:gd name="connsiteY444" fmla="*/ 82550 h 2241550"/>
                <a:gd name="connsiteX445" fmla="*/ 677888 w 1422400"/>
                <a:gd name="connsiteY445" fmla="*/ 70379 h 2241550"/>
                <a:gd name="connsiteX446" fmla="*/ 686348 w 1422400"/>
                <a:gd name="connsiteY446" fmla="*/ 59796 h 2241550"/>
                <a:gd name="connsiteX447" fmla="*/ 696395 w 1422400"/>
                <a:gd name="connsiteY447" fmla="*/ 53446 h 2241550"/>
                <a:gd name="connsiteX448" fmla="*/ 697981 w 1422400"/>
                <a:gd name="connsiteY448" fmla="*/ 53446 h 2241550"/>
                <a:gd name="connsiteX449" fmla="*/ 688992 w 1422400"/>
                <a:gd name="connsiteY449" fmla="*/ 51329 h 2241550"/>
                <a:gd name="connsiteX450" fmla="*/ 676301 w 1422400"/>
                <a:gd name="connsiteY450" fmla="*/ 51858 h 2241550"/>
                <a:gd name="connsiteX451" fmla="*/ 673657 w 1422400"/>
                <a:gd name="connsiteY451" fmla="*/ 53975 h 2241550"/>
                <a:gd name="connsiteX452" fmla="*/ 661496 w 1422400"/>
                <a:gd name="connsiteY452" fmla="*/ 56621 h 2241550"/>
                <a:gd name="connsiteX453" fmla="*/ 653035 w 1422400"/>
                <a:gd name="connsiteY453" fmla="*/ 53446 h 2241550"/>
                <a:gd name="connsiteX454" fmla="*/ 637701 w 1422400"/>
                <a:gd name="connsiteY454" fmla="*/ 40746 h 2241550"/>
                <a:gd name="connsiteX455" fmla="*/ 634528 w 1422400"/>
                <a:gd name="connsiteY455" fmla="*/ 34396 h 2241550"/>
                <a:gd name="connsiteX456" fmla="*/ 639816 w 1422400"/>
                <a:gd name="connsiteY456" fmla="*/ 40746 h 2241550"/>
                <a:gd name="connsiteX457" fmla="*/ 653035 w 1422400"/>
                <a:gd name="connsiteY457" fmla="*/ 47096 h 2241550"/>
                <a:gd name="connsiteX458" fmla="*/ 658852 w 1422400"/>
                <a:gd name="connsiteY458" fmla="*/ 46567 h 2241550"/>
                <a:gd name="connsiteX459" fmla="*/ 675244 w 1422400"/>
                <a:gd name="connsiteY459" fmla="*/ 36513 h 2241550"/>
                <a:gd name="connsiteX460" fmla="*/ 680531 w 1422400"/>
                <a:gd name="connsiteY460" fmla="*/ 31221 h 2241550"/>
                <a:gd name="connsiteX461" fmla="*/ 687405 w 1422400"/>
                <a:gd name="connsiteY461" fmla="*/ 27517 h 2241550"/>
                <a:gd name="connsiteX462" fmla="*/ 702778 w 1422400"/>
                <a:gd name="connsiteY462" fmla="*/ 27051 h 2241550"/>
                <a:gd name="connsiteX463" fmla="*/ 706970 w 1422400"/>
                <a:gd name="connsiteY463" fmla="*/ 27517 h 2241550"/>
                <a:gd name="connsiteX464" fmla="*/ 704855 w 1422400"/>
                <a:gd name="connsiteY464" fmla="*/ 26988 h 2241550"/>
                <a:gd name="connsiteX465" fmla="*/ 702778 w 1422400"/>
                <a:gd name="connsiteY465" fmla="*/ 27051 h 2241550"/>
                <a:gd name="connsiteX466" fmla="*/ 702211 w 1422400"/>
                <a:gd name="connsiteY466" fmla="*/ 26988 h 2241550"/>
                <a:gd name="connsiteX467" fmla="*/ 687405 w 1422400"/>
                <a:gd name="connsiteY467" fmla="*/ 15346 h 2241550"/>
                <a:gd name="connsiteX468" fmla="*/ 671013 w 1422400"/>
                <a:gd name="connsiteY468" fmla="*/ 4763 h 2241550"/>
                <a:gd name="connsiteX469" fmla="*/ 666783 w 1422400"/>
                <a:gd name="connsiteY469" fmla="*/ 4763 h 2241550"/>
                <a:gd name="connsiteX470" fmla="*/ 675772 w 1422400"/>
                <a:gd name="connsiteY470" fmla="*/ 3704 h 2241550"/>
                <a:gd name="connsiteX471" fmla="*/ 690049 w 1422400"/>
                <a:gd name="connsiteY471" fmla="*/ 11642 h 2241550"/>
                <a:gd name="connsiteX472" fmla="*/ 701682 w 1422400"/>
                <a:gd name="connsiteY472" fmla="*/ 16933 h 2241550"/>
                <a:gd name="connsiteX473" fmla="*/ 715430 w 1422400"/>
                <a:gd name="connsiteY473" fmla="*/ 21696 h 2241550"/>
                <a:gd name="connsiteX474" fmla="*/ 733409 w 1422400"/>
                <a:gd name="connsiteY474" fmla="*/ 22225 h 2241550"/>
                <a:gd name="connsiteX475" fmla="*/ 736053 w 1422400"/>
                <a:gd name="connsiteY475" fmla="*/ 22225 h 2241550"/>
                <a:gd name="connsiteX476" fmla="*/ 717017 w 1422400"/>
                <a:gd name="connsiteY476" fmla="*/ 6879 h 224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</a:cxnLst>
              <a:rect l="l" t="t" r="r" b="b"/>
              <a:pathLst>
                <a:path w="1422400" h="2241550">
                  <a:moveTo>
                    <a:pt x="641880" y="601662"/>
                  </a:moveTo>
                  <a:lnTo>
                    <a:pt x="628651" y="604837"/>
                  </a:lnTo>
                  <a:lnTo>
                    <a:pt x="590551" y="615421"/>
                  </a:lnTo>
                  <a:lnTo>
                    <a:pt x="548747" y="626533"/>
                  </a:lnTo>
                  <a:lnTo>
                    <a:pt x="531813" y="631296"/>
                  </a:lnTo>
                  <a:lnTo>
                    <a:pt x="542926" y="645054"/>
                  </a:lnTo>
                  <a:lnTo>
                    <a:pt x="564092" y="671513"/>
                  </a:lnTo>
                  <a:lnTo>
                    <a:pt x="576792" y="682096"/>
                  </a:lnTo>
                  <a:lnTo>
                    <a:pt x="621772" y="709083"/>
                  </a:lnTo>
                  <a:lnTo>
                    <a:pt x="637117" y="717550"/>
                  </a:lnTo>
                  <a:lnTo>
                    <a:pt x="656167" y="727075"/>
                  </a:lnTo>
                  <a:lnTo>
                    <a:pt x="659872" y="729721"/>
                  </a:lnTo>
                  <a:lnTo>
                    <a:pt x="673101" y="728663"/>
                  </a:lnTo>
                  <a:lnTo>
                    <a:pt x="693738" y="730250"/>
                  </a:lnTo>
                  <a:lnTo>
                    <a:pt x="693738" y="715963"/>
                  </a:lnTo>
                  <a:lnTo>
                    <a:pt x="691092" y="648229"/>
                  </a:lnTo>
                  <a:lnTo>
                    <a:pt x="686859" y="610658"/>
                  </a:lnTo>
                  <a:lnTo>
                    <a:pt x="682626" y="603779"/>
                  </a:lnTo>
                  <a:lnTo>
                    <a:pt x="673630" y="609071"/>
                  </a:lnTo>
                  <a:lnTo>
                    <a:pt x="659872" y="612246"/>
                  </a:lnTo>
                  <a:lnTo>
                    <a:pt x="647701" y="605366"/>
                  </a:lnTo>
                  <a:close/>
                  <a:moveTo>
                    <a:pt x="710143" y="0"/>
                  </a:moveTo>
                  <a:lnTo>
                    <a:pt x="715430" y="3704"/>
                  </a:lnTo>
                  <a:lnTo>
                    <a:pt x="732351" y="13229"/>
                  </a:lnTo>
                  <a:lnTo>
                    <a:pt x="747157" y="21696"/>
                  </a:lnTo>
                  <a:lnTo>
                    <a:pt x="764078" y="26988"/>
                  </a:lnTo>
                  <a:lnTo>
                    <a:pt x="787872" y="32808"/>
                  </a:lnTo>
                  <a:lnTo>
                    <a:pt x="803736" y="37571"/>
                  </a:lnTo>
                  <a:lnTo>
                    <a:pt x="818012" y="41275"/>
                  </a:lnTo>
                  <a:lnTo>
                    <a:pt x="836519" y="41804"/>
                  </a:lnTo>
                  <a:lnTo>
                    <a:pt x="843394" y="44450"/>
                  </a:lnTo>
                  <a:lnTo>
                    <a:pt x="859785" y="60325"/>
                  </a:lnTo>
                  <a:lnTo>
                    <a:pt x="865073" y="67204"/>
                  </a:lnTo>
                  <a:lnTo>
                    <a:pt x="877764" y="77258"/>
                  </a:lnTo>
                  <a:lnTo>
                    <a:pt x="884109" y="79904"/>
                  </a:lnTo>
                  <a:lnTo>
                    <a:pt x="887282" y="78317"/>
                  </a:lnTo>
                  <a:lnTo>
                    <a:pt x="910019" y="68792"/>
                  </a:lnTo>
                  <a:lnTo>
                    <a:pt x="920066" y="69321"/>
                  </a:lnTo>
                  <a:lnTo>
                    <a:pt x="926940" y="70908"/>
                  </a:lnTo>
                  <a:lnTo>
                    <a:pt x="940688" y="65617"/>
                  </a:lnTo>
                  <a:lnTo>
                    <a:pt x="947562" y="63500"/>
                  </a:lnTo>
                  <a:lnTo>
                    <a:pt x="954965" y="62442"/>
                  </a:lnTo>
                  <a:lnTo>
                    <a:pt x="969770" y="68792"/>
                  </a:lnTo>
                  <a:lnTo>
                    <a:pt x="975587" y="74083"/>
                  </a:lnTo>
                  <a:lnTo>
                    <a:pt x="980346" y="77258"/>
                  </a:lnTo>
                  <a:lnTo>
                    <a:pt x="988806" y="74613"/>
                  </a:lnTo>
                  <a:lnTo>
                    <a:pt x="994094" y="74083"/>
                  </a:lnTo>
                  <a:lnTo>
                    <a:pt x="1006256" y="77258"/>
                  </a:lnTo>
                  <a:lnTo>
                    <a:pt x="1016302" y="84138"/>
                  </a:lnTo>
                  <a:lnTo>
                    <a:pt x="1032166" y="93133"/>
                  </a:lnTo>
                  <a:lnTo>
                    <a:pt x="1046442" y="103717"/>
                  </a:lnTo>
                  <a:lnTo>
                    <a:pt x="1051730" y="112713"/>
                  </a:lnTo>
                  <a:lnTo>
                    <a:pt x="1059662" y="119063"/>
                  </a:lnTo>
                  <a:lnTo>
                    <a:pt x="1063892" y="124883"/>
                  </a:lnTo>
                  <a:lnTo>
                    <a:pt x="1066536" y="134938"/>
                  </a:lnTo>
                  <a:lnTo>
                    <a:pt x="1065478" y="145521"/>
                  </a:lnTo>
                  <a:lnTo>
                    <a:pt x="1063363" y="150813"/>
                  </a:lnTo>
                  <a:lnTo>
                    <a:pt x="1068651" y="157692"/>
                  </a:lnTo>
                  <a:lnTo>
                    <a:pt x="1075525" y="175154"/>
                  </a:lnTo>
                  <a:lnTo>
                    <a:pt x="1080813" y="207963"/>
                  </a:lnTo>
                  <a:lnTo>
                    <a:pt x="1080813" y="215371"/>
                  </a:lnTo>
                  <a:lnTo>
                    <a:pt x="1077640" y="230717"/>
                  </a:lnTo>
                  <a:lnTo>
                    <a:pt x="1074467" y="240771"/>
                  </a:lnTo>
                  <a:lnTo>
                    <a:pt x="1072881" y="246063"/>
                  </a:lnTo>
                  <a:lnTo>
                    <a:pt x="1074467" y="254529"/>
                  </a:lnTo>
                  <a:lnTo>
                    <a:pt x="1083985" y="271992"/>
                  </a:lnTo>
                  <a:lnTo>
                    <a:pt x="1094561" y="293158"/>
                  </a:lnTo>
                  <a:lnTo>
                    <a:pt x="1096676" y="298450"/>
                  </a:lnTo>
                  <a:lnTo>
                    <a:pt x="1095090" y="305329"/>
                  </a:lnTo>
                  <a:lnTo>
                    <a:pt x="1091917" y="307975"/>
                  </a:lnTo>
                  <a:lnTo>
                    <a:pt x="1072881" y="313796"/>
                  </a:lnTo>
                  <a:lnTo>
                    <a:pt x="1072352" y="322263"/>
                  </a:lnTo>
                  <a:lnTo>
                    <a:pt x="1070766" y="336021"/>
                  </a:lnTo>
                  <a:lnTo>
                    <a:pt x="1063892" y="342900"/>
                  </a:lnTo>
                  <a:lnTo>
                    <a:pt x="1057018" y="343429"/>
                  </a:lnTo>
                  <a:lnTo>
                    <a:pt x="1058075" y="348192"/>
                  </a:lnTo>
                  <a:lnTo>
                    <a:pt x="1058075" y="358246"/>
                  </a:lnTo>
                  <a:lnTo>
                    <a:pt x="1053845" y="366183"/>
                  </a:lnTo>
                  <a:lnTo>
                    <a:pt x="1049615" y="368829"/>
                  </a:lnTo>
                  <a:lnTo>
                    <a:pt x="1047500" y="374650"/>
                  </a:lnTo>
                  <a:lnTo>
                    <a:pt x="1045914" y="394758"/>
                  </a:lnTo>
                  <a:lnTo>
                    <a:pt x="1044327" y="403754"/>
                  </a:lnTo>
                  <a:lnTo>
                    <a:pt x="1034281" y="412221"/>
                  </a:lnTo>
                  <a:lnTo>
                    <a:pt x="1026878" y="413808"/>
                  </a:lnTo>
                  <a:lnTo>
                    <a:pt x="999910" y="413808"/>
                  </a:lnTo>
                  <a:lnTo>
                    <a:pt x="983518" y="413808"/>
                  </a:lnTo>
                  <a:lnTo>
                    <a:pt x="980875" y="414867"/>
                  </a:lnTo>
                  <a:lnTo>
                    <a:pt x="975058" y="424921"/>
                  </a:lnTo>
                  <a:lnTo>
                    <a:pt x="971885" y="438150"/>
                  </a:lnTo>
                  <a:lnTo>
                    <a:pt x="971885" y="443442"/>
                  </a:lnTo>
                  <a:lnTo>
                    <a:pt x="984576" y="448733"/>
                  </a:lnTo>
                  <a:lnTo>
                    <a:pt x="1017360" y="464608"/>
                  </a:lnTo>
                  <a:lnTo>
                    <a:pt x="1032694" y="473075"/>
                  </a:lnTo>
                  <a:lnTo>
                    <a:pt x="1064949" y="494242"/>
                  </a:lnTo>
                  <a:lnTo>
                    <a:pt x="1072881" y="504296"/>
                  </a:lnTo>
                  <a:lnTo>
                    <a:pt x="1100377" y="570442"/>
                  </a:lnTo>
                  <a:lnTo>
                    <a:pt x="1120999" y="626534"/>
                  </a:lnTo>
                  <a:lnTo>
                    <a:pt x="1123115" y="631296"/>
                  </a:lnTo>
                  <a:lnTo>
                    <a:pt x="1125758" y="641879"/>
                  </a:lnTo>
                  <a:lnTo>
                    <a:pt x="1124701" y="647171"/>
                  </a:lnTo>
                  <a:lnTo>
                    <a:pt x="1122057" y="648229"/>
                  </a:lnTo>
                  <a:lnTo>
                    <a:pt x="1103021" y="658813"/>
                  </a:lnTo>
                  <a:lnTo>
                    <a:pt x="1091388" y="667809"/>
                  </a:lnTo>
                  <a:lnTo>
                    <a:pt x="1095090" y="681038"/>
                  </a:lnTo>
                  <a:lnTo>
                    <a:pt x="1100377" y="702204"/>
                  </a:lnTo>
                  <a:lnTo>
                    <a:pt x="1101435" y="724959"/>
                  </a:lnTo>
                  <a:lnTo>
                    <a:pt x="1103021" y="740834"/>
                  </a:lnTo>
                  <a:lnTo>
                    <a:pt x="1105136" y="743479"/>
                  </a:lnTo>
                  <a:lnTo>
                    <a:pt x="1109895" y="753004"/>
                  </a:lnTo>
                  <a:lnTo>
                    <a:pt x="1108838" y="758296"/>
                  </a:lnTo>
                  <a:lnTo>
                    <a:pt x="1107251" y="775759"/>
                  </a:lnTo>
                  <a:lnTo>
                    <a:pt x="1108838" y="793750"/>
                  </a:lnTo>
                  <a:lnTo>
                    <a:pt x="1110953" y="812271"/>
                  </a:lnTo>
                  <a:lnTo>
                    <a:pt x="1109895" y="835554"/>
                  </a:lnTo>
                  <a:lnTo>
                    <a:pt x="1105665" y="845079"/>
                  </a:lnTo>
                  <a:lnTo>
                    <a:pt x="1088216" y="878946"/>
                  </a:lnTo>
                  <a:lnTo>
                    <a:pt x="1079755" y="889529"/>
                  </a:lnTo>
                  <a:lnTo>
                    <a:pt x="1058604" y="909109"/>
                  </a:lnTo>
                  <a:lnTo>
                    <a:pt x="1042741" y="919692"/>
                  </a:lnTo>
                  <a:lnTo>
                    <a:pt x="1037453" y="920750"/>
                  </a:lnTo>
                  <a:lnTo>
                    <a:pt x="1028993" y="917046"/>
                  </a:lnTo>
                  <a:lnTo>
                    <a:pt x="1013659" y="898525"/>
                  </a:lnTo>
                  <a:lnTo>
                    <a:pt x="1006256" y="884238"/>
                  </a:lnTo>
                  <a:lnTo>
                    <a:pt x="1003612" y="896938"/>
                  </a:lnTo>
                  <a:lnTo>
                    <a:pt x="997795" y="928159"/>
                  </a:lnTo>
                  <a:lnTo>
                    <a:pt x="993036" y="943504"/>
                  </a:lnTo>
                  <a:lnTo>
                    <a:pt x="980346" y="987425"/>
                  </a:lnTo>
                  <a:lnTo>
                    <a:pt x="978759" y="1007534"/>
                  </a:lnTo>
                  <a:lnTo>
                    <a:pt x="978759" y="1022879"/>
                  </a:lnTo>
                  <a:lnTo>
                    <a:pt x="982461" y="1037167"/>
                  </a:lnTo>
                  <a:lnTo>
                    <a:pt x="985634" y="1044575"/>
                  </a:lnTo>
                  <a:lnTo>
                    <a:pt x="987749" y="1054100"/>
                  </a:lnTo>
                  <a:lnTo>
                    <a:pt x="987220" y="1067329"/>
                  </a:lnTo>
                  <a:lnTo>
                    <a:pt x="984047" y="1071563"/>
                  </a:lnTo>
                  <a:lnTo>
                    <a:pt x="978759" y="1073150"/>
                  </a:lnTo>
                  <a:lnTo>
                    <a:pt x="972414" y="1082675"/>
                  </a:lnTo>
                  <a:lnTo>
                    <a:pt x="960252" y="1122363"/>
                  </a:lnTo>
                  <a:lnTo>
                    <a:pt x="951263" y="1156759"/>
                  </a:lnTo>
                  <a:lnTo>
                    <a:pt x="954436" y="1166813"/>
                  </a:lnTo>
                  <a:lnTo>
                    <a:pt x="982461" y="1218142"/>
                  </a:lnTo>
                  <a:lnTo>
                    <a:pt x="1003083" y="1253596"/>
                  </a:lnTo>
                  <a:lnTo>
                    <a:pt x="1027407" y="1295929"/>
                  </a:lnTo>
                  <a:lnTo>
                    <a:pt x="1079755" y="1403350"/>
                  </a:lnTo>
                  <a:lnTo>
                    <a:pt x="1096147" y="1437746"/>
                  </a:lnTo>
                  <a:lnTo>
                    <a:pt x="1110424" y="1465792"/>
                  </a:lnTo>
                  <a:lnTo>
                    <a:pt x="1138449" y="1512359"/>
                  </a:lnTo>
                  <a:lnTo>
                    <a:pt x="1151668" y="1537229"/>
                  </a:lnTo>
                  <a:lnTo>
                    <a:pt x="1153783" y="1546225"/>
                  </a:lnTo>
                  <a:lnTo>
                    <a:pt x="1153255" y="1566334"/>
                  </a:lnTo>
                  <a:lnTo>
                    <a:pt x="1140035" y="1622425"/>
                  </a:lnTo>
                  <a:lnTo>
                    <a:pt x="1137920" y="1634596"/>
                  </a:lnTo>
                  <a:lnTo>
                    <a:pt x="1139507" y="1661584"/>
                  </a:lnTo>
                  <a:lnTo>
                    <a:pt x="1149024" y="1790171"/>
                  </a:lnTo>
                  <a:lnTo>
                    <a:pt x="1153255" y="1831446"/>
                  </a:lnTo>
                  <a:lnTo>
                    <a:pt x="1165945" y="1913467"/>
                  </a:lnTo>
                  <a:lnTo>
                    <a:pt x="1186567" y="2012421"/>
                  </a:lnTo>
                  <a:lnTo>
                    <a:pt x="1190269" y="2029354"/>
                  </a:lnTo>
                  <a:lnTo>
                    <a:pt x="1191326" y="2026709"/>
                  </a:lnTo>
                  <a:lnTo>
                    <a:pt x="1198200" y="2019829"/>
                  </a:lnTo>
                  <a:lnTo>
                    <a:pt x="1205603" y="2017713"/>
                  </a:lnTo>
                  <a:lnTo>
                    <a:pt x="1210362" y="2019300"/>
                  </a:lnTo>
                  <a:lnTo>
                    <a:pt x="1214592" y="2021417"/>
                  </a:lnTo>
                  <a:lnTo>
                    <a:pt x="1220938" y="2030942"/>
                  </a:lnTo>
                  <a:lnTo>
                    <a:pt x="1225168" y="2046817"/>
                  </a:lnTo>
                  <a:lnTo>
                    <a:pt x="1225168" y="2049992"/>
                  </a:lnTo>
                  <a:lnTo>
                    <a:pt x="1225168" y="2051050"/>
                  </a:lnTo>
                  <a:lnTo>
                    <a:pt x="1232042" y="2057929"/>
                  </a:lnTo>
                  <a:lnTo>
                    <a:pt x="1245790" y="2060575"/>
                  </a:lnTo>
                  <a:lnTo>
                    <a:pt x="1292322" y="2065867"/>
                  </a:lnTo>
                  <a:lnTo>
                    <a:pt x="1325106" y="2070100"/>
                  </a:lnTo>
                  <a:lnTo>
                    <a:pt x="1332509" y="2069571"/>
                  </a:lnTo>
                  <a:lnTo>
                    <a:pt x="1352602" y="2064809"/>
                  </a:lnTo>
                  <a:lnTo>
                    <a:pt x="1362120" y="2058988"/>
                  </a:lnTo>
                  <a:lnTo>
                    <a:pt x="1372167" y="2052109"/>
                  </a:lnTo>
                  <a:lnTo>
                    <a:pt x="1392260" y="2045229"/>
                  </a:lnTo>
                  <a:lnTo>
                    <a:pt x="1399134" y="2045229"/>
                  </a:lnTo>
                  <a:lnTo>
                    <a:pt x="1406008" y="2047346"/>
                  </a:lnTo>
                  <a:lnTo>
                    <a:pt x="1420285" y="2056342"/>
                  </a:lnTo>
                  <a:lnTo>
                    <a:pt x="1421871" y="2061104"/>
                  </a:lnTo>
                  <a:lnTo>
                    <a:pt x="1422400" y="2065867"/>
                  </a:lnTo>
                  <a:lnTo>
                    <a:pt x="1417112" y="2086504"/>
                  </a:lnTo>
                  <a:lnTo>
                    <a:pt x="1406537" y="2102908"/>
                  </a:lnTo>
                  <a:lnTo>
                    <a:pt x="1388030" y="2124604"/>
                  </a:lnTo>
                  <a:lnTo>
                    <a:pt x="1345728" y="2159529"/>
                  </a:lnTo>
                  <a:lnTo>
                    <a:pt x="1319818" y="2175404"/>
                  </a:lnTo>
                  <a:lnTo>
                    <a:pt x="1310829" y="2179108"/>
                  </a:lnTo>
                  <a:lnTo>
                    <a:pt x="1294437" y="2182813"/>
                  </a:lnTo>
                  <a:lnTo>
                    <a:pt x="1264297" y="2187575"/>
                  </a:lnTo>
                  <a:lnTo>
                    <a:pt x="1254250" y="2192338"/>
                  </a:lnTo>
                  <a:lnTo>
                    <a:pt x="1227812" y="2208742"/>
                  </a:lnTo>
                  <a:lnTo>
                    <a:pt x="1189740" y="2227263"/>
                  </a:lnTo>
                  <a:lnTo>
                    <a:pt x="1170704" y="2234671"/>
                  </a:lnTo>
                  <a:lnTo>
                    <a:pt x="1125758" y="2241550"/>
                  </a:lnTo>
                  <a:lnTo>
                    <a:pt x="1115183" y="2239433"/>
                  </a:lnTo>
                  <a:lnTo>
                    <a:pt x="1109895" y="2234142"/>
                  </a:lnTo>
                  <a:lnTo>
                    <a:pt x="1103021" y="2208742"/>
                  </a:lnTo>
                  <a:lnTo>
                    <a:pt x="1098262" y="2194983"/>
                  </a:lnTo>
                  <a:lnTo>
                    <a:pt x="1093503" y="2177521"/>
                  </a:lnTo>
                  <a:lnTo>
                    <a:pt x="1089273" y="2135188"/>
                  </a:lnTo>
                  <a:lnTo>
                    <a:pt x="1089273" y="2125133"/>
                  </a:lnTo>
                  <a:lnTo>
                    <a:pt x="1091388" y="2112963"/>
                  </a:lnTo>
                  <a:lnTo>
                    <a:pt x="1096147" y="2101321"/>
                  </a:lnTo>
                  <a:lnTo>
                    <a:pt x="1098262" y="2098675"/>
                  </a:lnTo>
                  <a:lnTo>
                    <a:pt x="1101435" y="2097617"/>
                  </a:lnTo>
                  <a:lnTo>
                    <a:pt x="1101435" y="2095500"/>
                  </a:lnTo>
                  <a:lnTo>
                    <a:pt x="1098262" y="2083329"/>
                  </a:lnTo>
                  <a:lnTo>
                    <a:pt x="1076054" y="2007659"/>
                  </a:lnTo>
                  <a:lnTo>
                    <a:pt x="1058604" y="1961621"/>
                  </a:lnTo>
                  <a:lnTo>
                    <a:pt x="1039568" y="1912938"/>
                  </a:lnTo>
                  <a:lnTo>
                    <a:pt x="1003612" y="1803929"/>
                  </a:lnTo>
                  <a:lnTo>
                    <a:pt x="991450" y="1755246"/>
                  </a:lnTo>
                  <a:lnTo>
                    <a:pt x="987749" y="1732492"/>
                  </a:lnTo>
                  <a:lnTo>
                    <a:pt x="987220" y="1689100"/>
                  </a:lnTo>
                  <a:lnTo>
                    <a:pt x="993036" y="1638829"/>
                  </a:lnTo>
                  <a:lnTo>
                    <a:pt x="995680" y="1626659"/>
                  </a:lnTo>
                  <a:lnTo>
                    <a:pt x="996209" y="1620309"/>
                  </a:lnTo>
                  <a:lnTo>
                    <a:pt x="995680" y="1599671"/>
                  </a:lnTo>
                  <a:lnTo>
                    <a:pt x="989335" y="1588559"/>
                  </a:lnTo>
                  <a:lnTo>
                    <a:pt x="926411" y="1515004"/>
                  </a:lnTo>
                  <a:lnTo>
                    <a:pt x="874591" y="1458384"/>
                  </a:lnTo>
                  <a:lnTo>
                    <a:pt x="865073" y="1478492"/>
                  </a:lnTo>
                  <a:lnTo>
                    <a:pt x="812196" y="1573742"/>
                  </a:lnTo>
                  <a:lnTo>
                    <a:pt x="794746" y="1602317"/>
                  </a:lnTo>
                  <a:lnTo>
                    <a:pt x="758261" y="1654704"/>
                  </a:lnTo>
                  <a:lnTo>
                    <a:pt x="710143" y="1714500"/>
                  </a:lnTo>
                  <a:lnTo>
                    <a:pt x="700096" y="1726142"/>
                  </a:lnTo>
                  <a:lnTo>
                    <a:pt x="671013" y="1732492"/>
                  </a:lnTo>
                  <a:lnTo>
                    <a:pt x="636114" y="1733550"/>
                  </a:lnTo>
                  <a:lnTo>
                    <a:pt x="625539" y="1734609"/>
                  </a:lnTo>
                  <a:lnTo>
                    <a:pt x="580064" y="1743604"/>
                  </a:lnTo>
                  <a:lnTo>
                    <a:pt x="547809" y="1752600"/>
                  </a:lnTo>
                  <a:lnTo>
                    <a:pt x="508151" y="1762654"/>
                  </a:lnTo>
                  <a:lnTo>
                    <a:pt x="376487" y="1786467"/>
                  </a:lnTo>
                  <a:lnTo>
                    <a:pt x="301930" y="1797579"/>
                  </a:lnTo>
                  <a:lnTo>
                    <a:pt x="267559" y="1803929"/>
                  </a:lnTo>
                  <a:lnTo>
                    <a:pt x="221556" y="1816100"/>
                  </a:lnTo>
                  <a:lnTo>
                    <a:pt x="188772" y="1831446"/>
                  </a:lnTo>
                  <a:lnTo>
                    <a:pt x="186128" y="1833563"/>
                  </a:lnTo>
                  <a:lnTo>
                    <a:pt x="189301" y="1838325"/>
                  </a:lnTo>
                  <a:lnTo>
                    <a:pt x="195646" y="1847850"/>
                  </a:lnTo>
                  <a:lnTo>
                    <a:pt x="194589" y="1854200"/>
                  </a:lnTo>
                  <a:lnTo>
                    <a:pt x="192474" y="1857904"/>
                  </a:lnTo>
                  <a:lnTo>
                    <a:pt x="185600" y="1861609"/>
                  </a:lnTo>
                  <a:lnTo>
                    <a:pt x="173438" y="1863196"/>
                  </a:lnTo>
                  <a:lnTo>
                    <a:pt x="171323" y="1863196"/>
                  </a:lnTo>
                  <a:lnTo>
                    <a:pt x="166564" y="1869546"/>
                  </a:lnTo>
                  <a:lnTo>
                    <a:pt x="158103" y="1883834"/>
                  </a:lnTo>
                  <a:lnTo>
                    <a:pt x="122676" y="1920875"/>
                  </a:lnTo>
                  <a:lnTo>
                    <a:pt x="91478" y="1953154"/>
                  </a:lnTo>
                  <a:lnTo>
                    <a:pt x="89892" y="1954742"/>
                  </a:lnTo>
                  <a:lnTo>
                    <a:pt x="83018" y="1972204"/>
                  </a:lnTo>
                  <a:lnTo>
                    <a:pt x="81960" y="1989667"/>
                  </a:lnTo>
                  <a:lnTo>
                    <a:pt x="81431" y="1999721"/>
                  </a:lnTo>
                  <a:lnTo>
                    <a:pt x="76672" y="2016125"/>
                  </a:lnTo>
                  <a:lnTo>
                    <a:pt x="66626" y="2032000"/>
                  </a:lnTo>
                  <a:lnTo>
                    <a:pt x="62924" y="2036234"/>
                  </a:lnTo>
                  <a:lnTo>
                    <a:pt x="60809" y="2037292"/>
                  </a:lnTo>
                  <a:lnTo>
                    <a:pt x="49176" y="2040467"/>
                  </a:lnTo>
                  <a:lnTo>
                    <a:pt x="43360" y="2038879"/>
                  </a:lnTo>
                  <a:lnTo>
                    <a:pt x="35428" y="2034646"/>
                  </a:lnTo>
                  <a:lnTo>
                    <a:pt x="19565" y="2014009"/>
                  </a:lnTo>
                  <a:lnTo>
                    <a:pt x="10576" y="1994959"/>
                  </a:lnTo>
                  <a:lnTo>
                    <a:pt x="7403" y="1984904"/>
                  </a:lnTo>
                  <a:lnTo>
                    <a:pt x="3702" y="1958446"/>
                  </a:lnTo>
                  <a:lnTo>
                    <a:pt x="529" y="1887538"/>
                  </a:lnTo>
                  <a:lnTo>
                    <a:pt x="0" y="1870604"/>
                  </a:lnTo>
                  <a:lnTo>
                    <a:pt x="3702" y="1849438"/>
                  </a:lnTo>
                  <a:lnTo>
                    <a:pt x="10576" y="1825096"/>
                  </a:lnTo>
                  <a:lnTo>
                    <a:pt x="11104" y="1812925"/>
                  </a:lnTo>
                  <a:lnTo>
                    <a:pt x="7403" y="1789113"/>
                  </a:lnTo>
                  <a:lnTo>
                    <a:pt x="6874" y="1774825"/>
                  </a:lnTo>
                  <a:lnTo>
                    <a:pt x="8989" y="1752600"/>
                  </a:lnTo>
                  <a:lnTo>
                    <a:pt x="21151" y="1693334"/>
                  </a:lnTo>
                  <a:lnTo>
                    <a:pt x="24852" y="1682750"/>
                  </a:lnTo>
                  <a:lnTo>
                    <a:pt x="38072" y="1683279"/>
                  </a:lnTo>
                  <a:lnTo>
                    <a:pt x="49176" y="1689100"/>
                  </a:lnTo>
                  <a:lnTo>
                    <a:pt x="61338" y="1690159"/>
                  </a:lnTo>
                  <a:lnTo>
                    <a:pt x="76143" y="1692804"/>
                  </a:lnTo>
                  <a:lnTo>
                    <a:pt x="83018" y="1699684"/>
                  </a:lnTo>
                  <a:lnTo>
                    <a:pt x="97294" y="1703917"/>
                  </a:lnTo>
                  <a:lnTo>
                    <a:pt x="117917" y="1709209"/>
                  </a:lnTo>
                  <a:lnTo>
                    <a:pt x="142769" y="1717675"/>
                  </a:lnTo>
                  <a:lnTo>
                    <a:pt x="166035" y="1727729"/>
                  </a:lnTo>
                  <a:lnTo>
                    <a:pt x="173438" y="1731434"/>
                  </a:lnTo>
                  <a:lnTo>
                    <a:pt x="218383" y="1710796"/>
                  </a:lnTo>
                  <a:lnTo>
                    <a:pt x="326253" y="1661584"/>
                  </a:lnTo>
                  <a:lnTo>
                    <a:pt x="367498" y="1640946"/>
                  </a:lnTo>
                  <a:lnTo>
                    <a:pt x="406098" y="1618721"/>
                  </a:lnTo>
                  <a:lnTo>
                    <a:pt x="436238" y="1607609"/>
                  </a:lnTo>
                  <a:lnTo>
                    <a:pt x="456331" y="1602846"/>
                  </a:lnTo>
                  <a:lnTo>
                    <a:pt x="478011" y="1598084"/>
                  </a:lnTo>
                  <a:lnTo>
                    <a:pt x="519256" y="1595967"/>
                  </a:lnTo>
                  <a:lnTo>
                    <a:pt x="566316" y="1598084"/>
                  </a:lnTo>
                  <a:lnTo>
                    <a:pt x="573719" y="1599671"/>
                  </a:lnTo>
                  <a:lnTo>
                    <a:pt x="575834" y="1596496"/>
                  </a:lnTo>
                  <a:lnTo>
                    <a:pt x="586939" y="1589088"/>
                  </a:lnTo>
                  <a:lnTo>
                    <a:pt x="607032" y="1566334"/>
                  </a:lnTo>
                  <a:lnTo>
                    <a:pt x="625539" y="1535642"/>
                  </a:lnTo>
                  <a:lnTo>
                    <a:pt x="638758" y="1505479"/>
                  </a:lnTo>
                  <a:lnTo>
                    <a:pt x="642460" y="1491721"/>
                  </a:lnTo>
                  <a:lnTo>
                    <a:pt x="653564" y="1443038"/>
                  </a:lnTo>
                  <a:lnTo>
                    <a:pt x="663082" y="1384300"/>
                  </a:lnTo>
                  <a:lnTo>
                    <a:pt x="672071" y="1345671"/>
                  </a:lnTo>
                  <a:lnTo>
                    <a:pt x="701154" y="1266296"/>
                  </a:lnTo>
                  <a:lnTo>
                    <a:pt x="704855" y="1254654"/>
                  </a:lnTo>
                  <a:lnTo>
                    <a:pt x="695337" y="1243542"/>
                  </a:lnTo>
                  <a:lnTo>
                    <a:pt x="668898" y="1202267"/>
                  </a:lnTo>
                  <a:lnTo>
                    <a:pt x="662024" y="1188509"/>
                  </a:lnTo>
                  <a:lnTo>
                    <a:pt x="653564" y="1155700"/>
                  </a:lnTo>
                  <a:lnTo>
                    <a:pt x="650920" y="1120775"/>
                  </a:lnTo>
                  <a:lnTo>
                    <a:pt x="655150" y="1087967"/>
                  </a:lnTo>
                  <a:lnTo>
                    <a:pt x="659909" y="1074209"/>
                  </a:lnTo>
                  <a:lnTo>
                    <a:pt x="682646" y="1028171"/>
                  </a:lnTo>
                  <a:lnTo>
                    <a:pt x="688992" y="1017588"/>
                  </a:lnTo>
                  <a:lnTo>
                    <a:pt x="684762" y="1013354"/>
                  </a:lnTo>
                  <a:lnTo>
                    <a:pt x="683175" y="1001184"/>
                  </a:lnTo>
                  <a:lnTo>
                    <a:pt x="685819" y="994304"/>
                  </a:lnTo>
                  <a:lnTo>
                    <a:pt x="688992" y="974196"/>
                  </a:lnTo>
                  <a:lnTo>
                    <a:pt x="689521" y="952500"/>
                  </a:lnTo>
                  <a:lnTo>
                    <a:pt x="693222" y="945092"/>
                  </a:lnTo>
                  <a:lnTo>
                    <a:pt x="713844" y="926571"/>
                  </a:lnTo>
                  <a:lnTo>
                    <a:pt x="717545" y="922338"/>
                  </a:lnTo>
                  <a:lnTo>
                    <a:pt x="718603" y="911754"/>
                  </a:lnTo>
                  <a:lnTo>
                    <a:pt x="715959" y="894821"/>
                  </a:lnTo>
                  <a:lnTo>
                    <a:pt x="713315" y="878946"/>
                  </a:lnTo>
                  <a:lnTo>
                    <a:pt x="705384" y="853546"/>
                  </a:lnTo>
                  <a:lnTo>
                    <a:pt x="697981" y="822325"/>
                  </a:lnTo>
                  <a:lnTo>
                    <a:pt x="696923" y="809625"/>
                  </a:lnTo>
                  <a:lnTo>
                    <a:pt x="675772" y="801159"/>
                  </a:lnTo>
                  <a:lnTo>
                    <a:pt x="649863" y="788988"/>
                  </a:lnTo>
                  <a:lnTo>
                    <a:pt x="630827" y="777346"/>
                  </a:lnTo>
                  <a:lnTo>
                    <a:pt x="605974" y="766763"/>
                  </a:lnTo>
                  <a:lnTo>
                    <a:pt x="583766" y="759354"/>
                  </a:lnTo>
                  <a:lnTo>
                    <a:pt x="549396" y="748771"/>
                  </a:lnTo>
                  <a:lnTo>
                    <a:pt x="519256" y="735013"/>
                  </a:lnTo>
                  <a:lnTo>
                    <a:pt x="412443" y="675217"/>
                  </a:lnTo>
                  <a:lnTo>
                    <a:pt x="395523" y="664634"/>
                  </a:lnTo>
                  <a:lnTo>
                    <a:pt x="388648" y="657754"/>
                  </a:lnTo>
                  <a:lnTo>
                    <a:pt x="384947" y="647171"/>
                  </a:lnTo>
                  <a:lnTo>
                    <a:pt x="384947" y="641879"/>
                  </a:lnTo>
                  <a:lnTo>
                    <a:pt x="387062" y="624417"/>
                  </a:lnTo>
                  <a:lnTo>
                    <a:pt x="391821" y="613834"/>
                  </a:lnTo>
                  <a:lnTo>
                    <a:pt x="396580" y="606954"/>
                  </a:lnTo>
                  <a:lnTo>
                    <a:pt x="418260" y="587375"/>
                  </a:lnTo>
                  <a:lnTo>
                    <a:pt x="452101" y="564092"/>
                  </a:lnTo>
                  <a:lnTo>
                    <a:pt x="488587" y="543983"/>
                  </a:lnTo>
                  <a:lnTo>
                    <a:pt x="505507" y="536046"/>
                  </a:lnTo>
                  <a:lnTo>
                    <a:pt x="576892" y="513292"/>
                  </a:lnTo>
                  <a:lnTo>
                    <a:pt x="602802" y="508000"/>
                  </a:lnTo>
                  <a:lnTo>
                    <a:pt x="602802" y="504825"/>
                  </a:lnTo>
                  <a:lnTo>
                    <a:pt x="604917" y="497946"/>
                  </a:lnTo>
                  <a:lnTo>
                    <a:pt x="609676" y="493713"/>
                  </a:lnTo>
                  <a:lnTo>
                    <a:pt x="632942" y="480483"/>
                  </a:lnTo>
                  <a:lnTo>
                    <a:pt x="648276" y="471488"/>
                  </a:lnTo>
                  <a:lnTo>
                    <a:pt x="674186" y="457729"/>
                  </a:lnTo>
                  <a:lnTo>
                    <a:pt x="689521" y="454554"/>
                  </a:lnTo>
                  <a:lnTo>
                    <a:pt x="706441" y="450850"/>
                  </a:lnTo>
                  <a:lnTo>
                    <a:pt x="738168" y="434975"/>
                  </a:lnTo>
                  <a:lnTo>
                    <a:pt x="745570" y="429683"/>
                  </a:lnTo>
                  <a:lnTo>
                    <a:pt x="752445" y="427038"/>
                  </a:lnTo>
                  <a:lnTo>
                    <a:pt x="765664" y="427038"/>
                  </a:lnTo>
                  <a:lnTo>
                    <a:pt x="773067" y="424921"/>
                  </a:lnTo>
                  <a:lnTo>
                    <a:pt x="775711" y="421746"/>
                  </a:lnTo>
                  <a:lnTo>
                    <a:pt x="781527" y="415925"/>
                  </a:lnTo>
                  <a:lnTo>
                    <a:pt x="796861" y="409575"/>
                  </a:lnTo>
                  <a:lnTo>
                    <a:pt x="800563" y="409046"/>
                  </a:lnTo>
                  <a:lnTo>
                    <a:pt x="809023" y="407988"/>
                  </a:lnTo>
                  <a:lnTo>
                    <a:pt x="817484" y="403754"/>
                  </a:lnTo>
                  <a:lnTo>
                    <a:pt x="828059" y="402696"/>
                  </a:lnTo>
                  <a:lnTo>
                    <a:pt x="834933" y="403754"/>
                  </a:lnTo>
                  <a:lnTo>
                    <a:pt x="837048" y="402696"/>
                  </a:lnTo>
                  <a:lnTo>
                    <a:pt x="850796" y="388408"/>
                  </a:lnTo>
                  <a:lnTo>
                    <a:pt x="857142" y="376238"/>
                  </a:lnTo>
                  <a:lnTo>
                    <a:pt x="861372" y="362479"/>
                  </a:lnTo>
                  <a:lnTo>
                    <a:pt x="861372" y="334433"/>
                  </a:lnTo>
                  <a:lnTo>
                    <a:pt x="859785" y="327025"/>
                  </a:lnTo>
                  <a:lnTo>
                    <a:pt x="850796" y="307975"/>
                  </a:lnTo>
                  <a:lnTo>
                    <a:pt x="836519" y="283633"/>
                  </a:lnTo>
                  <a:lnTo>
                    <a:pt x="830174" y="273579"/>
                  </a:lnTo>
                  <a:lnTo>
                    <a:pt x="816426" y="237596"/>
                  </a:lnTo>
                  <a:lnTo>
                    <a:pt x="813782" y="221192"/>
                  </a:lnTo>
                  <a:lnTo>
                    <a:pt x="814311" y="207963"/>
                  </a:lnTo>
                  <a:lnTo>
                    <a:pt x="823300" y="180446"/>
                  </a:lnTo>
                  <a:lnTo>
                    <a:pt x="841807" y="144992"/>
                  </a:lnTo>
                  <a:lnTo>
                    <a:pt x="845509" y="138642"/>
                  </a:lnTo>
                  <a:lnTo>
                    <a:pt x="833876" y="143933"/>
                  </a:lnTo>
                  <a:lnTo>
                    <a:pt x="809552" y="143933"/>
                  </a:lnTo>
                  <a:lnTo>
                    <a:pt x="793689" y="140229"/>
                  </a:lnTo>
                  <a:lnTo>
                    <a:pt x="787872" y="135467"/>
                  </a:lnTo>
                  <a:lnTo>
                    <a:pt x="780998" y="132821"/>
                  </a:lnTo>
                  <a:lnTo>
                    <a:pt x="767779" y="136525"/>
                  </a:lnTo>
                  <a:lnTo>
                    <a:pt x="751916" y="152929"/>
                  </a:lnTo>
                  <a:lnTo>
                    <a:pt x="749801" y="161396"/>
                  </a:lnTo>
                  <a:lnTo>
                    <a:pt x="748214" y="167746"/>
                  </a:lnTo>
                  <a:lnTo>
                    <a:pt x="740283" y="178858"/>
                  </a:lnTo>
                  <a:lnTo>
                    <a:pt x="736053" y="181504"/>
                  </a:lnTo>
                  <a:lnTo>
                    <a:pt x="711729" y="179917"/>
                  </a:lnTo>
                  <a:lnTo>
                    <a:pt x="682118" y="174625"/>
                  </a:lnTo>
                  <a:lnTo>
                    <a:pt x="673657" y="173567"/>
                  </a:lnTo>
                  <a:lnTo>
                    <a:pt x="660438" y="178858"/>
                  </a:lnTo>
                  <a:lnTo>
                    <a:pt x="658323" y="179917"/>
                  </a:lnTo>
                  <a:lnTo>
                    <a:pt x="656208" y="181504"/>
                  </a:lnTo>
                  <a:lnTo>
                    <a:pt x="648276" y="188383"/>
                  </a:lnTo>
                  <a:lnTo>
                    <a:pt x="648276" y="191029"/>
                  </a:lnTo>
                  <a:lnTo>
                    <a:pt x="647747" y="202142"/>
                  </a:lnTo>
                  <a:lnTo>
                    <a:pt x="642460" y="212725"/>
                  </a:lnTo>
                  <a:lnTo>
                    <a:pt x="639816" y="214842"/>
                  </a:lnTo>
                  <a:lnTo>
                    <a:pt x="639287" y="222250"/>
                  </a:lnTo>
                  <a:lnTo>
                    <a:pt x="642460" y="228600"/>
                  </a:lnTo>
                  <a:lnTo>
                    <a:pt x="647747" y="240771"/>
                  </a:lnTo>
                  <a:lnTo>
                    <a:pt x="649334" y="249238"/>
                  </a:lnTo>
                  <a:lnTo>
                    <a:pt x="646161" y="242358"/>
                  </a:lnTo>
                  <a:lnTo>
                    <a:pt x="633999" y="227013"/>
                  </a:lnTo>
                  <a:lnTo>
                    <a:pt x="631884" y="221721"/>
                  </a:lnTo>
                  <a:lnTo>
                    <a:pt x="632413" y="218017"/>
                  </a:lnTo>
                  <a:lnTo>
                    <a:pt x="638758" y="207433"/>
                  </a:lnTo>
                  <a:lnTo>
                    <a:pt x="638758" y="198967"/>
                  </a:lnTo>
                  <a:lnTo>
                    <a:pt x="637701" y="183092"/>
                  </a:lnTo>
                  <a:lnTo>
                    <a:pt x="638758" y="169333"/>
                  </a:lnTo>
                  <a:lnTo>
                    <a:pt x="639287" y="162983"/>
                  </a:lnTo>
                  <a:lnTo>
                    <a:pt x="646161" y="150813"/>
                  </a:lnTo>
                  <a:lnTo>
                    <a:pt x="649863" y="146579"/>
                  </a:lnTo>
                  <a:lnTo>
                    <a:pt x="659909" y="138642"/>
                  </a:lnTo>
                  <a:lnTo>
                    <a:pt x="675244" y="131233"/>
                  </a:lnTo>
                  <a:lnTo>
                    <a:pt x="682118" y="124354"/>
                  </a:lnTo>
                  <a:lnTo>
                    <a:pt x="687405" y="105304"/>
                  </a:lnTo>
                  <a:lnTo>
                    <a:pt x="687405" y="102129"/>
                  </a:lnTo>
                  <a:lnTo>
                    <a:pt x="684762" y="107421"/>
                  </a:lnTo>
                  <a:lnTo>
                    <a:pt x="677359" y="116417"/>
                  </a:lnTo>
                  <a:lnTo>
                    <a:pt x="673657" y="119063"/>
                  </a:lnTo>
                  <a:lnTo>
                    <a:pt x="663082" y="119592"/>
                  </a:lnTo>
                  <a:lnTo>
                    <a:pt x="658852" y="117475"/>
                  </a:lnTo>
                  <a:lnTo>
                    <a:pt x="656208" y="114300"/>
                  </a:lnTo>
                  <a:lnTo>
                    <a:pt x="646161" y="106892"/>
                  </a:lnTo>
                  <a:lnTo>
                    <a:pt x="639287" y="105304"/>
                  </a:lnTo>
                  <a:lnTo>
                    <a:pt x="623424" y="103717"/>
                  </a:lnTo>
                  <a:lnTo>
                    <a:pt x="616550" y="101600"/>
                  </a:lnTo>
                  <a:lnTo>
                    <a:pt x="622366" y="103188"/>
                  </a:lnTo>
                  <a:lnTo>
                    <a:pt x="639816" y="100542"/>
                  </a:lnTo>
                  <a:lnTo>
                    <a:pt x="646690" y="100542"/>
                  </a:lnTo>
                  <a:lnTo>
                    <a:pt x="656737" y="107421"/>
                  </a:lnTo>
                  <a:lnTo>
                    <a:pt x="665726" y="105833"/>
                  </a:lnTo>
                  <a:lnTo>
                    <a:pt x="669956" y="103717"/>
                  </a:lnTo>
                  <a:lnTo>
                    <a:pt x="672600" y="96838"/>
                  </a:lnTo>
                  <a:lnTo>
                    <a:pt x="672600" y="82550"/>
                  </a:lnTo>
                  <a:lnTo>
                    <a:pt x="677888" y="70379"/>
                  </a:lnTo>
                  <a:lnTo>
                    <a:pt x="686348" y="59796"/>
                  </a:lnTo>
                  <a:lnTo>
                    <a:pt x="696395" y="53446"/>
                  </a:lnTo>
                  <a:lnTo>
                    <a:pt x="697981" y="53446"/>
                  </a:lnTo>
                  <a:lnTo>
                    <a:pt x="688992" y="51329"/>
                  </a:lnTo>
                  <a:lnTo>
                    <a:pt x="676301" y="51858"/>
                  </a:lnTo>
                  <a:lnTo>
                    <a:pt x="673657" y="53975"/>
                  </a:lnTo>
                  <a:lnTo>
                    <a:pt x="661496" y="56621"/>
                  </a:lnTo>
                  <a:lnTo>
                    <a:pt x="653035" y="53446"/>
                  </a:lnTo>
                  <a:lnTo>
                    <a:pt x="637701" y="40746"/>
                  </a:lnTo>
                  <a:lnTo>
                    <a:pt x="634528" y="34396"/>
                  </a:lnTo>
                  <a:lnTo>
                    <a:pt x="639816" y="40746"/>
                  </a:lnTo>
                  <a:lnTo>
                    <a:pt x="653035" y="47096"/>
                  </a:lnTo>
                  <a:lnTo>
                    <a:pt x="658852" y="46567"/>
                  </a:lnTo>
                  <a:lnTo>
                    <a:pt x="675244" y="36513"/>
                  </a:lnTo>
                  <a:lnTo>
                    <a:pt x="680531" y="31221"/>
                  </a:lnTo>
                  <a:lnTo>
                    <a:pt x="687405" y="27517"/>
                  </a:lnTo>
                  <a:lnTo>
                    <a:pt x="702778" y="27051"/>
                  </a:lnTo>
                  <a:lnTo>
                    <a:pt x="706970" y="27517"/>
                  </a:lnTo>
                  <a:lnTo>
                    <a:pt x="704855" y="26988"/>
                  </a:lnTo>
                  <a:lnTo>
                    <a:pt x="702778" y="27051"/>
                  </a:lnTo>
                  <a:lnTo>
                    <a:pt x="702211" y="26988"/>
                  </a:lnTo>
                  <a:lnTo>
                    <a:pt x="687405" y="15346"/>
                  </a:lnTo>
                  <a:lnTo>
                    <a:pt x="671013" y="4763"/>
                  </a:lnTo>
                  <a:lnTo>
                    <a:pt x="666783" y="4763"/>
                  </a:lnTo>
                  <a:lnTo>
                    <a:pt x="675772" y="3704"/>
                  </a:lnTo>
                  <a:lnTo>
                    <a:pt x="690049" y="11642"/>
                  </a:lnTo>
                  <a:lnTo>
                    <a:pt x="701682" y="16933"/>
                  </a:lnTo>
                  <a:lnTo>
                    <a:pt x="715430" y="21696"/>
                  </a:lnTo>
                  <a:lnTo>
                    <a:pt x="733409" y="22225"/>
                  </a:lnTo>
                  <a:lnTo>
                    <a:pt x="736053" y="22225"/>
                  </a:lnTo>
                  <a:lnTo>
                    <a:pt x="717017" y="687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86697624-683E-8851-6445-D9FB22487BD0}"/>
              </a:ext>
            </a:extLst>
          </p:cNvPr>
          <p:cNvGrpSpPr/>
          <p:nvPr/>
        </p:nvGrpSpPr>
        <p:grpSpPr>
          <a:xfrm>
            <a:off x="2225765" y="1374477"/>
            <a:ext cx="1485778" cy="1949601"/>
            <a:chOff x="2225765" y="1374477"/>
            <a:chExt cx="1485778" cy="1949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8" name="Organigramme : Connecteur 77">
              <a:extLst>
                <a:ext uri="{FF2B5EF4-FFF2-40B4-BE49-F238E27FC236}">
                  <a16:creationId xmlns:a16="http://schemas.microsoft.com/office/drawing/2014/main" id="{294B1CFE-4D4E-CC62-547E-94A733DA7497}"/>
                </a:ext>
              </a:extLst>
            </p:cNvPr>
            <p:cNvSpPr/>
            <p:nvPr/>
          </p:nvSpPr>
          <p:spPr>
            <a:xfrm>
              <a:off x="2225765" y="1374477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isocèle 89">
              <a:extLst>
                <a:ext uri="{FF2B5EF4-FFF2-40B4-BE49-F238E27FC236}">
                  <a16:creationId xmlns:a16="http://schemas.microsoft.com/office/drawing/2014/main" id="{ABF9B45A-A17E-A853-18E4-4B451F5FC974}"/>
                </a:ext>
              </a:extLst>
            </p:cNvPr>
            <p:cNvSpPr/>
            <p:nvPr/>
          </p:nvSpPr>
          <p:spPr>
            <a:xfrm rot="10800000">
              <a:off x="2531122" y="2999679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Freeform: Shape 13">
              <a:extLst>
                <a:ext uri="{FF2B5EF4-FFF2-40B4-BE49-F238E27FC236}">
                  <a16:creationId xmlns:a16="http://schemas.microsoft.com/office/drawing/2014/main" id="{8BE33D0C-5B33-8691-C80A-529CB484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547" y="1798158"/>
              <a:ext cx="709265" cy="1196225"/>
            </a:xfrm>
            <a:custGeom>
              <a:avLst/>
              <a:gdLst>
                <a:gd name="connsiteX0" fmla="*/ 667408 w 1184275"/>
                <a:gd name="connsiteY0" fmla="*/ 1400175 h 2197100"/>
                <a:gd name="connsiteX1" fmla="*/ 663227 w 1184275"/>
                <a:gd name="connsiteY1" fmla="*/ 1421871 h 2197100"/>
                <a:gd name="connsiteX2" fmla="*/ 639182 w 1184275"/>
                <a:gd name="connsiteY2" fmla="*/ 1478492 h 2197100"/>
                <a:gd name="connsiteX3" fmla="*/ 635000 w 1184275"/>
                <a:gd name="connsiteY3" fmla="*/ 1485900 h 2197100"/>
                <a:gd name="connsiteX4" fmla="*/ 682567 w 1184275"/>
                <a:gd name="connsiteY4" fmla="*/ 1472142 h 2197100"/>
                <a:gd name="connsiteX5" fmla="*/ 714453 w 1184275"/>
                <a:gd name="connsiteY5" fmla="*/ 1464204 h 2197100"/>
                <a:gd name="connsiteX6" fmla="*/ 716544 w 1184275"/>
                <a:gd name="connsiteY6" fmla="*/ 1463146 h 2197100"/>
                <a:gd name="connsiteX7" fmla="*/ 720725 w 1184275"/>
                <a:gd name="connsiteY7" fmla="*/ 1457854 h 2197100"/>
                <a:gd name="connsiteX8" fmla="*/ 719680 w 1184275"/>
                <a:gd name="connsiteY8" fmla="*/ 1452563 h 2197100"/>
                <a:gd name="connsiteX9" fmla="*/ 691453 w 1184275"/>
                <a:gd name="connsiteY9" fmla="*/ 1422929 h 2197100"/>
                <a:gd name="connsiteX10" fmla="*/ 493713 w 1184275"/>
                <a:gd name="connsiteY10" fmla="*/ 623887 h 2197100"/>
                <a:gd name="connsiteX11" fmla="*/ 471871 w 1184275"/>
                <a:gd name="connsiteY11" fmla="*/ 641577 h 2197100"/>
                <a:gd name="connsiteX12" fmla="*/ 463550 w 1184275"/>
                <a:gd name="connsiteY12" fmla="*/ 650421 h 2197100"/>
                <a:gd name="connsiteX13" fmla="*/ 474471 w 1184275"/>
                <a:gd name="connsiteY13" fmla="*/ 671753 h 2197100"/>
                <a:gd name="connsiteX14" fmla="*/ 478112 w 1184275"/>
                <a:gd name="connsiteY14" fmla="*/ 685800 h 2197100"/>
                <a:gd name="connsiteX15" fmla="*/ 481752 w 1184275"/>
                <a:gd name="connsiteY15" fmla="*/ 679037 h 2197100"/>
                <a:gd name="connsiteX16" fmla="*/ 483312 w 1184275"/>
                <a:gd name="connsiteY16" fmla="*/ 664989 h 2197100"/>
                <a:gd name="connsiteX17" fmla="*/ 483832 w 1184275"/>
                <a:gd name="connsiteY17" fmla="*/ 654584 h 2197100"/>
                <a:gd name="connsiteX18" fmla="*/ 489033 w 1184275"/>
                <a:gd name="connsiteY18" fmla="*/ 631171 h 2197100"/>
                <a:gd name="connsiteX19" fmla="*/ 777709 w 1184275"/>
                <a:gd name="connsiteY19" fmla="*/ 0 h 2197100"/>
                <a:gd name="connsiteX20" fmla="*/ 793042 w 1184275"/>
                <a:gd name="connsiteY20" fmla="*/ 0 h 2197100"/>
                <a:gd name="connsiteX21" fmla="*/ 809431 w 1184275"/>
                <a:gd name="connsiteY21" fmla="*/ 2645 h 2197100"/>
                <a:gd name="connsiteX22" fmla="*/ 831636 w 1184275"/>
                <a:gd name="connsiteY22" fmla="*/ 9521 h 2197100"/>
                <a:gd name="connsiteX23" fmla="*/ 841681 w 1184275"/>
                <a:gd name="connsiteY23" fmla="*/ 14810 h 2197100"/>
                <a:gd name="connsiteX24" fmla="*/ 834280 w 1184275"/>
                <a:gd name="connsiteY24" fmla="*/ 6876 h 2197100"/>
                <a:gd name="connsiteX25" fmla="*/ 831107 w 1184275"/>
                <a:gd name="connsiteY25" fmla="*/ 4760 h 2197100"/>
                <a:gd name="connsiteX26" fmla="*/ 849083 w 1184275"/>
                <a:gd name="connsiteY26" fmla="*/ 8463 h 2197100"/>
                <a:gd name="connsiteX27" fmla="*/ 876575 w 1184275"/>
                <a:gd name="connsiteY27" fmla="*/ 18512 h 2197100"/>
                <a:gd name="connsiteX28" fmla="*/ 888206 w 1184275"/>
                <a:gd name="connsiteY28" fmla="*/ 29619 h 2197100"/>
                <a:gd name="connsiteX29" fmla="*/ 894022 w 1184275"/>
                <a:gd name="connsiteY29" fmla="*/ 39669 h 2197100"/>
                <a:gd name="connsiteX30" fmla="*/ 899309 w 1184275"/>
                <a:gd name="connsiteY30" fmla="*/ 43371 h 2197100"/>
                <a:gd name="connsiteX31" fmla="*/ 909354 w 1184275"/>
                <a:gd name="connsiteY31" fmla="*/ 56594 h 2197100"/>
                <a:gd name="connsiteX32" fmla="*/ 912526 w 1184275"/>
                <a:gd name="connsiteY32" fmla="*/ 70874 h 2197100"/>
                <a:gd name="connsiteX33" fmla="*/ 913055 w 1184275"/>
                <a:gd name="connsiteY33" fmla="*/ 88328 h 2197100"/>
                <a:gd name="connsiteX34" fmla="*/ 907768 w 1184275"/>
                <a:gd name="connsiteY34" fmla="*/ 115303 h 2197100"/>
                <a:gd name="connsiteX35" fmla="*/ 906182 w 1184275"/>
                <a:gd name="connsiteY35" fmla="*/ 117947 h 2197100"/>
                <a:gd name="connsiteX36" fmla="*/ 913055 w 1184275"/>
                <a:gd name="connsiteY36" fmla="*/ 133286 h 2197100"/>
                <a:gd name="connsiteX37" fmla="*/ 921514 w 1184275"/>
                <a:gd name="connsiteY37" fmla="*/ 170839 h 2197100"/>
                <a:gd name="connsiteX38" fmla="*/ 922572 w 1184275"/>
                <a:gd name="connsiteY38" fmla="*/ 177715 h 2197100"/>
                <a:gd name="connsiteX39" fmla="*/ 919399 w 1184275"/>
                <a:gd name="connsiteY39" fmla="*/ 181946 h 2197100"/>
                <a:gd name="connsiteX40" fmla="*/ 916756 w 1184275"/>
                <a:gd name="connsiteY40" fmla="*/ 185119 h 2197100"/>
                <a:gd name="connsiteX41" fmla="*/ 915699 w 1184275"/>
                <a:gd name="connsiteY41" fmla="*/ 188293 h 2197100"/>
                <a:gd name="connsiteX42" fmla="*/ 921514 w 1184275"/>
                <a:gd name="connsiteY42" fmla="*/ 198871 h 2197100"/>
                <a:gd name="connsiteX43" fmla="*/ 927859 w 1184275"/>
                <a:gd name="connsiteY43" fmla="*/ 206276 h 2197100"/>
                <a:gd name="connsiteX44" fmla="*/ 938432 w 1184275"/>
                <a:gd name="connsiteY44" fmla="*/ 226903 h 2197100"/>
                <a:gd name="connsiteX45" fmla="*/ 940018 w 1184275"/>
                <a:gd name="connsiteY45" fmla="*/ 233779 h 2197100"/>
                <a:gd name="connsiteX46" fmla="*/ 936846 w 1184275"/>
                <a:gd name="connsiteY46" fmla="*/ 239068 h 2197100"/>
                <a:gd name="connsiteX47" fmla="*/ 916756 w 1184275"/>
                <a:gd name="connsiteY47" fmla="*/ 249647 h 2197100"/>
                <a:gd name="connsiteX48" fmla="*/ 914112 w 1184275"/>
                <a:gd name="connsiteY48" fmla="*/ 251233 h 2197100"/>
                <a:gd name="connsiteX49" fmla="*/ 911469 w 1184275"/>
                <a:gd name="connsiteY49" fmla="*/ 254407 h 2197100"/>
                <a:gd name="connsiteX50" fmla="*/ 911469 w 1184275"/>
                <a:gd name="connsiteY50" fmla="*/ 263398 h 2197100"/>
                <a:gd name="connsiteX51" fmla="*/ 912526 w 1184275"/>
                <a:gd name="connsiteY51" fmla="*/ 268687 h 2197100"/>
                <a:gd name="connsiteX52" fmla="*/ 914112 w 1184275"/>
                <a:gd name="connsiteY52" fmla="*/ 276621 h 2197100"/>
                <a:gd name="connsiteX53" fmla="*/ 911469 w 1184275"/>
                <a:gd name="connsiteY53" fmla="*/ 277679 h 2197100"/>
                <a:gd name="connsiteX54" fmla="*/ 907768 w 1184275"/>
                <a:gd name="connsiteY54" fmla="*/ 284026 h 2197100"/>
                <a:gd name="connsiteX55" fmla="*/ 908826 w 1184275"/>
                <a:gd name="connsiteY55" fmla="*/ 293017 h 2197100"/>
                <a:gd name="connsiteX56" fmla="*/ 907768 w 1184275"/>
                <a:gd name="connsiteY56" fmla="*/ 296720 h 2197100"/>
                <a:gd name="connsiteX57" fmla="*/ 900895 w 1184275"/>
                <a:gd name="connsiteY57" fmla="*/ 305182 h 2197100"/>
                <a:gd name="connsiteX58" fmla="*/ 900895 w 1184275"/>
                <a:gd name="connsiteY58" fmla="*/ 310471 h 2197100"/>
                <a:gd name="connsiteX59" fmla="*/ 901953 w 1184275"/>
                <a:gd name="connsiteY59" fmla="*/ 316818 h 2197100"/>
                <a:gd name="connsiteX60" fmla="*/ 899309 w 1184275"/>
                <a:gd name="connsiteY60" fmla="*/ 331099 h 2197100"/>
                <a:gd name="connsiteX61" fmla="*/ 895608 w 1184275"/>
                <a:gd name="connsiteY61" fmla="*/ 337446 h 2197100"/>
                <a:gd name="connsiteX62" fmla="*/ 892436 w 1184275"/>
                <a:gd name="connsiteY62" fmla="*/ 337975 h 2197100"/>
                <a:gd name="connsiteX63" fmla="*/ 882920 w 1184275"/>
                <a:gd name="connsiteY63" fmla="*/ 339562 h 2197100"/>
                <a:gd name="connsiteX64" fmla="*/ 850669 w 1184275"/>
                <a:gd name="connsiteY64" fmla="*/ 348553 h 2197100"/>
                <a:gd name="connsiteX65" fmla="*/ 841681 w 1184275"/>
                <a:gd name="connsiteY65" fmla="*/ 354900 h 2197100"/>
                <a:gd name="connsiteX66" fmla="*/ 824763 w 1184275"/>
                <a:gd name="connsiteY66" fmla="*/ 382932 h 2197100"/>
                <a:gd name="connsiteX67" fmla="*/ 816304 w 1184275"/>
                <a:gd name="connsiteY67" fmla="*/ 403560 h 2197100"/>
                <a:gd name="connsiteX68" fmla="*/ 838509 w 1184275"/>
                <a:gd name="connsiteY68" fmla="*/ 419427 h 2197100"/>
                <a:gd name="connsiteX69" fmla="*/ 867587 w 1184275"/>
                <a:gd name="connsiteY69" fmla="*/ 444815 h 2197100"/>
                <a:gd name="connsiteX70" fmla="*/ 872874 w 1184275"/>
                <a:gd name="connsiteY70" fmla="*/ 462269 h 2197100"/>
                <a:gd name="connsiteX71" fmla="*/ 874989 w 1184275"/>
                <a:gd name="connsiteY71" fmla="*/ 487128 h 2197100"/>
                <a:gd name="connsiteX72" fmla="*/ 877633 w 1184275"/>
                <a:gd name="connsiteY72" fmla="*/ 528912 h 2197100"/>
                <a:gd name="connsiteX73" fmla="*/ 878161 w 1184275"/>
                <a:gd name="connsiteY73" fmla="*/ 565407 h 2197100"/>
                <a:gd name="connsiteX74" fmla="*/ 871288 w 1184275"/>
                <a:gd name="connsiteY74" fmla="*/ 594497 h 2197100"/>
                <a:gd name="connsiteX75" fmla="*/ 862829 w 1184275"/>
                <a:gd name="connsiteY75" fmla="*/ 630463 h 2197100"/>
                <a:gd name="connsiteX76" fmla="*/ 860714 w 1184275"/>
                <a:gd name="connsiteY76" fmla="*/ 644744 h 2197100"/>
                <a:gd name="connsiteX77" fmla="*/ 863887 w 1184275"/>
                <a:gd name="connsiteY77" fmla="*/ 676479 h 2197100"/>
                <a:gd name="connsiteX78" fmla="*/ 873403 w 1184275"/>
                <a:gd name="connsiteY78" fmla="*/ 720907 h 2197100"/>
                <a:gd name="connsiteX79" fmla="*/ 876047 w 1184275"/>
                <a:gd name="connsiteY79" fmla="*/ 728312 h 2197100"/>
                <a:gd name="connsiteX80" fmla="*/ 895079 w 1184275"/>
                <a:gd name="connsiteY80" fmla="*/ 733072 h 2197100"/>
                <a:gd name="connsiteX81" fmla="*/ 927859 w 1184275"/>
                <a:gd name="connsiteY81" fmla="*/ 749997 h 2197100"/>
                <a:gd name="connsiteX82" fmla="*/ 942133 w 1184275"/>
                <a:gd name="connsiteY82" fmla="*/ 754229 h 2197100"/>
                <a:gd name="connsiteX83" fmla="*/ 961166 w 1184275"/>
                <a:gd name="connsiteY83" fmla="*/ 755286 h 2197100"/>
                <a:gd name="connsiteX84" fmla="*/ 1009806 w 1184275"/>
                <a:gd name="connsiteY84" fmla="*/ 749997 h 2197100"/>
                <a:gd name="connsiteX85" fmla="*/ 1021966 w 1184275"/>
                <a:gd name="connsiteY85" fmla="*/ 746824 h 2197100"/>
                <a:gd name="connsiteX86" fmla="*/ 1043114 w 1184275"/>
                <a:gd name="connsiteY86" fmla="*/ 736246 h 2197100"/>
                <a:gd name="connsiteX87" fmla="*/ 1060561 w 1184275"/>
                <a:gd name="connsiteY87" fmla="*/ 724610 h 2197100"/>
                <a:gd name="connsiteX88" fmla="*/ 1065319 w 1184275"/>
                <a:gd name="connsiteY88" fmla="*/ 721436 h 2197100"/>
                <a:gd name="connsiteX89" fmla="*/ 1075893 w 1184275"/>
                <a:gd name="connsiteY89" fmla="*/ 717205 h 2197100"/>
                <a:gd name="connsiteX90" fmla="*/ 1080651 w 1184275"/>
                <a:gd name="connsiteY90" fmla="*/ 717734 h 2197100"/>
                <a:gd name="connsiteX91" fmla="*/ 1093340 w 1184275"/>
                <a:gd name="connsiteY91" fmla="*/ 719320 h 2197100"/>
                <a:gd name="connsiteX92" fmla="*/ 1109729 w 1184275"/>
                <a:gd name="connsiteY92" fmla="*/ 718791 h 2197100"/>
                <a:gd name="connsiteX93" fmla="*/ 1124004 w 1184275"/>
                <a:gd name="connsiteY93" fmla="*/ 717734 h 2197100"/>
                <a:gd name="connsiteX94" fmla="*/ 1134049 w 1184275"/>
                <a:gd name="connsiteY94" fmla="*/ 717734 h 2197100"/>
                <a:gd name="connsiteX95" fmla="*/ 1142508 w 1184275"/>
                <a:gd name="connsiteY95" fmla="*/ 720907 h 2197100"/>
                <a:gd name="connsiteX96" fmla="*/ 1146738 w 1184275"/>
                <a:gd name="connsiteY96" fmla="*/ 724081 h 2197100"/>
                <a:gd name="connsiteX97" fmla="*/ 1155726 w 1184275"/>
                <a:gd name="connsiteY97" fmla="*/ 723023 h 2197100"/>
                <a:gd name="connsiteX98" fmla="*/ 1167357 w 1184275"/>
                <a:gd name="connsiteY98" fmla="*/ 722494 h 2197100"/>
                <a:gd name="connsiteX99" fmla="*/ 1172115 w 1184275"/>
                <a:gd name="connsiteY99" fmla="*/ 722494 h 2197100"/>
                <a:gd name="connsiteX100" fmla="*/ 1177402 w 1184275"/>
                <a:gd name="connsiteY100" fmla="*/ 724610 h 2197100"/>
                <a:gd name="connsiteX101" fmla="*/ 1181632 w 1184275"/>
                <a:gd name="connsiteY101" fmla="*/ 733072 h 2197100"/>
                <a:gd name="connsiteX102" fmla="*/ 1184275 w 1184275"/>
                <a:gd name="connsiteY102" fmla="*/ 741535 h 2197100"/>
                <a:gd name="connsiteX103" fmla="*/ 1179517 w 1184275"/>
                <a:gd name="connsiteY103" fmla="*/ 746824 h 2197100"/>
                <a:gd name="connsiteX104" fmla="*/ 1175816 w 1184275"/>
                <a:gd name="connsiteY104" fmla="*/ 750526 h 2197100"/>
                <a:gd name="connsiteX105" fmla="*/ 1174230 w 1184275"/>
                <a:gd name="connsiteY105" fmla="*/ 755815 h 2197100"/>
                <a:gd name="connsiteX106" fmla="*/ 1177931 w 1184275"/>
                <a:gd name="connsiteY106" fmla="*/ 758989 h 2197100"/>
                <a:gd name="connsiteX107" fmla="*/ 1181632 w 1184275"/>
                <a:gd name="connsiteY107" fmla="*/ 765865 h 2197100"/>
                <a:gd name="connsiteX108" fmla="*/ 1181632 w 1184275"/>
                <a:gd name="connsiteY108" fmla="*/ 772740 h 2197100"/>
                <a:gd name="connsiteX109" fmla="*/ 1178988 w 1184275"/>
                <a:gd name="connsiteY109" fmla="*/ 780674 h 2197100"/>
                <a:gd name="connsiteX110" fmla="*/ 1169472 w 1184275"/>
                <a:gd name="connsiteY110" fmla="*/ 785434 h 2197100"/>
                <a:gd name="connsiteX111" fmla="*/ 1163656 w 1184275"/>
                <a:gd name="connsiteY111" fmla="*/ 787021 h 2197100"/>
                <a:gd name="connsiteX112" fmla="*/ 1165242 w 1184275"/>
                <a:gd name="connsiteY112" fmla="*/ 788608 h 2197100"/>
                <a:gd name="connsiteX113" fmla="*/ 1167357 w 1184275"/>
                <a:gd name="connsiteY113" fmla="*/ 793368 h 2197100"/>
                <a:gd name="connsiteX114" fmla="*/ 1168943 w 1184275"/>
                <a:gd name="connsiteY114" fmla="*/ 798657 h 2197100"/>
                <a:gd name="connsiteX115" fmla="*/ 1167886 w 1184275"/>
                <a:gd name="connsiteY115" fmla="*/ 805533 h 2197100"/>
                <a:gd name="connsiteX116" fmla="*/ 1162070 w 1184275"/>
                <a:gd name="connsiteY116" fmla="*/ 811351 h 2197100"/>
                <a:gd name="connsiteX117" fmla="*/ 1156783 w 1184275"/>
                <a:gd name="connsiteY117" fmla="*/ 813467 h 2197100"/>
                <a:gd name="connsiteX118" fmla="*/ 1152025 w 1184275"/>
                <a:gd name="connsiteY118" fmla="*/ 813467 h 2197100"/>
                <a:gd name="connsiteX119" fmla="*/ 1149910 w 1184275"/>
                <a:gd name="connsiteY119" fmla="*/ 814525 h 2197100"/>
                <a:gd name="connsiteX120" fmla="*/ 1150439 w 1184275"/>
                <a:gd name="connsiteY120" fmla="*/ 816640 h 2197100"/>
                <a:gd name="connsiteX121" fmla="*/ 1153611 w 1184275"/>
                <a:gd name="connsiteY121" fmla="*/ 820343 h 2197100"/>
                <a:gd name="connsiteX122" fmla="*/ 1154668 w 1184275"/>
                <a:gd name="connsiteY122" fmla="*/ 825103 h 2197100"/>
                <a:gd name="connsiteX123" fmla="*/ 1152025 w 1184275"/>
                <a:gd name="connsiteY123" fmla="*/ 831979 h 2197100"/>
                <a:gd name="connsiteX124" fmla="*/ 1151496 w 1184275"/>
                <a:gd name="connsiteY124" fmla="*/ 834094 h 2197100"/>
                <a:gd name="connsiteX125" fmla="*/ 1147795 w 1184275"/>
                <a:gd name="connsiteY125" fmla="*/ 836739 h 2197100"/>
                <a:gd name="connsiteX126" fmla="*/ 1139865 w 1184275"/>
                <a:gd name="connsiteY126" fmla="*/ 837797 h 2197100"/>
                <a:gd name="connsiteX127" fmla="*/ 1124533 w 1184275"/>
                <a:gd name="connsiteY127" fmla="*/ 839383 h 2197100"/>
                <a:gd name="connsiteX128" fmla="*/ 1068491 w 1184275"/>
                <a:gd name="connsiteY128" fmla="*/ 838854 h 2197100"/>
                <a:gd name="connsiteX129" fmla="*/ 1053159 w 1184275"/>
                <a:gd name="connsiteY129" fmla="*/ 836739 h 2197100"/>
                <a:gd name="connsiteX130" fmla="*/ 1045757 w 1184275"/>
                <a:gd name="connsiteY130" fmla="*/ 833565 h 2197100"/>
                <a:gd name="connsiteX131" fmla="*/ 1030954 w 1184275"/>
                <a:gd name="connsiteY131" fmla="*/ 835681 h 2197100"/>
                <a:gd name="connsiteX132" fmla="*/ 1018265 w 1184275"/>
                <a:gd name="connsiteY132" fmla="*/ 837268 h 2197100"/>
                <a:gd name="connsiteX133" fmla="*/ 974912 w 1184275"/>
                <a:gd name="connsiteY133" fmla="*/ 844673 h 2197100"/>
                <a:gd name="connsiteX134" fmla="*/ 902481 w 1184275"/>
                <a:gd name="connsiteY134" fmla="*/ 855780 h 2197100"/>
                <a:gd name="connsiteX135" fmla="*/ 884506 w 1184275"/>
                <a:gd name="connsiteY135" fmla="*/ 856837 h 2197100"/>
                <a:gd name="connsiteX136" fmla="*/ 847497 w 1184275"/>
                <a:gd name="connsiteY136" fmla="*/ 854193 h 2197100"/>
                <a:gd name="connsiteX137" fmla="*/ 804144 w 1184275"/>
                <a:gd name="connsiteY137" fmla="*/ 844144 h 2197100"/>
                <a:gd name="connsiteX138" fmla="*/ 797271 w 1184275"/>
                <a:gd name="connsiteY138" fmla="*/ 842028 h 2197100"/>
                <a:gd name="connsiteX139" fmla="*/ 796214 w 1184275"/>
                <a:gd name="connsiteY139" fmla="*/ 845730 h 2197100"/>
                <a:gd name="connsiteX140" fmla="*/ 786168 w 1184275"/>
                <a:gd name="connsiteY140" fmla="*/ 875349 h 2197100"/>
                <a:gd name="connsiteX141" fmla="*/ 786168 w 1184275"/>
                <a:gd name="connsiteY141" fmla="*/ 888043 h 2197100"/>
                <a:gd name="connsiteX142" fmla="*/ 786168 w 1184275"/>
                <a:gd name="connsiteY142" fmla="*/ 897564 h 2197100"/>
                <a:gd name="connsiteX143" fmla="*/ 778238 w 1184275"/>
                <a:gd name="connsiteY143" fmla="*/ 905497 h 2197100"/>
                <a:gd name="connsiteX144" fmla="*/ 777709 w 1184275"/>
                <a:gd name="connsiteY144" fmla="*/ 905497 h 2197100"/>
                <a:gd name="connsiteX145" fmla="*/ 777709 w 1184275"/>
                <a:gd name="connsiteY145" fmla="*/ 923480 h 2197100"/>
                <a:gd name="connsiteX146" fmla="*/ 774537 w 1184275"/>
                <a:gd name="connsiteY146" fmla="*/ 943050 h 2197100"/>
                <a:gd name="connsiteX147" fmla="*/ 772951 w 1184275"/>
                <a:gd name="connsiteY147" fmla="*/ 945166 h 2197100"/>
                <a:gd name="connsiteX148" fmla="*/ 770836 w 1184275"/>
                <a:gd name="connsiteY148" fmla="*/ 956802 h 2197100"/>
                <a:gd name="connsiteX149" fmla="*/ 772422 w 1184275"/>
                <a:gd name="connsiteY149" fmla="*/ 964207 h 2197100"/>
                <a:gd name="connsiteX150" fmla="*/ 772951 w 1184275"/>
                <a:gd name="connsiteY150" fmla="*/ 968967 h 2197100"/>
                <a:gd name="connsiteX151" fmla="*/ 766078 w 1184275"/>
                <a:gd name="connsiteY151" fmla="*/ 974785 h 2197100"/>
                <a:gd name="connsiteX152" fmla="*/ 749689 w 1184275"/>
                <a:gd name="connsiteY152" fmla="*/ 981132 h 2197100"/>
                <a:gd name="connsiteX153" fmla="*/ 741758 w 1184275"/>
                <a:gd name="connsiteY153" fmla="*/ 984834 h 2197100"/>
                <a:gd name="connsiteX154" fmla="*/ 736471 w 1184275"/>
                <a:gd name="connsiteY154" fmla="*/ 989594 h 2197100"/>
                <a:gd name="connsiteX155" fmla="*/ 733828 w 1184275"/>
                <a:gd name="connsiteY155" fmla="*/ 1005991 h 2197100"/>
                <a:gd name="connsiteX156" fmla="*/ 735943 w 1184275"/>
                <a:gd name="connsiteY156" fmla="*/ 1018156 h 2197100"/>
                <a:gd name="connsiteX157" fmla="*/ 741229 w 1184275"/>
                <a:gd name="connsiteY157" fmla="*/ 1037196 h 2197100"/>
                <a:gd name="connsiteX158" fmla="*/ 741758 w 1184275"/>
                <a:gd name="connsiteY158" fmla="*/ 1050419 h 2197100"/>
                <a:gd name="connsiteX159" fmla="*/ 743344 w 1184275"/>
                <a:gd name="connsiteY159" fmla="*/ 1059411 h 2197100"/>
                <a:gd name="connsiteX160" fmla="*/ 744930 w 1184275"/>
                <a:gd name="connsiteY160" fmla="*/ 1083212 h 2197100"/>
                <a:gd name="connsiteX161" fmla="*/ 741758 w 1184275"/>
                <a:gd name="connsiteY161" fmla="*/ 1095377 h 2197100"/>
                <a:gd name="connsiteX162" fmla="*/ 738057 w 1184275"/>
                <a:gd name="connsiteY162" fmla="*/ 1107542 h 2197100"/>
                <a:gd name="connsiteX163" fmla="*/ 736471 w 1184275"/>
                <a:gd name="connsiteY163" fmla="*/ 1130285 h 2197100"/>
                <a:gd name="connsiteX164" fmla="*/ 738057 w 1184275"/>
                <a:gd name="connsiteY164" fmla="*/ 1140863 h 2197100"/>
                <a:gd name="connsiteX165" fmla="*/ 738057 w 1184275"/>
                <a:gd name="connsiteY165" fmla="*/ 1151441 h 2197100"/>
                <a:gd name="connsiteX166" fmla="*/ 731184 w 1184275"/>
                <a:gd name="connsiteY166" fmla="*/ 1170482 h 2197100"/>
                <a:gd name="connsiteX167" fmla="*/ 730656 w 1184275"/>
                <a:gd name="connsiteY167" fmla="*/ 1172598 h 2197100"/>
                <a:gd name="connsiteX168" fmla="*/ 755504 w 1184275"/>
                <a:gd name="connsiteY168" fmla="*/ 1210151 h 2197100"/>
                <a:gd name="connsiteX169" fmla="*/ 810488 w 1184275"/>
                <a:gd name="connsiteY169" fmla="*/ 1287901 h 2197100"/>
                <a:gd name="connsiteX170" fmla="*/ 833222 w 1184275"/>
                <a:gd name="connsiteY170" fmla="*/ 1322809 h 2197100"/>
                <a:gd name="connsiteX171" fmla="*/ 880276 w 1184275"/>
                <a:gd name="connsiteY171" fmla="*/ 1412724 h 2197100"/>
                <a:gd name="connsiteX172" fmla="*/ 893493 w 1184275"/>
                <a:gd name="connsiteY172" fmla="*/ 1442343 h 2197100"/>
                <a:gd name="connsiteX173" fmla="*/ 897723 w 1184275"/>
                <a:gd name="connsiteY173" fmla="*/ 1454508 h 2197100"/>
                <a:gd name="connsiteX174" fmla="*/ 901953 w 1184275"/>
                <a:gd name="connsiteY174" fmla="*/ 1477780 h 2197100"/>
                <a:gd name="connsiteX175" fmla="*/ 901953 w 1184275"/>
                <a:gd name="connsiteY175" fmla="*/ 1507928 h 2197100"/>
                <a:gd name="connsiteX176" fmla="*/ 901953 w 1184275"/>
                <a:gd name="connsiteY176" fmla="*/ 1515862 h 2197100"/>
                <a:gd name="connsiteX177" fmla="*/ 899309 w 1184275"/>
                <a:gd name="connsiteY177" fmla="*/ 1524324 h 2197100"/>
                <a:gd name="connsiteX178" fmla="*/ 881333 w 1184275"/>
                <a:gd name="connsiteY178" fmla="*/ 1548125 h 2197100"/>
                <a:gd name="connsiteX179" fmla="*/ 872874 w 1184275"/>
                <a:gd name="connsiteY179" fmla="*/ 1555530 h 2197100"/>
                <a:gd name="connsiteX180" fmla="*/ 860714 w 1184275"/>
                <a:gd name="connsiteY180" fmla="*/ 1564522 h 2197100"/>
                <a:gd name="connsiteX181" fmla="*/ 816304 w 1184275"/>
                <a:gd name="connsiteY181" fmla="*/ 1593612 h 2197100"/>
                <a:gd name="connsiteX182" fmla="*/ 799915 w 1184275"/>
                <a:gd name="connsiteY182" fmla="*/ 1600488 h 2197100"/>
                <a:gd name="connsiteX183" fmla="*/ 782996 w 1184275"/>
                <a:gd name="connsiteY183" fmla="*/ 1604190 h 2197100"/>
                <a:gd name="connsiteX184" fmla="*/ 725897 w 1184275"/>
                <a:gd name="connsiteY184" fmla="*/ 1620057 h 2197100"/>
                <a:gd name="connsiteX185" fmla="*/ 691532 w 1184275"/>
                <a:gd name="connsiteY185" fmla="*/ 1634867 h 2197100"/>
                <a:gd name="connsiteX186" fmla="*/ 652938 w 1184275"/>
                <a:gd name="connsiteY186" fmla="*/ 1649147 h 2197100"/>
                <a:gd name="connsiteX187" fmla="*/ 576806 w 1184275"/>
                <a:gd name="connsiteY187" fmla="*/ 1669775 h 2197100"/>
                <a:gd name="connsiteX188" fmla="*/ 566760 w 1184275"/>
                <a:gd name="connsiteY188" fmla="*/ 1671891 h 2197100"/>
                <a:gd name="connsiteX189" fmla="*/ 562531 w 1184275"/>
                <a:gd name="connsiteY189" fmla="*/ 1673477 h 2197100"/>
                <a:gd name="connsiteX190" fmla="*/ 560945 w 1184275"/>
                <a:gd name="connsiteY190" fmla="*/ 1677180 h 2197100"/>
                <a:gd name="connsiteX191" fmla="*/ 514948 w 1184275"/>
                <a:gd name="connsiteY191" fmla="*/ 1700981 h 2197100"/>
                <a:gd name="connsiteX192" fmla="*/ 464722 w 1184275"/>
                <a:gd name="connsiteY192" fmla="*/ 1722137 h 2197100"/>
                <a:gd name="connsiteX193" fmla="*/ 430886 w 1184275"/>
                <a:gd name="connsiteY193" fmla="*/ 1744352 h 2197100"/>
                <a:gd name="connsiteX194" fmla="*/ 431415 w 1184275"/>
                <a:gd name="connsiteY194" fmla="*/ 1744881 h 2197100"/>
                <a:gd name="connsiteX195" fmla="*/ 437759 w 1184275"/>
                <a:gd name="connsiteY195" fmla="*/ 1759690 h 2197100"/>
                <a:gd name="connsiteX196" fmla="*/ 437759 w 1184275"/>
                <a:gd name="connsiteY196" fmla="*/ 1773442 h 2197100"/>
                <a:gd name="connsiteX197" fmla="*/ 436173 w 1184275"/>
                <a:gd name="connsiteY197" fmla="*/ 1780318 h 2197100"/>
                <a:gd name="connsiteX198" fmla="*/ 424542 w 1184275"/>
                <a:gd name="connsiteY198" fmla="*/ 1792483 h 2197100"/>
                <a:gd name="connsiteX199" fmla="*/ 402337 w 1184275"/>
                <a:gd name="connsiteY199" fmla="*/ 1804648 h 2197100"/>
                <a:gd name="connsiteX200" fmla="*/ 398107 w 1184275"/>
                <a:gd name="connsiteY200" fmla="*/ 1806234 h 2197100"/>
                <a:gd name="connsiteX201" fmla="*/ 382775 w 1184275"/>
                <a:gd name="connsiteY201" fmla="*/ 1812052 h 2197100"/>
                <a:gd name="connsiteX202" fmla="*/ 366914 w 1184275"/>
                <a:gd name="connsiteY202" fmla="*/ 1821044 h 2197100"/>
                <a:gd name="connsiteX203" fmla="*/ 362156 w 1184275"/>
                <a:gd name="connsiteY203" fmla="*/ 1827920 h 2197100"/>
                <a:gd name="connsiteX204" fmla="*/ 353168 w 1184275"/>
                <a:gd name="connsiteY204" fmla="*/ 1837969 h 2197100"/>
                <a:gd name="connsiteX205" fmla="*/ 331491 w 1184275"/>
                <a:gd name="connsiteY205" fmla="*/ 1857010 h 2197100"/>
                <a:gd name="connsiteX206" fmla="*/ 315631 w 1184275"/>
                <a:gd name="connsiteY206" fmla="*/ 1876580 h 2197100"/>
                <a:gd name="connsiteX207" fmla="*/ 315102 w 1184275"/>
                <a:gd name="connsiteY207" fmla="*/ 1903554 h 2197100"/>
                <a:gd name="connsiteX208" fmla="*/ 315102 w 1184275"/>
                <a:gd name="connsiteY208" fmla="*/ 1927884 h 2197100"/>
                <a:gd name="connsiteX209" fmla="*/ 313516 w 1184275"/>
                <a:gd name="connsiteY209" fmla="*/ 1931586 h 2197100"/>
                <a:gd name="connsiteX210" fmla="*/ 299770 w 1184275"/>
                <a:gd name="connsiteY210" fmla="*/ 1943222 h 2197100"/>
                <a:gd name="connsiteX211" fmla="*/ 292368 w 1184275"/>
                <a:gd name="connsiteY211" fmla="*/ 1946925 h 2197100"/>
                <a:gd name="connsiteX212" fmla="*/ 283909 w 1184275"/>
                <a:gd name="connsiteY212" fmla="*/ 1946925 h 2197100"/>
                <a:gd name="connsiteX213" fmla="*/ 263290 w 1184275"/>
                <a:gd name="connsiteY213" fmla="*/ 1936876 h 2197100"/>
                <a:gd name="connsiteX214" fmla="*/ 260118 w 1184275"/>
                <a:gd name="connsiteY214" fmla="*/ 1934760 h 2197100"/>
                <a:gd name="connsiteX215" fmla="*/ 213064 w 1184275"/>
                <a:gd name="connsiteY215" fmla="*/ 1987651 h 2197100"/>
                <a:gd name="connsiteX216" fmla="*/ 218351 w 1184275"/>
                <a:gd name="connsiteY216" fmla="*/ 1985535 h 2197100"/>
                <a:gd name="connsiteX217" fmla="*/ 240556 w 1184275"/>
                <a:gd name="connsiteY217" fmla="*/ 1987122 h 2197100"/>
                <a:gd name="connsiteX218" fmla="*/ 247958 w 1184275"/>
                <a:gd name="connsiteY218" fmla="*/ 1990296 h 2197100"/>
                <a:gd name="connsiteX219" fmla="*/ 250073 w 1184275"/>
                <a:gd name="connsiteY219" fmla="*/ 1992411 h 2197100"/>
                <a:gd name="connsiteX220" fmla="*/ 247958 w 1184275"/>
                <a:gd name="connsiteY220" fmla="*/ 2000874 h 2197100"/>
                <a:gd name="connsiteX221" fmla="*/ 239499 w 1184275"/>
                <a:gd name="connsiteY221" fmla="*/ 2014626 h 2197100"/>
                <a:gd name="connsiteX222" fmla="*/ 237384 w 1184275"/>
                <a:gd name="connsiteY222" fmla="*/ 2017799 h 2197100"/>
                <a:gd name="connsiteX223" fmla="*/ 235798 w 1184275"/>
                <a:gd name="connsiteY223" fmla="*/ 2025733 h 2197100"/>
                <a:gd name="connsiteX224" fmla="*/ 230511 w 1184275"/>
                <a:gd name="connsiteY224" fmla="*/ 2038956 h 2197100"/>
                <a:gd name="connsiteX225" fmla="*/ 228925 w 1184275"/>
                <a:gd name="connsiteY225" fmla="*/ 2045831 h 2197100"/>
                <a:gd name="connsiteX226" fmla="*/ 231040 w 1184275"/>
                <a:gd name="connsiteY226" fmla="*/ 2052707 h 2197100"/>
                <a:gd name="connsiteX227" fmla="*/ 235798 w 1184275"/>
                <a:gd name="connsiteY227" fmla="*/ 2068575 h 2197100"/>
                <a:gd name="connsiteX228" fmla="*/ 240556 w 1184275"/>
                <a:gd name="connsiteY228" fmla="*/ 2085500 h 2197100"/>
                <a:gd name="connsiteX229" fmla="*/ 247429 w 1184275"/>
                <a:gd name="connsiteY229" fmla="*/ 2101896 h 2197100"/>
                <a:gd name="connsiteX230" fmla="*/ 256946 w 1184275"/>
                <a:gd name="connsiteY230" fmla="*/ 2118821 h 2197100"/>
                <a:gd name="connsiteX231" fmla="*/ 271749 w 1184275"/>
                <a:gd name="connsiteY231" fmla="*/ 2125697 h 2197100"/>
                <a:gd name="connsiteX232" fmla="*/ 288139 w 1184275"/>
                <a:gd name="connsiteY232" fmla="*/ 2130986 h 2197100"/>
                <a:gd name="connsiteX233" fmla="*/ 293426 w 1184275"/>
                <a:gd name="connsiteY233" fmla="*/ 2132573 h 2197100"/>
                <a:gd name="connsiteX234" fmla="*/ 308758 w 1184275"/>
                <a:gd name="connsiteY234" fmla="*/ 2141564 h 2197100"/>
                <a:gd name="connsiteX235" fmla="*/ 318274 w 1184275"/>
                <a:gd name="connsiteY235" fmla="*/ 2142093 h 2197100"/>
                <a:gd name="connsiteX236" fmla="*/ 327791 w 1184275"/>
                <a:gd name="connsiteY236" fmla="*/ 2143680 h 2197100"/>
                <a:gd name="connsiteX237" fmla="*/ 337307 w 1184275"/>
                <a:gd name="connsiteY237" fmla="*/ 2153200 h 2197100"/>
                <a:gd name="connsiteX238" fmla="*/ 339422 w 1184275"/>
                <a:gd name="connsiteY238" fmla="*/ 2160076 h 2197100"/>
                <a:gd name="connsiteX239" fmla="*/ 338365 w 1184275"/>
                <a:gd name="connsiteY239" fmla="*/ 2162721 h 2197100"/>
                <a:gd name="connsiteX240" fmla="*/ 333078 w 1184275"/>
                <a:gd name="connsiteY240" fmla="*/ 2170655 h 2197100"/>
                <a:gd name="connsiteX241" fmla="*/ 308758 w 1184275"/>
                <a:gd name="connsiteY241" fmla="*/ 2190224 h 2197100"/>
                <a:gd name="connsiteX242" fmla="*/ 293426 w 1184275"/>
                <a:gd name="connsiteY242" fmla="*/ 2195513 h 2197100"/>
                <a:gd name="connsiteX243" fmla="*/ 273335 w 1184275"/>
                <a:gd name="connsiteY243" fmla="*/ 2197100 h 2197100"/>
                <a:gd name="connsiteX244" fmla="*/ 205134 w 1184275"/>
                <a:gd name="connsiteY244" fmla="*/ 2192340 h 2197100"/>
                <a:gd name="connsiteX245" fmla="*/ 186101 w 1184275"/>
                <a:gd name="connsiteY245" fmla="*/ 2187051 h 2197100"/>
                <a:gd name="connsiteX246" fmla="*/ 173941 w 1184275"/>
                <a:gd name="connsiteY246" fmla="*/ 2181762 h 2197100"/>
                <a:gd name="connsiteX247" fmla="*/ 149092 w 1184275"/>
                <a:gd name="connsiteY247" fmla="*/ 2165365 h 2197100"/>
                <a:gd name="connsiteX248" fmla="*/ 140104 w 1184275"/>
                <a:gd name="connsiteY248" fmla="*/ 2154787 h 2197100"/>
                <a:gd name="connsiteX249" fmla="*/ 127944 w 1184275"/>
                <a:gd name="connsiteY249" fmla="*/ 2143151 h 2197100"/>
                <a:gd name="connsiteX250" fmla="*/ 91993 w 1184275"/>
                <a:gd name="connsiteY250" fmla="*/ 2120408 h 2197100"/>
                <a:gd name="connsiteX251" fmla="*/ 79833 w 1184275"/>
                <a:gd name="connsiteY251" fmla="*/ 2112474 h 2197100"/>
                <a:gd name="connsiteX252" fmla="*/ 53398 w 1184275"/>
                <a:gd name="connsiteY252" fmla="*/ 2097665 h 2197100"/>
                <a:gd name="connsiteX253" fmla="*/ 24320 w 1184275"/>
                <a:gd name="connsiteY253" fmla="*/ 2080211 h 2197100"/>
                <a:gd name="connsiteX254" fmla="*/ 13746 w 1184275"/>
                <a:gd name="connsiteY254" fmla="*/ 2070690 h 2197100"/>
                <a:gd name="connsiteX255" fmla="*/ 529 w 1184275"/>
                <a:gd name="connsiteY255" fmla="*/ 2051649 h 2197100"/>
                <a:gd name="connsiteX256" fmla="*/ 0 w 1184275"/>
                <a:gd name="connsiteY256" fmla="*/ 2044245 h 2197100"/>
                <a:gd name="connsiteX257" fmla="*/ 5287 w 1184275"/>
                <a:gd name="connsiteY257" fmla="*/ 2032609 h 2197100"/>
                <a:gd name="connsiteX258" fmla="*/ 17447 w 1184275"/>
                <a:gd name="connsiteY258" fmla="*/ 2017799 h 2197100"/>
                <a:gd name="connsiteX259" fmla="*/ 45468 w 1184275"/>
                <a:gd name="connsiteY259" fmla="*/ 1983420 h 2197100"/>
                <a:gd name="connsiteX260" fmla="*/ 69788 w 1184275"/>
                <a:gd name="connsiteY260" fmla="*/ 1955916 h 2197100"/>
                <a:gd name="connsiteX261" fmla="*/ 79304 w 1184275"/>
                <a:gd name="connsiteY261" fmla="*/ 1942165 h 2197100"/>
                <a:gd name="connsiteX262" fmla="*/ 88821 w 1184275"/>
                <a:gd name="connsiteY262" fmla="*/ 1931586 h 2197100"/>
                <a:gd name="connsiteX263" fmla="*/ 97280 w 1184275"/>
                <a:gd name="connsiteY263" fmla="*/ 1930000 h 2197100"/>
                <a:gd name="connsiteX264" fmla="*/ 102567 w 1184275"/>
                <a:gd name="connsiteY264" fmla="*/ 1932115 h 2197100"/>
                <a:gd name="connsiteX265" fmla="*/ 145391 w 1184275"/>
                <a:gd name="connsiteY265" fmla="*/ 1880811 h 2197100"/>
                <a:gd name="connsiteX266" fmla="*/ 195617 w 1184275"/>
                <a:gd name="connsiteY266" fmla="*/ 1821044 h 2197100"/>
                <a:gd name="connsiteX267" fmla="*/ 204076 w 1184275"/>
                <a:gd name="connsiteY267" fmla="*/ 1814168 h 2197100"/>
                <a:gd name="connsiteX268" fmla="*/ 209892 w 1184275"/>
                <a:gd name="connsiteY268" fmla="*/ 1809937 h 2197100"/>
                <a:gd name="connsiteX269" fmla="*/ 216765 w 1184275"/>
                <a:gd name="connsiteY269" fmla="*/ 1790896 h 2197100"/>
                <a:gd name="connsiteX270" fmla="*/ 219937 w 1184275"/>
                <a:gd name="connsiteY270" fmla="*/ 1777673 h 2197100"/>
                <a:gd name="connsiteX271" fmla="*/ 219937 w 1184275"/>
                <a:gd name="connsiteY271" fmla="*/ 1775028 h 2197100"/>
                <a:gd name="connsiteX272" fmla="*/ 219937 w 1184275"/>
                <a:gd name="connsiteY272" fmla="*/ 1762864 h 2197100"/>
                <a:gd name="connsiteX273" fmla="*/ 218880 w 1184275"/>
                <a:gd name="connsiteY273" fmla="*/ 1739591 h 2197100"/>
                <a:gd name="connsiteX274" fmla="*/ 218351 w 1184275"/>
                <a:gd name="connsiteY274" fmla="*/ 1720551 h 2197100"/>
                <a:gd name="connsiteX275" fmla="*/ 218351 w 1184275"/>
                <a:gd name="connsiteY275" fmla="*/ 1708386 h 2197100"/>
                <a:gd name="connsiteX276" fmla="*/ 219937 w 1184275"/>
                <a:gd name="connsiteY276" fmla="*/ 1695692 h 2197100"/>
                <a:gd name="connsiteX277" fmla="*/ 221523 w 1184275"/>
                <a:gd name="connsiteY277" fmla="*/ 1681940 h 2197100"/>
                <a:gd name="connsiteX278" fmla="*/ 219937 w 1184275"/>
                <a:gd name="connsiteY278" fmla="*/ 1671362 h 2197100"/>
                <a:gd name="connsiteX279" fmla="*/ 218351 w 1184275"/>
                <a:gd name="connsiteY279" fmla="*/ 1666602 h 2197100"/>
                <a:gd name="connsiteX280" fmla="*/ 223638 w 1184275"/>
                <a:gd name="connsiteY280" fmla="*/ 1640156 h 2197100"/>
                <a:gd name="connsiteX281" fmla="*/ 228925 w 1184275"/>
                <a:gd name="connsiteY281" fmla="*/ 1623231 h 2197100"/>
                <a:gd name="connsiteX282" fmla="*/ 234212 w 1184275"/>
                <a:gd name="connsiteY282" fmla="*/ 1606835 h 2197100"/>
                <a:gd name="connsiteX283" fmla="*/ 249015 w 1184275"/>
                <a:gd name="connsiteY283" fmla="*/ 1587794 h 2197100"/>
                <a:gd name="connsiteX284" fmla="*/ 250073 w 1184275"/>
                <a:gd name="connsiteY284" fmla="*/ 1586207 h 2197100"/>
                <a:gd name="connsiteX285" fmla="*/ 259589 w 1184275"/>
                <a:gd name="connsiteY285" fmla="*/ 1589909 h 2197100"/>
                <a:gd name="connsiteX286" fmla="*/ 270163 w 1184275"/>
                <a:gd name="connsiteY286" fmla="*/ 1594670 h 2197100"/>
                <a:gd name="connsiteX287" fmla="*/ 275979 w 1184275"/>
                <a:gd name="connsiteY287" fmla="*/ 1596785 h 2197100"/>
                <a:gd name="connsiteX288" fmla="*/ 300299 w 1184275"/>
                <a:gd name="connsiteY288" fmla="*/ 1599959 h 2197100"/>
                <a:gd name="connsiteX289" fmla="*/ 315631 w 1184275"/>
                <a:gd name="connsiteY289" fmla="*/ 1602603 h 2197100"/>
                <a:gd name="connsiteX290" fmla="*/ 336250 w 1184275"/>
                <a:gd name="connsiteY290" fmla="*/ 1614239 h 2197100"/>
                <a:gd name="connsiteX291" fmla="*/ 338365 w 1184275"/>
                <a:gd name="connsiteY291" fmla="*/ 1616355 h 2197100"/>
                <a:gd name="connsiteX292" fmla="*/ 341537 w 1184275"/>
                <a:gd name="connsiteY292" fmla="*/ 1615826 h 2197100"/>
                <a:gd name="connsiteX293" fmla="*/ 351582 w 1184275"/>
                <a:gd name="connsiteY293" fmla="*/ 1608950 h 2197100"/>
                <a:gd name="connsiteX294" fmla="*/ 366914 w 1184275"/>
                <a:gd name="connsiteY294" fmla="*/ 1596785 h 2197100"/>
                <a:gd name="connsiteX295" fmla="*/ 388062 w 1184275"/>
                <a:gd name="connsiteY295" fmla="*/ 1581447 h 2197100"/>
                <a:gd name="connsiteX296" fmla="*/ 398107 w 1184275"/>
                <a:gd name="connsiteY296" fmla="*/ 1574042 h 2197100"/>
                <a:gd name="connsiteX297" fmla="*/ 419255 w 1184275"/>
                <a:gd name="connsiteY297" fmla="*/ 1547067 h 2197100"/>
                <a:gd name="connsiteX298" fmla="*/ 424542 w 1184275"/>
                <a:gd name="connsiteY298" fmla="*/ 1534374 h 2197100"/>
                <a:gd name="connsiteX299" fmla="*/ 428243 w 1184275"/>
                <a:gd name="connsiteY299" fmla="*/ 1518506 h 2197100"/>
                <a:gd name="connsiteX300" fmla="*/ 431415 w 1184275"/>
                <a:gd name="connsiteY300" fmla="*/ 1450806 h 2197100"/>
                <a:gd name="connsiteX301" fmla="*/ 431415 w 1184275"/>
                <a:gd name="connsiteY301" fmla="*/ 1404261 h 2197100"/>
                <a:gd name="connsiteX302" fmla="*/ 433529 w 1184275"/>
                <a:gd name="connsiteY302" fmla="*/ 1352428 h 2197100"/>
                <a:gd name="connsiteX303" fmla="*/ 448333 w 1184275"/>
                <a:gd name="connsiteY303" fmla="*/ 1254050 h 2197100"/>
                <a:gd name="connsiteX304" fmla="*/ 450448 w 1184275"/>
                <a:gd name="connsiteY304" fmla="*/ 1241885 h 2197100"/>
                <a:gd name="connsiteX305" fmla="*/ 445689 w 1184275"/>
                <a:gd name="connsiteY305" fmla="*/ 1241885 h 2197100"/>
                <a:gd name="connsiteX306" fmla="*/ 437759 w 1184275"/>
                <a:gd name="connsiteY306" fmla="*/ 1240827 h 2197100"/>
                <a:gd name="connsiteX307" fmla="*/ 434587 w 1184275"/>
                <a:gd name="connsiteY307" fmla="*/ 1238183 h 2197100"/>
                <a:gd name="connsiteX308" fmla="*/ 426656 w 1184275"/>
                <a:gd name="connsiteY308" fmla="*/ 1227076 h 2197100"/>
                <a:gd name="connsiteX309" fmla="*/ 424542 w 1184275"/>
                <a:gd name="connsiteY309" fmla="*/ 1217026 h 2197100"/>
                <a:gd name="connsiteX310" fmla="*/ 418726 w 1184275"/>
                <a:gd name="connsiteY310" fmla="*/ 1191110 h 2197100"/>
                <a:gd name="connsiteX311" fmla="*/ 409210 w 1184275"/>
                <a:gd name="connsiteY311" fmla="*/ 1156730 h 2197100"/>
                <a:gd name="connsiteX312" fmla="*/ 400750 w 1184275"/>
                <a:gd name="connsiteY312" fmla="*/ 1127111 h 2197100"/>
                <a:gd name="connsiteX313" fmla="*/ 397050 w 1184275"/>
                <a:gd name="connsiteY313" fmla="*/ 1097492 h 2197100"/>
                <a:gd name="connsiteX314" fmla="*/ 397050 w 1184275"/>
                <a:gd name="connsiteY314" fmla="*/ 1082154 h 2197100"/>
                <a:gd name="connsiteX315" fmla="*/ 407095 w 1184275"/>
                <a:gd name="connsiteY315" fmla="*/ 1050419 h 2197100"/>
                <a:gd name="connsiteX316" fmla="*/ 417669 w 1184275"/>
                <a:gd name="connsiteY316" fmla="*/ 1025031 h 2197100"/>
                <a:gd name="connsiteX317" fmla="*/ 431415 w 1184275"/>
                <a:gd name="connsiteY317" fmla="*/ 995412 h 2197100"/>
                <a:gd name="connsiteX318" fmla="*/ 461022 w 1184275"/>
                <a:gd name="connsiteY318" fmla="*/ 946224 h 2197100"/>
                <a:gd name="connsiteX319" fmla="*/ 467895 w 1184275"/>
                <a:gd name="connsiteY319" fmla="*/ 939348 h 2197100"/>
                <a:gd name="connsiteX320" fmla="*/ 483755 w 1184275"/>
                <a:gd name="connsiteY320" fmla="*/ 924009 h 2197100"/>
                <a:gd name="connsiteX321" fmla="*/ 495387 w 1184275"/>
                <a:gd name="connsiteY321" fmla="*/ 908142 h 2197100"/>
                <a:gd name="connsiteX322" fmla="*/ 499088 w 1184275"/>
                <a:gd name="connsiteY322" fmla="*/ 899679 h 2197100"/>
                <a:gd name="connsiteX323" fmla="*/ 503846 w 1184275"/>
                <a:gd name="connsiteY323" fmla="*/ 894390 h 2197100"/>
                <a:gd name="connsiteX324" fmla="*/ 503846 w 1184275"/>
                <a:gd name="connsiteY324" fmla="*/ 889630 h 2197100"/>
                <a:gd name="connsiteX325" fmla="*/ 498559 w 1184275"/>
                <a:gd name="connsiteY325" fmla="*/ 870589 h 2197100"/>
                <a:gd name="connsiteX326" fmla="*/ 491686 w 1184275"/>
                <a:gd name="connsiteY326" fmla="*/ 847846 h 2197100"/>
                <a:gd name="connsiteX327" fmla="*/ 490100 w 1184275"/>
                <a:gd name="connsiteY327" fmla="*/ 839383 h 2197100"/>
                <a:gd name="connsiteX328" fmla="*/ 464194 w 1184275"/>
                <a:gd name="connsiteY328" fmla="*/ 819814 h 2197100"/>
                <a:gd name="connsiteX329" fmla="*/ 412910 w 1184275"/>
                <a:gd name="connsiteY329" fmla="*/ 775385 h 2197100"/>
                <a:gd name="connsiteX330" fmla="*/ 382775 w 1184275"/>
                <a:gd name="connsiteY330" fmla="*/ 744179 h 2197100"/>
                <a:gd name="connsiteX331" fmla="*/ 371144 w 1184275"/>
                <a:gd name="connsiteY331" fmla="*/ 729899 h 2197100"/>
                <a:gd name="connsiteX332" fmla="*/ 353168 w 1184275"/>
                <a:gd name="connsiteY332" fmla="*/ 707155 h 2197100"/>
                <a:gd name="connsiteX333" fmla="*/ 336250 w 1184275"/>
                <a:gd name="connsiteY333" fmla="*/ 688644 h 2197100"/>
                <a:gd name="connsiteX334" fmla="*/ 330434 w 1184275"/>
                <a:gd name="connsiteY334" fmla="*/ 678065 h 2197100"/>
                <a:gd name="connsiteX335" fmla="*/ 328848 w 1184275"/>
                <a:gd name="connsiteY335" fmla="*/ 670660 h 2197100"/>
                <a:gd name="connsiteX336" fmla="*/ 328848 w 1184275"/>
                <a:gd name="connsiteY336" fmla="*/ 660082 h 2197100"/>
                <a:gd name="connsiteX337" fmla="*/ 344709 w 1184275"/>
                <a:gd name="connsiteY337" fmla="*/ 625703 h 2197100"/>
                <a:gd name="connsiteX338" fmla="*/ 371144 w 1184275"/>
                <a:gd name="connsiteY338" fmla="*/ 584448 h 2197100"/>
                <a:gd name="connsiteX339" fmla="*/ 401808 w 1184275"/>
                <a:gd name="connsiteY339" fmla="*/ 546366 h 2197100"/>
                <a:gd name="connsiteX340" fmla="*/ 416083 w 1184275"/>
                <a:gd name="connsiteY340" fmla="*/ 532614 h 2197100"/>
                <a:gd name="connsiteX341" fmla="*/ 441460 w 1184275"/>
                <a:gd name="connsiteY341" fmla="*/ 511458 h 2197100"/>
                <a:gd name="connsiteX342" fmla="*/ 479526 w 1184275"/>
                <a:gd name="connsiteY342" fmla="*/ 474963 h 2197100"/>
                <a:gd name="connsiteX343" fmla="*/ 501202 w 1184275"/>
                <a:gd name="connsiteY343" fmla="*/ 446931 h 2197100"/>
                <a:gd name="connsiteX344" fmla="*/ 512834 w 1184275"/>
                <a:gd name="connsiteY344" fmla="*/ 431063 h 2197100"/>
                <a:gd name="connsiteX345" fmla="*/ 535567 w 1184275"/>
                <a:gd name="connsiteY345" fmla="*/ 407262 h 2197100"/>
                <a:gd name="connsiteX346" fmla="*/ 564646 w 1184275"/>
                <a:gd name="connsiteY346" fmla="*/ 383461 h 2197100"/>
                <a:gd name="connsiteX347" fmla="*/ 577334 w 1184275"/>
                <a:gd name="connsiteY347" fmla="*/ 375528 h 2197100"/>
                <a:gd name="connsiteX348" fmla="*/ 605884 w 1184275"/>
                <a:gd name="connsiteY348" fmla="*/ 357016 h 2197100"/>
                <a:gd name="connsiteX349" fmla="*/ 626503 w 1184275"/>
                <a:gd name="connsiteY349" fmla="*/ 345909 h 2197100"/>
                <a:gd name="connsiteX350" fmla="*/ 631790 w 1184275"/>
                <a:gd name="connsiteY350" fmla="*/ 343264 h 2197100"/>
                <a:gd name="connsiteX351" fmla="*/ 634433 w 1184275"/>
                <a:gd name="connsiteY351" fmla="*/ 334801 h 2197100"/>
                <a:gd name="connsiteX352" fmla="*/ 635491 w 1184275"/>
                <a:gd name="connsiteY352" fmla="*/ 331099 h 2197100"/>
                <a:gd name="connsiteX353" fmla="*/ 633905 w 1184275"/>
                <a:gd name="connsiteY353" fmla="*/ 327926 h 2197100"/>
                <a:gd name="connsiteX354" fmla="*/ 631790 w 1184275"/>
                <a:gd name="connsiteY354" fmla="*/ 324223 h 2197100"/>
                <a:gd name="connsiteX355" fmla="*/ 635491 w 1184275"/>
                <a:gd name="connsiteY355" fmla="*/ 319992 h 2197100"/>
                <a:gd name="connsiteX356" fmla="*/ 641306 w 1184275"/>
                <a:gd name="connsiteY356" fmla="*/ 308356 h 2197100"/>
                <a:gd name="connsiteX357" fmla="*/ 640778 w 1184275"/>
                <a:gd name="connsiteY357" fmla="*/ 304653 h 2197100"/>
                <a:gd name="connsiteX358" fmla="*/ 632847 w 1184275"/>
                <a:gd name="connsiteY358" fmla="*/ 308885 h 2197100"/>
                <a:gd name="connsiteX359" fmla="*/ 628618 w 1184275"/>
                <a:gd name="connsiteY359" fmla="*/ 310471 h 2197100"/>
                <a:gd name="connsiteX360" fmla="*/ 630732 w 1184275"/>
                <a:gd name="connsiteY360" fmla="*/ 305182 h 2197100"/>
                <a:gd name="connsiteX361" fmla="*/ 632318 w 1184275"/>
                <a:gd name="connsiteY361" fmla="*/ 296191 h 2197100"/>
                <a:gd name="connsiteX362" fmla="*/ 639720 w 1184275"/>
                <a:gd name="connsiteY362" fmla="*/ 284026 h 2197100"/>
                <a:gd name="connsiteX363" fmla="*/ 645536 w 1184275"/>
                <a:gd name="connsiteY363" fmla="*/ 278737 h 2197100"/>
                <a:gd name="connsiteX364" fmla="*/ 639192 w 1184275"/>
                <a:gd name="connsiteY364" fmla="*/ 277679 h 2197100"/>
                <a:gd name="connsiteX365" fmla="*/ 635491 w 1184275"/>
                <a:gd name="connsiteY365" fmla="*/ 277679 h 2197100"/>
                <a:gd name="connsiteX366" fmla="*/ 643950 w 1184275"/>
                <a:gd name="connsiteY366" fmla="*/ 267101 h 2197100"/>
                <a:gd name="connsiteX367" fmla="*/ 646593 w 1184275"/>
                <a:gd name="connsiteY367" fmla="*/ 260225 h 2197100"/>
                <a:gd name="connsiteX368" fmla="*/ 639720 w 1184275"/>
                <a:gd name="connsiteY368" fmla="*/ 261812 h 2197100"/>
                <a:gd name="connsiteX369" fmla="*/ 637605 w 1184275"/>
                <a:gd name="connsiteY369" fmla="*/ 261283 h 2197100"/>
                <a:gd name="connsiteX370" fmla="*/ 643950 w 1184275"/>
                <a:gd name="connsiteY370" fmla="*/ 252820 h 2197100"/>
                <a:gd name="connsiteX371" fmla="*/ 649765 w 1184275"/>
                <a:gd name="connsiteY371" fmla="*/ 234308 h 2197100"/>
                <a:gd name="connsiteX372" fmla="*/ 651351 w 1184275"/>
                <a:gd name="connsiteY372" fmla="*/ 229019 h 2197100"/>
                <a:gd name="connsiteX373" fmla="*/ 649765 w 1184275"/>
                <a:gd name="connsiteY373" fmla="*/ 220027 h 2197100"/>
                <a:gd name="connsiteX374" fmla="*/ 642892 w 1184275"/>
                <a:gd name="connsiteY374" fmla="*/ 209978 h 2197100"/>
                <a:gd name="connsiteX375" fmla="*/ 641306 w 1184275"/>
                <a:gd name="connsiteY375" fmla="*/ 208920 h 2197100"/>
                <a:gd name="connsiteX376" fmla="*/ 633905 w 1184275"/>
                <a:gd name="connsiteY376" fmla="*/ 211565 h 2197100"/>
                <a:gd name="connsiteX377" fmla="*/ 630204 w 1184275"/>
                <a:gd name="connsiteY377" fmla="*/ 211036 h 2197100"/>
                <a:gd name="connsiteX378" fmla="*/ 632847 w 1184275"/>
                <a:gd name="connsiteY378" fmla="*/ 207334 h 2197100"/>
                <a:gd name="connsiteX379" fmla="*/ 635491 w 1184275"/>
                <a:gd name="connsiteY379" fmla="*/ 198871 h 2197100"/>
                <a:gd name="connsiteX380" fmla="*/ 633905 w 1184275"/>
                <a:gd name="connsiteY380" fmla="*/ 185648 h 2197100"/>
                <a:gd name="connsiteX381" fmla="*/ 634433 w 1184275"/>
                <a:gd name="connsiteY381" fmla="*/ 176657 h 2197100"/>
                <a:gd name="connsiteX382" fmla="*/ 634433 w 1184275"/>
                <a:gd name="connsiteY382" fmla="*/ 169252 h 2197100"/>
                <a:gd name="connsiteX383" fmla="*/ 630204 w 1184275"/>
                <a:gd name="connsiteY383" fmla="*/ 159203 h 2197100"/>
                <a:gd name="connsiteX384" fmla="*/ 629146 w 1184275"/>
                <a:gd name="connsiteY384" fmla="*/ 150740 h 2197100"/>
                <a:gd name="connsiteX385" fmla="*/ 634433 w 1184275"/>
                <a:gd name="connsiteY385" fmla="*/ 130112 h 2197100"/>
                <a:gd name="connsiteX386" fmla="*/ 638663 w 1184275"/>
                <a:gd name="connsiteY386" fmla="*/ 124294 h 2197100"/>
                <a:gd name="connsiteX387" fmla="*/ 623859 w 1184275"/>
                <a:gd name="connsiteY387" fmla="*/ 124823 h 2197100"/>
                <a:gd name="connsiteX388" fmla="*/ 618044 w 1184275"/>
                <a:gd name="connsiteY388" fmla="*/ 124294 h 2197100"/>
                <a:gd name="connsiteX389" fmla="*/ 622273 w 1184275"/>
                <a:gd name="connsiteY389" fmla="*/ 122708 h 2197100"/>
                <a:gd name="connsiteX390" fmla="*/ 636019 w 1184275"/>
                <a:gd name="connsiteY390" fmla="*/ 115303 h 2197100"/>
                <a:gd name="connsiteX391" fmla="*/ 643950 w 1184275"/>
                <a:gd name="connsiteY391" fmla="*/ 107369 h 2197100"/>
                <a:gd name="connsiteX392" fmla="*/ 650823 w 1184275"/>
                <a:gd name="connsiteY392" fmla="*/ 94675 h 2197100"/>
                <a:gd name="connsiteX393" fmla="*/ 658753 w 1184275"/>
                <a:gd name="connsiteY393" fmla="*/ 79337 h 2197100"/>
                <a:gd name="connsiteX394" fmla="*/ 666684 w 1184275"/>
                <a:gd name="connsiteY394" fmla="*/ 65585 h 2197100"/>
                <a:gd name="connsiteX395" fmla="*/ 691004 w 1184275"/>
                <a:gd name="connsiteY395" fmla="*/ 42842 h 2197100"/>
                <a:gd name="connsiteX396" fmla="*/ 706864 w 1184275"/>
                <a:gd name="connsiteY396" fmla="*/ 29090 h 2197100"/>
                <a:gd name="connsiteX397" fmla="*/ 694176 w 1184275"/>
                <a:gd name="connsiteY397" fmla="*/ 34379 h 2197100"/>
                <a:gd name="connsiteX398" fmla="*/ 689417 w 1184275"/>
                <a:gd name="connsiteY398" fmla="*/ 38082 h 2197100"/>
                <a:gd name="connsiteX399" fmla="*/ 694176 w 1184275"/>
                <a:gd name="connsiteY399" fmla="*/ 32793 h 2197100"/>
                <a:gd name="connsiteX400" fmla="*/ 710565 w 1184275"/>
                <a:gd name="connsiteY400" fmla="*/ 17454 h 2197100"/>
                <a:gd name="connsiteX401" fmla="*/ 720082 w 1184275"/>
                <a:gd name="connsiteY401" fmla="*/ 10578 h 2197100"/>
                <a:gd name="connsiteX402" fmla="*/ 737529 w 1184275"/>
                <a:gd name="connsiteY402" fmla="*/ 5289 h 2197100"/>
                <a:gd name="connsiteX403" fmla="*/ 748103 w 1184275"/>
                <a:gd name="connsiteY403" fmla="*/ 3703 h 2197100"/>
                <a:gd name="connsiteX404" fmla="*/ 765021 w 1184275"/>
                <a:gd name="connsiteY404" fmla="*/ 1058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</a:cxnLst>
              <a:rect l="l" t="t" r="r" b="b"/>
              <a:pathLst>
                <a:path w="1184275" h="2197100">
                  <a:moveTo>
                    <a:pt x="667408" y="1400175"/>
                  </a:moveTo>
                  <a:lnTo>
                    <a:pt x="663227" y="1421871"/>
                  </a:lnTo>
                  <a:lnTo>
                    <a:pt x="639182" y="1478492"/>
                  </a:lnTo>
                  <a:lnTo>
                    <a:pt x="635000" y="1485900"/>
                  </a:lnTo>
                  <a:lnTo>
                    <a:pt x="682567" y="1472142"/>
                  </a:lnTo>
                  <a:lnTo>
                    <a:pt x="714453" y="1464204"/>
                  </a:lnTo>
                  <a:lnTo>
                    <a:pt x="716544" y="1463146"/>
                  </a:lnTo>
                  <a:lnTo>
                    <a:pt x="720725" y="1457854"/>
                  </a:lnTo>
                  <a:lnTo>
                    <a:pt x="719680" y="1452563"/>
                  </a:lnTo>
                  <a:lnTo>
                    <a:pt x="691453" y="1422929"/>
                  </a:lnTo>
                  <a:close/>
                  <a:moveTo>
                    <a:pt x="493713" y="623887"/>
                  </a:moveTo>
                  <a:lnTo>
                    <a:pt x="471871" y="641577"/>
                  </a:lnTo>
                  <a:lnTo>
                    <a:pt x="463550" y="650421"/>
                  </a:lnTo>
                  <a:lnTo>
                    <a:pt x="474471" y="671753"/>
                  </a:lnTo>
                  <a:lnTo>
                    <a:pt x="478112" y="685800"/>
                  </a:lnTo>
                  <a:lnTo>
                    <a:pt x="481752" y="679037"/>
                  </a:lnTo>
                  <a:lnTo>
                    <a:pt x="483312" y="664989"/>
                  </a:lnTo>
                  <a:lnTo>
                    <a:pt x="483832" y="654584"/>
                  </a:lnTo>
                  <a:lnTo>
                    <a:pt x="489033" y="631171"/>
                  </a:lnTo>
                  <a:close/>
                  <a:moveTo>
                    <a:pt x="777709" y="0"/>
                  </a:moveTo>
                  <a:lnTo>
                    <a:pt x="793042" y="0"/>
                  </a:lnTo>
                  <a:lnTo>
                    <a:pt x="809431" y="2645"/>
                  </a:lnTo>
                  <a:lnTo>
                    <a:pt x="831636" y="9521"/>
                  </a:lnTo>
                  <a:lnTo>
                    <a:pt x="841681" y="14810"/>
                  </a:lnTo>
                  <a:lnTo>
                    <a:pt x="834280" y="6876"/>
                  </a:lnTo>
                  <a:lnTo>
                    <a:pt x="831107" y="4760"/>
                  </a:lnTo>
                  <a:lnTo>
                    <a:pt x="849083" y="8463"/>
                  </a:lnTo>
                  <a:lnTo>
                    <a:pt x="876575" y="18512"/>
                  </a:lnTo>
                  <a:lnTo>
                    <a:pt x="888206" y="29619"/>
                  </a:lnTo>
                  <a:lnTo>
                    <a:pt x="894022" y="39669"/>
                  </a:lnTo>
                  <a:lnTo>
                    <a:pt x="899309" y="43371"/>
                  </a:lnTo>
                  <a:lnTo>
                    <a:pt x="909354" y="56594"/>
                  </a:lnTo>
                  <a:lnTo>
                    <a:pt x="912526" y="70874"/>
                  </a:lnTo>
                  <a:lnTo>
                    <a:pt x="913055" y="88328"/>
                  </a:lnTo>
                  <a:lnTo>
                    <a:pt x="907768" y="115303"/>
                  </a:lnTo>
                  <a:lnTo>
                    <a:pt x="906182" y="117947"/>
                  </a:lnTo>
                  <a:lnTo>
                    <a:pt x="913055" y="133286"/>
                  </a:lnTo>
                  <a:lnTo>
                    <a:pt x="921514" y="170839"/>
                  </a:lnTo>
                  <a:lnTo>
                    <a:pt x="922572" y="177715"/>
                  </a:lnTo>
                  <a:lnTo>
                    <a:pt x="919399" y="181946"/>
                  </a:lnTo>
                  <a:lnTo>
                    <a:pt x="916756" y="185119"/>
                  </a:lnTo>
                  <a:lnTo>
                    <a:pt x="915699" y="188293"/>
                  </a:lnTo>
                  <a:lnTo>
                    <a:pt x="921514" y="198871"/>
                  </a:lnTo>
                  <a:lnTo>
                    <a:pt x="927859" y="206276"/>
                  </a:lnTo>
                  <a:lnTo>
                    <a:pt x="938432" y="226903"/>
                  </a:lnTo>
                  <a:lnTo>
                    <a:pt x="940018" y="233779"/>
                  </a:lnTo>
                  <a:lnTo>
                    <a:pt x="936846" y="239068"/>
                  </a:lnTo>
                  <a:lnTo>
                    <a:pt x="916756" y="249647"/>
                  </a:lnTo>
                  <a:lnTo>
                    <a:pt x="914112" y="251233"/>
                  </a:lnTo>
                  <a:lnTo>
                    <a:pt x="911469" y="254407"/>
                  </a:lnTo>
                  <a:lnTo>
                    <a:pt x="911469" y="263398"/>
                  </a:lnTo>
                  <a:lnTo>
                    <a:pt x="912526" y="268687"/>
                  </a:lnTo>
                  <a:lnTo>
                    <a:pt x="914112" y="276621"/>
                  </a:lnTo>
                  <a:lnTo>
                    <a:pt x="911469" y="277679"/>
                  </a:lnTo>
                  <a:lnTo>
                    <a:pt x="907768" y="284026"/>
                  </a:lnTo>
                  <a:lnTo>
                    <a:pt x="908826" y="293017"/>
                  </a:lnTo>
                  <a:lnTo>
                    <a:pt x="907768" y="296720"/>
                  </a:lnTo>
                  <a:lnTo>
                    <a:pt x="900895" y="305182"/>
                  </a:lnTo>
                  <a:lnTo>
                    <a:pt x="900895" y="310471"/>
                  </a:lnTo>
                  <a:lnTo>
                    <a:pt x="901953" y="316818"/>
                  </a:lnTo>
                  <a:lnTo>
                    <a:pt x="899309" y="331099"/>
                  </a:lnTo>
                  <a:lnTo>
                    <a:pt x="895608" y="337446"/>
                  </a:lnTo>
                  <a:lnTo>
                    <a:pt x="892436" y="337975"/>
                  </a:lnTo>
                  <a:lnTo>
                    <a:pt x="882920" y="339562"/>
                  </a:lnTo>
                  <a:lnTo>
                    <a:pt x="850669" y="348553"/>
                  </a:lnTo>
                  <a:lnTo>
                    <a:pt x="841681" y="354900"/>
                  </a:lnTo>
                  <a:lnTo>
                    <a:pt x="824763" y="382932"/>
                  </a:lnTo>
                  <a:lnTo>
                    <a:pt x="816304" y="403560"/>
                  </a:lnTo>
                  <a:lnTo>
                    <a:pt x="838509" y="419427"/>
                  </a:lnTo>
                  <a:lnTo>
                    <a:pt x="867587" y="444815"/>
                  </a:lnTo>
                  <a:lnTo>
                    <a:pt x="872874" y="462269"/>
                  </a:lnTo>
                  <a:lnTo>
                    <a:pt x="874989" y="487128"/>
                  </a:lnTo>
                  <a:lnTo>
                    <a:pt x="877633" y="528912"/>
                  </a:lnTo>
                  <a:lnTo>
                    <a:pt x="878161" y="565407"/>
                  </a:lnTo>
                  <a:lnTo>
                    <a:pt x="871288" y="594497"/>
                  </a:lnTo>
                  <a:lnTo>
                    <a:pt x="862829" y="630463"/>
                  </a:lnTo>
                  <a:lnTo>
                    <a:pt x="860714" y="644744"/>
                  </a:lnTo>
                  <a:lnTo>
                    <a:pt x="863887" y="676479"/>
                  </a:lnTo>
                  <a:lnTo>
                    <a:pt x="873403" y="720907"/>
                  </a:lnTo>
                  <a:lnTo>
                    <a:pt x="876047" y="728312"/>
                  </a:lnTo>
                  <a:lnTo>
                    <a:pt x="895079" y="733072"/>
                  </a:lnTo>
                  <a:lnTo>
                    <a:pt x="927859" y="749997"/>
                  </a:lnTo>
                  <a:lnTo>
                    <a:pt x="942133" y="754229"/>
                  </a:lnTo>
                  <a:lnTo>
                    <a:pt x="961166" y="755286"/>
                  </a:lnTo>
                  <a:lnTo>
                    <a:pt x="1009806" y="749997"/>
                  </a:lnTo>
                  <a:lnTo>
                    <a:pt x="1021966" y="746824"/>
                  </a:lnTo>
                  <a:lnTo>
                    <a:pt x="1043114" y="736246"/>
                  </a:lnTo>
                  <a:lnTo>
                    <a:pt x="1060561" y="724610"/>
                  </a:lnTo>
                  <a:lnTo>
                    <a:pt x="1065319" y="721436"/>
                  </a:lnTo>
                  <a:lnTo>
                    <a:pt x="1075893" y="717205"/>
                  </a:lnTo>
                  <a:lnTo>
                    <a:pt x="1080651" y="717734"/>
                  </a:lnTo>
                  <a:lnTo>
                    <a:pt x="1093340" y="719320"/>
                  </a:lnTo>
                  <a:lnTo>
                    <a:pt x="1109729" y="718791"/>
                  </a:lnTo>
                  <a:lnTo>
                    <a:pt x="1124004" y="717734"/>
                  </a:lnTo>
                  <a:lnTo>
                    <a:pt x="1134049" y="717734"/>
                  </a:lnTo>
                  <a:lnTo>
                    <a:pt x="1142508" y="720907"/>
                  </a:lnTo>
                  <a:lnTo>
                    <a:pt x="1146738" y="724081"/>
                  </a:lnTo>
                  <a:lnTo>
                    <a:pt x="1155726" y="723023"/>
                  </a:lnTo>
                  <a:lnTo>
                    <a:pt x="1167357" y="722494"/>
                  </a:lnTo>
                  <a:lnTo>
                    <a:pt x="1172115" y="722494"/>
                  </a:lnTo>
                  <a:lnTo>
                    <a:pt x="1177402" y="724610"/>
                  </a:lnTo>
                  <a:lnTo>
                    <a:pt x="1181632" y="733072"/>
                  </a:lnTo>
                  <a:lnTo>
                    <a:pt x="1184275" y="741535"/>
                  </a:lnTo>
                  <a:lnTo>
                    <a:pt x="1179517" y="746824"/>
                  </a:lnTo>
                  <a:lnTo>
                    <a:pt x="1175816" y="750526"/>
                  </a:lnTo>
                  <a:lnTo>
                    <a:pt x="1174230" y="755815"/>
                  </a:lnTo>
                  <a:lnTo>
                    <a:pt x="1177931" y="758989"/>
                  </a:lnTo>
                  <a:lnTo>
                    <a:pt x="1181632" y="765865"/>
                  </a:lnTo>
                  <a:lnTo>
                    <a:pt x="1181632" y="772740"/>
                  </a:lnTo>
                  <a:lnTo>
                    <a:pt x="1178988" y="780674"/>
                  </a:lnTo>
                  <a:lnTo>
                    <a:pt x="1169472" y="785434"/>
                  </a:lnTo>
                  <a:lnTo>
                    <a:pt x="1163656" y="787021"/>
                  </a:lnTo>
                  <a:lnTo>
                    <a:pt x="1165242" y="788608"/>
                  </a:lnTo>
                  <a:lnTo>
                    <a:pt x="1167357" y="793368"/>
                  </a:lnTo>
                  <a:lnTo>
                    <a:pt x="1168943" y="798657"/>
                  </a:lnTo>
                  <a:lnTo>
                    <a:pt x="1167886" y="805533"/>
                  </a:lnTo>
                  <a:lnTo>
                    <a:pt x="1162070" y="811351"/>
                  </a:lnTo>
                  <a:lnTo>
                    <a:pt x="1156783" y="813467"/>
                  </a:lnTo>
                  <a:lnTo>
                    <a:pt x="1152025" y="813467"/>
                  </a:lnTo>
                  <a:lnTo>
                    <a:pt x="1149910" y="814525"/>
                  </a:lnTo>
                  <a:lnTo>
                    <a:pt x="1150439" y="816640"/>
                  </a:lnTo>
                  <a:lnTo>
                    <a:pt x="1153611" y="820343"/>
                  </a:lnTo>
                  <a:lnTo>
                    <a:pt x="1154668" y="825103"/>
                  </a:lnTo>
                  <a:lnTo>
                    <a:pt x="1152025" y="831979"/>
                  </a:lnTo>
                  <a:lnTo>
                    <a:pt x="1151496" y="834094"/>
                  </a:lnTo>
                  <a:lnTo>
                    <a:pt x="1147795" y="836739"/>
                  </a:lnTo>
                  <a:lnTo>
                    <a:pt x="1139865" y="837797"/>
                  </a:lnTo>
                  <a:lnTo>
                    <a:pt x="1124533" y="839383"/>
                  </a:lnTo>
                  <a:lnTo>
                    <a:pt x="1068491" y="838854"/>
                  </a:lnTo>
                  <a:lnTo>
                    <a:pt x="1053159" y="836739"/>
                  </a:lnTo>
                  <a:lnTo>
                    <a:pt x="1045757" y="833565"/>
                  </a:lnTo>
                  <a:lnTo>
                    <a:pt x="1030954" y="835681"/>
                  </a:lnTo>
                  <a:lnTo>
                    <a:pt x="1018265" y="837268"/>
                  </a:lnTo>
                  <a:lnTo>
                    <a:pt x="974912" y="844673"/>
                  </a:lnTo>
                  <a:lnTo>
                    <a:pt x="902481" y="855780"/>
                  </a:lnTo>
                  <a:lnTo>
                    <a:pt x="884506" y="856837"/>
                  </a:lnTo>
                  <a:lnTo>
                    <a:pt x="847497" y="854193"/>
                  </a:lnTo>
                  <a:lnTo>
                    <a:pt x="804144" y="844144"/>
                  </a:lnTo>
                  <a:lnTo>
                    <a:pt x="797271" y="842028"/>
                  </a:lnTo>
                  <a:lnTo>
                    <a:pt x="796214" y="845730"/>
                  </a:lnTo>
                  <a:lnTo>
                    <a:pt x="786168" y="875349"/>
                  </a:lnTo>
                  <a:lnTo>
                    <a:pt x="786168" y="888043"/>
                  </a:lnTo>
                  <a:lnTo>
                    <a:pt x="786168" y="897564"/>
                  </a:lnTo>
                  <a:lnTo>
                    <a:pt x="778238" y="905497"/>
                  </a:lnTo>
                  <a:lnTo>
                    <a:pt x="777709" y="905497"/>
                  </a:lnTo>
                  <a:lnTo>
                    <a:pt x="777709" y="923480"/>
                  </a:lnTo>
                  <a:lnTo>
                    <a:pt x="774537" y="943050"/>
                  </a:lnTo>
                  <a:lnTo>
                    <a:pt x="772951" y="945166"/>
                  </a:lnTo>
                  <a:lnTo>
                    <a:pt x="770836" y="956802"/>
                  </a:lnTo>
                  <a:lnTo>
                    <a:pt x="772422" y="964207"/>
                  </a:lnTo>
                  <a:lnTo>
                    <a:pt x="772951" y="968967"/>
                  </a:lnTo>
                  <a:lnTo>
                    <a:pt x="766078" y="974785"/>
                  </a:lnTo>
                  <a:lnTo>
                    <a:pt x="749689" y="981132"/>
                  </a:lnTo>
                  <a:lnTo>
                    <a:pt x="741758" y="984834"/>
                  </a:lnTo>
                  <a:lnTo>
                    <a:pt x="736471" y="989594"/>
                  </a:lnTo>
                  <a:lnTo>
                    <a:pt x="733828" y="1005991"/>
                  </a:lnTo>
                  <a:lnTo>
                    <a:pt x="735943" y="1018156"/>
                  </a:lnTo>
                  <a:lnTo>
                    <a:pt x="741229" y="1037196"/>
                  </a:lnTo>
                  <a:lnTo>
                    <a:pt x="741758" y="1050419"/>
                  </a:lnTo>
                  <a:lnTo>
                    <a:pt x="743344" y="1059411"/>
                  </a:lnTo>
                  <a:lnTo>
                    <a:pt x="744930" y="1083212"/>
                  </a:lnTo>
                  <a:lnTo>
                    <a:pt x="741758" y="1095377"/>
                  </a:lnTo>
                  <a:lnTo>
                    <a:pt x="738057" y="1107542"/>
                  </a:lnTo>
                  <a:lnTo>
                    <a:pt x="736471" y="1130285"/>
                  </a:lnTo>
                  <a:lnTo>
                    <a:pt x="738057" y="1140863"/>
                  </a:lnTo>
                  <a:lnTo>
                    <a:pt x="738057" y="1151441"/>
                  </a:lnTo>
                  <a:lnTo>
                    <a:pt x="731184" y="1170482"/>
                  </a:lnTo>
                  <a:lnTo>
                    <a:pt x="730656" y="1172598"/>
                  </a:lnTo>
                  <a:lnTo>
                    <a:pt x="755504" y="1210151"/>
                  </a:lnTo>
                  <a:lnTo>
                    <a:pt x="810488" y="1287901"/>
                  </a:lnTo>
                  <a:lnTo>
                    <a:pt x="833222" y="1322809"/>
                  </a:lnTo>
                  <a:lnTo>
                    <a:pt x="880276" y="1412724"/>
                  </a:lnTo>
                  <a:lnTo>
                    <a:pt x="893493" y="1442343"/>
                  </a:lnTo>
                  <a:lnTo>
                    <a:pt x="897723" y="1454508"/>
                  </a:lnTo>
                  <a:lnTo>
                    <a:pt x="901953" y="1477780"/>
                  </a:lnTo>
                  <a:lnTo>
                    <a:pt x="901953" y="1507928"/>
                  </a:lnTo>
                  <a:lnTo>
                    <a:pt x="901953" y="1515862"/>
                  </a:lnTo>
                  <a:lnTo>
                    <a:pt x="899309" y="1524324"/>
                  </a:lnTo>
                  <a:lnTo>
                    <a:pt x="881333" y="1548125"/>
                  </a:lnTo>
                  <a:lnTo>
                    <a:pt x="872874" y="1555530"/>
                  </a:lnTo>
                  <a:lnTo>
                    <a:pt x="860714" y="1564522"/>
                  </a:lnTo>
                  <a:lnTo>
                    <a:pt x="816304" y="1593612"/>
                  </a:lnTo>
                  <a:lnTo>
                    <a:pt x="799915" y="1600488"/>
                  </a:lnTo>
                  <a:lnTo>
                    <a:pt x="782996" y="1604190"/>
                  </a:lnTo>
                  <a:lnTo>
                    <a:pt x="725897" y="1620057"/>
                  </a:lnTo>
                  <a:lnTo>
                    <a:pt x="691532" y="1634867"/>
                  </a:lnTo>
                  <a:lnTo>
                    <a:pt x="652938" y="1649147"/>
                  </a:lnTo>
                  <a:lnTo>
                    <a:pt x="576806" y="1669775"/>
                  </a:lnTo>
                  <a:lnTo>
                    <a:pt x="566760" y="1671891"/>
                  </a:lnTo>
                  <a:lnTo>
                    <a:pt x="562531" y="1673477"/>
                  </a:lnTo>
                  <a:lnTo>
                    <a:pt x="560945" y="1677180"/>
                  </a:lnTo>
                  <a:lnTo>
                    <a:pt x="514948" y="1700981"/>
                  </a:lnTo>
                  <a:lnTo>
                    <a:pt x="464722" y="1722137"/>
                  </a:lnTo>
                  <a:lnTo>
                    <a:pt x="430886" y="1744352"/>
                  </a:lnTo>
                  <a:lnTo>
                    <a:pt x="431415" y="1744881"/>
                  </a:lnTo>
                  <a:lnTo>
                    <a:pt x="437759" y="1759690"/>
                  </a:lnTo>
                  <a:lnTo>
                    <a:pt x="437759" y="1773442"/>
                  </a:lnTo>
                  <a:lnTo>
                    <a:pt x="436173" y="1780318"/>
                  </a:lnTo>
                  <a:lnTo>
                    <a:pt x="424542" y="1792483"/>
                  </a:lnTo>
                  <a:lnTo>
                    <a:pt x="402337" y="1804648"/>
                  </a:lnTo>
                  <a:lnTo>
                    <a:pt x="398107" y="1806234"/>
                  </a:lnTo>
                  <a:lnTo>
                    <a:pt x="382775" y="1812052"/>
                  </a:lnTo>
                  <a:lnTo>
                    <a:pt x="366914" y="1821044"/>
                  </a:lnTo>
                  <a:lnTo>
                    <a:pt x="362156" y="1827920"/>
                  </a:lnTo>
                  <a:lnTo>
                    <a:pt x="353168" y="1837969"/>
                  </a:lnTo>
                  <a:lnTo>
                    <a:pt x="331491" y="1857010"/>
                  </a:lnTo>
                  <a:lnTo>
                    <a:pt x="315631" y="1876580"/>
                  </a:lnTo>
                  <a:lnTo>
                    <a:pt x="315102" y="1903554"/>
                  </a:lnTo>
                  <a:lnTo>
                    <a:pt x="315102" y="1927884"/>
                  </a:lnTo>
                  <a:lnTo>
                    <a:pt x="313516" y="1931586"/>
                  </a:lnTo>
                  <a:lnTo>
                    <a:pt x="299770" y="1943222"/>
                  </a:lnTo>
                  <a:lnTo>
                    <a:pt x="292368" y="1946925"/>
                  </a:lnTo>
                  <a:lnTo>
                    <a:pt x="283909" y="1946925"/>
                  </a:lnTo>
                  <a:lnTo>
                    <a:pt x="263290" y="1936876"/>
                  </a:lnTo>
                  <a:lnTo>
                    <a:pt x="260118" y="1934760"/>
                  </a:lnTo>
                  <a:lnTo>
                    <a:pt x="213064" y="1987651"/>
                  </a:lnTo>
                  <a:lnTo>
                    <a:pt x="218351" y="1985535"/>
                  </a:lnTo>
                  <a:lnTo>
                    <a:pt x="240556" y="1987122"/>
                  </a:lnTo>
                  <a:lnTo>
                    <a:pt x="247958" y="1990296"/>
                  </a:lnTo>
                  <a:lnTo>
                    <a:pt x="250073" y="1992411"/>
                  </a:lnTo>
                  <a:lnTo>
                    <a:pt x="247958" y="2000874"/>
                  </a:lnTo>
                  <a:lnTo>
                    <a:pt x="239499" y="2014626"/>
                  </a:lnTo>
                  <a:lnTo>
                    <a:pt x="237384" y="2017799"/>
                  </a:lnTo>
                  <a:lnTo>
                    <a:pt x="235798" y="2025733"/>
                  </a:lnTo>
                  <a:lnTo>
                    <a:pt x="230511" y="2038956"/>
                  </a:lnTo>
                  <a:lnTo>
                    <a:pt x="228925" y="2045831"/>
                  </a:lnTo>
                  <a:lnTo>
                    <a:pt x="231040" y="2052707"/>
                  </a:lnTo>
                  <a:lnTo>
                    <a:pt x="235798" y="2068575"/>
                  </a:lnTo>
                  <a:lnTo>
                    <a:pt x="240556" y="2085500"/>
                  </a:lnTo>
                  <a:lnTo>
                    <a:pt x="247429" y="2101896"/>
                  </a:lnTo>
                  <a:lnTo>
                    <a:pt x="256946" y="2118821"/>
                  </a:lnTo>
                  <a:lnTo>
                    <a:pt x="271749" y="2125697"/>
                  </a:lnTo>
                  <a:lnTo>
                    <a:pt x="288139" y="2130986"/>
                  </a:lnTo>
                  <a:lnTo>
                    <a:pt x="293426" y="2132573"/>
                  </a:lnTo>
                  <a:lnTo>
                    <a:pt x="308758" y="2141564"/>
                  </a:lnTo>
                  <a:lnTo>
                    <a:pt x="318274" y="2142093"/>
                  </a:lnTo>
                  <a:lnTo>
                    <a:pt x="327791" y="2143680"/>
                  </a:lnTo>
                  <a:lnTo>
                    <a:pt x="337307" y="2153200"/>
                  </a:lnTo>
                  <a:lnTo>
                    <a:pt x="339422" y="2160076"/>
                  </a:lnTo>
                  <a:lnTo>
                    <a:pt x="338365" y="2162721"/>
                  </a:lnTo>
                  <a:lnTo>
                    <a:pt x="333078" y="2170655"/>
                  </a:lnTo>
                  <a:lnTo>
                    <a:pt x="308758" y="2190224"/>
                  </a:lnTo>
                  <a:lnTo>
                    <a:pt x="293426" y="2195513"/>
                  </a:lnTo>
                  <a:lnTo>
                    <a:pt x="273335" y="2197100"/>
                  </a:lnTo>
                  <a:lnTo>
                    <a:pt x="205134" y="2192340"/>
                  </a:lnTo>
                  <a:lnTo>
                    <a:pt x="186101" y="2187051"/>
                  </a:lnTo>
                  <a:lnTo>
                    <a:pt x="173941" y="2181762"/>
                  </a:lnTo>
                  <a:lnTo>
                    <a:pt x="149092" y="2165365"/>
                  </a:lnTo>
                  <a:lnTo>
                    <a:pt x="140104" y="2154787"/>
                  </a:lnTo>
                  <a:lnTo>
                    <a:pt x="127944" y="2143151"/>
                  </a:lnTo>
                  <a:lnTo>
                    <a:pt x="91993" y="2120408"/>
                  </a:lnTo>
                  <a:lnTo>
                    <a:pt x="79833" y="2112474"/>
                  </a:lnTo>
                  <a:lnTo>
                    <a:pt x="53398" y="2097665"/>
                  </a:lnTo>
                  <a:lnTo>
                    <a:pt x="24320" y="2080211"/>
                  </a:lnTo>
                  <a:lnTo>
                    <a:pt x="13746" y="2070690"/>
                  </a:lnTo>
                  <a:lnTo>
                    <a:pt x="529" y="2051649"/>
                  </a:lnTo>
                  <a:lnTo>
                    <a:pt x="0" y="2044245"/>
                  </a:lnTo>
                  <a:lnTo>
                    <a:pt x="5287" y="2032609"/>
                  </a:lnTo>
                  <a:lnTo>
                    <a:pt x="17447" y="2017799"/>
                  </a:lnTo>
                  <a:lnTo>
                    <a:pt x="45468" y="1983420"/>
                  </a:lnTo>
                  <a:lnTo>
                    <a:pt x="69788" y="1955916"/>
                  </a:lnTo>
                  <a:lnTo>
                    <a:pt x="79304" y="1942165"/>
                  </a:lnTo>
                  <a:lnTo>
                    <a:pt x="88821" y="1931586"/>
                  </a:lnTo>
                  <a:lnTo>
                    <a:pt x="97280" y="1930000"/>
                  </a:lnTo>
                  <a:lnTo>
                    <a:pt x="102567" y="1932115"/>
                  </a:lnTo>
                  <a:lnTo>
                    <a:pt x="145391" y="1880811"/>
                  </a:lnTo>
                  <a:lnTo>
                    <a:pt x="195617" y="1821044"/>
                  </a:lnTo>
                  <a:lnTo>
                    <a:pt x="204076" y="1814168"/>
                  </a:lnTo>
                  <a:lnTo>
                    <a:pt x="209892" y="1809937"/>
                  </a:lnTo>
                  <a:lnTo>
                    <a:pt x="216765" y="1790896"/>
                  </a:lnTo>
                  <a:lnTo>
                    <a:pt x="219937" y="1777673"/>
                  </a:lnTo>
                  <a:lnTo>
                    <a:pt x="219937" y="1775028"/>
                  </a:lnTo>
                  <a:lnTo>
                    <a:pt x="219937" y="1762864"/>
                  </a:lnTo>
                  <a:lnTo>
                    <a:pt x="218880" y="1739591"/>
                  </a:lnTo>
                  <a:lnTo>
                    <a:pt x="218351" y="1720551"/>
                  </a:lnTo>
                  <a:lnTo>
                    <a:pt x="218351" y="1708386"/>
                  </a:lnTo>
                  <a:lnTo>
                    <a:pt x="219937" y="1695692"/>
                  </a:lnTo>
                  <a:lnTo>
                    <a:pt x="221523" y="1681940"/>
                  </a:lnTo>
                  <a:lnTo>
                    <a:pt x="219937" y="1671362"/>
                  </a:lnTo>
                  <a:lnTo>
                    <a:pt x="218351" y="1666602"/>
                  </a:lnTo>
                  <a:lnTo>
                    <a:pt x="223638" y="1640156"/>
                  </a:lnTo>
                  <a:lnTo>
                    <a:pt x="228925" y="1623231"/>
                  </a:lnTo>
                  <a:lnTo>
                    <a:pt x="234212" y="1606835"/>
                  </a:lnTo>
                  <a:lnTo>
                    <a:pt x="249015" y="1587794"/>
                  </a:lnTo>
                  <a:lnTo>
                    <a:pt x="250073" y="1586207"/>
                  </a:lnTo>
                  <a:lnTo>
                    <a:pt x="259589" y="1589909"/>
                  </a:lnTo>
                  <a:lnTo>
                    <a:pt x="270163" y="1594670"/>
                  </a:lnTo>
                  <a:lnTo>
                    <a:pt x="275979" y="1596785"/>
                  </a:lnTo>
                  <a:lnTo>
                    <a:pt x="300299" y="1599959"/>
                  </a:lnTo>
                  <a:lnTo>
                    <a:pt x="315631" y="1602603"/>
                  </a:lnTo>
                  <a:lnTo>
                    <a:pt x="336250" y="1614239"/>
                  </a:lnTo>
                  <a:lnTo>
                    <a:pt x="338365" y="1616355"/>
                  </a:lnTo>
                  <a:lnTo>
                    <a:pt x="341537" y="1615826"/>
                  </a:lnTo>
                  <a:lnTo>
                    <a:pt x="351582" y="1608950"/>
                  </a:lnTo>
                  <a:lnTo>
                    <a:pt x="366914" y="1596785"/>
                  </a:lnTo>
                  <a:lnTo>
                    <a:pt x="388062" y="1581447"/>
                  </a:lnTo>
                  <a:lnTo>
                    <a:pt x="398107" y="1574042"/>
                  </a:lnTo>
                  <a:lnTo>
                    <a:pt x="419255" y="1547067"/>
                  </a:lnTo>
                  <a:lnTo>
                    <a:pt x="424542" y="1534374"/>
                  </a:lnTo>
                  <a:lnTo>
                    <a:pt x="428243" y="1518506"/>
                  </a:lnTo>
                  <a:lnTo>
                    <a:pt x="431415" y="1450806"/>
                  </a:lnTo>
                  <a:lnTo>
                    <a:pt x="431415" y="1404261"/>
                  </a:lnTo>
                  <a:lnTo>
                    <a:pt x="433529" y="1352428"/>
                  </a:lnTo>
                  <a:lnTo>
                    <a:pt x="448333" y="1254050"/>
                  </a:lnTo>
                  <a:lnTo>
                    <a:pt x="450448" y="1241885"/>
                  </a:lnTo>
                  <a:lnTo>
                    <a:pt x="445689" y="1241885"/>
                  </a:lnTo>
                  <a:lnTo>
                    <a:pt x="437759" y="1240827"/>
                  </a:lnTo>
                  <a:lnTo>
                    <a:pt x="434587" y="1238183"/>
                  </a:lnTo>
                  <a:lnTo>
                    <a:pt x="426656" y="1227076"/>
                  </a:lnTo>
                  <a:lnTo>
                    <a:pt x="424542" y="1217026"/>
                  </a:lnTo>
                  <a:lnTo>
                    <a:pt x="418726" y="1191110"/>
                  </a:lnTo>
                  <a:lnTo>
                    <a:pt x="409210" y="1156730"/>
                  </a:lnTo>
                  <a:lnTo>
                    <a:pt x="400750" y="1127111"/>
                  </a:lnTo>
                  <a:lnTo>
                    <a:pt x="397050" y="1097492"/>
                  </a:lnTo>
                  <a:lnTo>
                    <a:pt x="397050" y="1082154"/>
                  </a:lnTo>
                  <a:lnTo>
                    <a:pt x="407095" y="1050419"/>
                  </a:lnTo>
                  <a:lnTo>
                    <a:pt x="417669" y="1025031"/>
                  </a:lnTo>
                  <a:lnTo>
                    <a:pt x="431415" y="995412"/>
                  </a:lnTo>
                  <a:lnTo>
                    <a:pt x="461022" y="946224"/>
                  </a:lnTo>
                  <a:lnTo>
                    <a:pt x="467895" y="939348"/>
                  </a:lnTo>
                  <a:lnTo>
                    <a:pt x="483755" y="924009"/>
                  </a:lnTo>
                  <a:lnTo>
                    <a:pt x="495387" y="908142"/>
                  </a:lnTo>
                  <a:lnTo>
                    <a:pt x="499088" y="899679"/>
                  </a:lnTo>
                  <a:lnTo>
                    <a:pt x="503846" y="894390"/>
                  </a:lnTo>
                  <a:lnTo>
                    <a:pt x="503846" y="889630"/>
                  </a:lnTo>
                  <a:lnTo>
                    <a:pt x="498559" y="870589"/>
                  </a:lnTo>
                  <a:lnTo>
                    <a:pt x="491686" y="847846"/>
                  </a:lnTo>
                  <a:lnTo>
                    <a:pt x="490100" y="839383"/>
                  </a:lnTo>
                  <a:lnTo>
                    <a:pt x="464194" y="819814"/>
                  </a:lnTo>
                  <a:lnTo>
                    <a:pt x="412910" y="775385"/>
                  </a:lnTo>
                  <a:lnTo>
                    <a:pt x="382775" y="744179"/>
                  </a:lnTo>
                  <a:lnTo>
                    <a:pt x="371144" y="729899"/>
                  </a:lnTo>
                  <a:lnTo>
                    <a:pt x="353168" y="707155"/>
                  </a:lnTo>
                  <a:lnTo>
                    <a:pt x="336250" y="688644"/>
                  </a:lnTo>
                  <a:lnTo>
                    <a:pt x="330434" y="678065"/>
                  </a:lnTo>
                  <a:lnTo>
                    <a:pt x="328848" y="670660"/>
                  </a:lnTo>
                  <a:lnTo>
                    <a:pt x="328848" y="660082"/>
                  </a:lnTo>
                  <a:lnTo>
                    <a:pt x="344709" y="625703"/>
                  </a:lnTo>
                  <a:lnTo>
                    <a:pt x="371144" y="584448"/>
                  </a:lnTo>
                  <a:lnTo>
                    <a:pt x="401808" y="546366"/>
                  </a:lnTo>
                  <a:lnTo>
                    <a:pt x="416083" y="532614"/>
                  </a:lnTo>
                  <a:lnTo>
                    <a:pt x="441460" y="511458"/>
                  </a:lnTo>
                  <a:lnTo>
                    <a:pt x="479526" y="474963"/>
                  </a:lnTo>
                  <a:lnTo>
                    <a:pt x="501202" y="446931"/>
                  </a:lnTo>
                  <a:lnTo>
                    <a:pt x="512834" y="431063"/>
                  </a:lnTo>
                  <a:lnTo>
                    <a:pt x="535567" y="407262"/>
                  </a:lnTo>
                  <a:lnTo>
                    <a:pt x="564646" y="383461"/>
                  </a:lnTo>
                  <a:lnTo>
                    <a:pt x="577334" y="375528"/>
                  </a:lnTo>
                  <a:lnTo>
                    <a:pt x="605884" y="357016"/>
                  </a:lnTo>
                  <a:lnTo>
                    <a:pt x="626503" y="345909"/>
                  </a:lnTo>
                  <a:lnTo>
                    <a:pt x="631790" y="343264"/>
                  </a:lnTo>
                  <a:lnTo>
                    <a:pt x="634433" y="334801"/>
                  </a:lnTo>
                  <a:lnTo>
                    <a:pt x="635491" y="331099"/>
                  </a:lnTo>
                  <a:lnTo>
                    <a:pt x="633905" y="327926"/>
                  </a:lnTo>
                  <a:lnTo>
                    <a:pt x="631790" y="324223"/>
                  </a:lnTo>
                  <a:lnTo>
                    <a:pt x="635491" y="319992"/>
                  </a:lnTo>
                  <a:lnTo>
                    <a:pt x="641306" y="308356"/>
                  </a:lnTo>
                  <a:lnTo>
                    <a:pt x="640778" y="304653"/>
                  </a:lnTo>
                  <a:lnTo>
                    <a:pt x="632847" y="308885"/>
                  </a:lnTo>
                  <a:lnTo>
                    <a:pt x="628618" y="310471"/>
                  </a:lnTo>
                  <a:lnTo>
                    <a:pt x="630732" y="305182"/>
                  </a:lnTo>
                  <a:lnTo>
                    <a:pt x="632318" y="296191"/>
                  </a:lnTo>
                  <a:lnTo>
                    <a:pt x="639720" y="284026"/>
                  </a:lnTo>
                  <a:lnTo>
                    <a:pt x="645536" y="278737"/>
                  </a:lnTo>
                  <a:lnTo>
                    <a:pt x="639192" y="277679"/>
                  </a:lnTo>
                  <a:lnTo>
                    <a:pt x="635491" y="277679"/>
                  </a:lnTo>
                  <a:lnTo>
                    <a:pt x="643950" y="267101"/>
                  </a:lnTo>
                  <a:lnTo>
                    <a:pt x="646593" y="260225"/>
                  </a:lnTo>
                  <a:lnTo>
                    <a:pt x="639720" y="261812"/>
                  </a:lnTo>
                  <a:lnTo>
                    <a:pt x="637605" y="261283"/>
                  </a:lnTo>
                  <a:lnTo>
                    <a:pt x="643950" y="252820"/>
                  </a:lnTo>
                  <a:lnTo>
                    <a:pt x="649765" y="234308"/>
                  </a:lnTo>
                  <a:lnTo>
                    <a:pt x="651351" y="229019"/>
                  </a:lnTo>
                  <a:lnTo>
                    <a:pt x="649765" y="220027"/>
                  </a:lnTo>
                  <a:lnTo>
                    <a:pt x="642892" y="209978"/>
                  </a:lnTo>
                  <a:lnTo>
                    <a:pt x="641306" y="208920"/>
                  </a:lnTo>
                  <a:lnTo>
                    <a:pt x="633905" y="211565"/>
                  </a:lnTo>
                  <a:lnTo>
                    <a:pt x="630204" y="211036"/>
                  </a:lnTo>
                  <a:lnTo>
                    <a:pt x="632847" y="207334"/>
                  </a:lnTo>
                  <a:lnTo>
                    <a:pt x="635491" y="198871"/>
                  </a:lnTo>
                  <a:lnTo>
                    <a:pt x="633905" y="185648"/>
                  </a:lnTo>
                  <a:lnTo>
                    <a:pt x="634433" y="176657"/>
                  </a:lnTo>
                  <a:lnTo>
                    <a:pt x="634433" y="169252"/>
                  </a:lnTo>
                  <a:lnTo>
                    <a:pt x="630204" y="159203"/>
                  </a:lnTo>
                  <a:lnTo>
                    <a:pt x="629146" y="150740"/>
                  </a:lnTo>
                  <a:lnTo>
                    <a:pt x="634433" y="130112"/>
                  </a:lnTo>
                  <a:lnTo>
                    <a:pt x="638663" y="124294"/>
                  </a:lnTo>
                  <a:lnTo>
                    <a:pt x="623859" y="124823"/>
                  </a:lnTo>
                  <a:lnTo>
                    <a:pt x="618044" y="124294"/>
                  </a:lnTo>
                  <a:lnTo>
                    <a:pt x="622273" y="122708"/>
                  </a:lnTo>
                  <a:lnTo>
                    <a:pt x="636019" y="115303"/>
                  </a:lnTo>
                  <a:lnTo>
                    <a:pt x="643950" y="107369"/>
                  </a:lnTo>
                  <a:lnTo>
                    <a:pt x="650823" y="94675"/>
                  </a:lnTo>
                  <a:lnTo>
                    <a:pt x="658753" y="79337"/>
                  </a:lnTo>
                  <a:lnTo>
                    <a:pt x="666684" y="65585"/>
                  </a:lnTo>
                  <a:lnTo>
                    <a:pt x="691004" y="42842"/>
                  </a:lnTo>
                  <a:lnTo>
                    <a:pt x="706864" y="29090"/>
                  </a:lnTo>
                  <a:lnTo>
                    <a:pt x="694176" y="34379"/>
                  </a:lnTo>
                  <a:lnTo>
                    <a:pt x="689417" y="38082"/>
                  </a:lnTo>
                  <a:lnTo>
                    <a:pt x="694176" y="32793"/>
                  </a:lnTo>
                  <a:lnTo>
                    <a:pt x="710565" y="17454"/>
                  </a:lnTo>
                  <a:lnTo>
                    <a:pt x="720082" y="10578"/>
                  </a:lnTo>
                  <a:lnTo>
                    <a:pt x="737529" y="5289"/>
                  </a:lnTo>
                  <a:lnTo>
                    <a:pt x="748103" y="3703"/>
                  </a:lnTo>
                  <a:lnTo>
                    <a:pt x="765021" y="105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79ACA898-5C07-12BD-ECA6-35B9DE155834}"/>
              </a:ext>
            </a:extLst>
          </p:cNvPr>
          <p:cNvGrpSpPr/>
          <p:nvPr/>
        </p:nvGrpSpPr>
        <p:grpSpPr>
          <a:xfrm>
            <a:off x="323120" y="1353986"/>
            <a:ext cx="1485778" cy="1958434"/>
            <a:chOff x="323120" y="1353986"/>
            <a:chExt cx="1485778" cy="195843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7" name="Organigramme : Connecteur 76">
              <a:extLst>
                <a:ext uri="{FF2B5EF4-FFF2-40B4-BE49-F238E27FC236}">
                  <a16:creationId xmlns:a16="http://schemas.microsoft.com/office/drawing/2014/main" id="{9457A971-5E9C-9732-E3AE-679E59C8FC9F}"/>
                </a:ext>
              </a:extLst>
            </p:cNvPr>
            <p:cNvSpPr/>
            <p:nvPr/>
          </p:nvSpPr>
          <p:spPr>
            <a:xfrm>
              <a:off x="323120" y="1353986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Triangle isocèle 88">
              <a:extLst>
                <a:ext uri="{FF2B5EF4-FFF2-40B4-BE49-F238E27FC236}">
                  <a16:creationId xmlns:a16="http://schemas.microsoft.com/office/drawing/2014/main" id="{71116845-59FF-B9E7-D3D2-BFB117B59C5B}"/>
                </a:ext>
              </a:extLst>
            </p:cNvPr>
            <p:cNvSpPr/>
            <p:nvPr/>
          </p:nvSpPr>
          <p:spPr>
            <a:xfrm rot="10800000">
              <a:off x="628477" y="2988021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9" name="Freeform: Shape 21">
              <a:extLst>
                <a:ext uri="{FF2B5EF4-FFF2-40B4-BE49-F238E27FC236}">
                  <a16:creationId xmlns:a16="http://schemas.microsoft.com/office/drawing/2014/main" id="{17FBA766-F5AA-0E83-7316-4858A9144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28" y="1661578"/>
              <a:ext cx="520933" cy="1332805"/>
            </a:xfrm>
            <a:custGeom>
              <a:avLst/>
              <a:gdLst>
                <a:gd name="connsiteX0" fmla="*/ 114300 w 752475"/>
                <a:gd name="connsiteY0" fmla="*/ 668338 h 2117725"/>
                <a:gd name="connsiteX1" fmla="*/ 113771 w 752475"/>
                <a:gd name="connsiteY1" fmla="*/ 668872 h 2117725"/>
                <a:gd name="connsiteX2" fmla="*/ 106363 w 752475"/>
                <a:gd name="connsiteY2" fmla="*/ 671539 h 2117725"/>
                <a:gd name="connsiteX3" fmla="*/ 100013 w 752475"/>
                <a:gd name="connsiteY3" fmla="*/ 670472 h 2117725"/>
                <a:gd name="connsiteX4" fmla="*/ 98425 w 752475"/>
                <a:gd name="connsiteY4" fmla="*/ 680609 h 2117725"/>
                <a:gd name="connsiteX5" fmla="*/ 103188 w 752475"/>
                <a:gd name="connsiteY5" fmla="*/ 698748 h 2117725"/>
                <a:gd name="connsiteX6" fmla="*/ 109009 w 752475"/>
                <a:gd name="connsiteY6" fmla="*/ 730225 h 2117725"/>
                <a:gd name="connsiteX7" fmla="*/ 120651 w 752475"/>
                <a:gd name="connsiteY7" fmla="*/ 765969 h 2117725"/>
                <a:gd name="connsiteX8" fmla="*/ 134938 w 752475"/>
                <a:gd name="connsiteY8" fmla="*/ 787310 h 2117725"/>
                <a:gd name="connsiteX9" fmla="*/ 141288 w 752475"/>
                <a:gd name="connsiteY9" fmla="*/ 798513 h 2117725"/>
                <a:gd name="connsiteX10" fmla="*/ 129646 w 752475"/>
                <a:gd name="connsiteY10" fmla="*/ 775039 h 2117725"/>
                <a:gd name="connsiteX11" fmla="*/ 120121 w 752475"/>
                <a:gd name="connsiteY11" fmla="*/ 741962 h 2117725"/>
                <a:gd name="connsiteX12" fmla="*/ 123826 w 752475"/>
                <a:gd name="connsiteY12" fmla="*/ 728624 h 2117725"/>
                <a:gd name="connsiteX13" fmla="*/ 127530 w 752475"/>
                <a:gd name="connsiteY13" fmla="*/ 713686 h 2117725"/>
                <a:gd name="connsiteX14" fmla="*/ 129117 w 752475"/>
                <a:gd name="connsiteY14" fmla="*/ 689678 h 2117725"/>
                <a:gd name="connsiteX15" fmla="*/ 129117 w 752475"/>
                <a:gd name="connsiteY15" fmla="*/ 675274 h 2117725"/>
                <a:gd name="connsiteX16" fmla="*/ 125413 w 752475"/>
                <a:gd name="connsiteY16" fmla="*/ 672073 h 2117725"/>
                <a:gd name="connsiteX17" fmla="*/ 115359 w 752475"/>
                <a:gd name="connsiteY17" fmla="*/ 668338 h 2117725"/>
                <a:gd name="connsiteX18" fmla="*/ 403509 w 752475"/>
                <a:gd name="connsiteY18" fmla="*/ 0 h 2117725"/>
                <a:gd name="connsiteX19" fmla="*/ 422572 w 752475"/>
                <a:gd name="connsiteY19" fmla="*/ 2117 h 2117725"/>
                <a:gd name="connsiteX20" fmla="*/ 440047 w 752475"/>
                <a:gd name="connsiteY20" fmla="*/ 7940 h 2117725"/>
                <a:gd name="connsiteX21" fmla="*/ 446931 w 752475"/>
                <a:gd name="connsiteY21" fmla="*/ 12174 h 2117725"/>
                <a:gd name="connsiteX22" fmla="*/ 461758 w 752475"/>
                <a:gd name="connsiteY22" fmla="*/ 24348 h 2117725"/>
                <a:gd name="connsiteX23" fmla="*/ 483469 w 752475"/>
                <a:gd name="connsiteY23" fmla="*/ 49225 h 2117725"/>
                <a:gd name="connsiteX24" fmla="*/ 493001 w 752475"/>
                <a:gd name="connsiteY24" fmla="*/ 66162 h 2117725"/>
                <a:gd name="connsiteX25" fmla="*/ 494590 w 752475"/>
                <a:gd name="connsiteY25" fmla="*/ 73043 h 2117725"/>
                <a:gd name="connsiteX26" fmla="*/ 496178 w 752475"/>
                <a:gd name="connsiteY26" fmla="*/ 108506 h 2117725"/>
                <a:gd name="connsiteX27" fmla="*/ 495649 w 752475"/>
                <a:gd name="connsiteY27" fmla="*/ 127032 h 2117725"/>
                <a:gd name="connsiteX28" fmla="*/ 499885 w 752475"/>
                <a:gd name="connsiteY28" fmla="*/ 130737 h 2117725"/>
                <a:gd name="connsiteX29" fmla="*/ 504651 w 752475"/>
                <a:gd name="connsiteY29" fmla="*/ 140794 h 2117725"/>
                <a:gd name="connsiteX30" fmla="*/ 506240 w 752475"/>
                <a:gd name="connsiteY30" fmla="*/ 161966 h 2117725"/>
                <a:gd name="connsiteX31" fmla="*/ 504121 w 752475"/>
                <a:gd name="connsiteY31" fmla="*/ 186313 h 2117725"/>
                <a:gd name="connsiteX32" fmla="*/ 499885 w 752475"/>
                <a:gd name="connsiteY32" fmla="*/ 197958 h 2117725"/>
                <a:gd name="connsiteX33" fmla="*/ 498826 w 752475"/>
                <a:gd name="connsiteY33" fmla="*/ 199546 h 2117725"/>
                <a:gd name="connsiteX34" fmla="*/ 496178 w 752475"/>
                <a:gd name="connsiteY34" fmla="*/ 200075 h 2117725"/>
                <a:gd name="connsiteX35" fmla="*/ 493001 w 752475"/>
                <a:gd name="connsiteY35" fmla="*/ 212249 h 2117725"/>
                <a:gd name="connsiteX36" fmla="*/ 492472 w 752475"/>
                <a:gd name="connsiteY36" fmla="*/ 236067 h 2117725"/>
                <a:gd name="connsiteX37" fmla="*/ 487176 w 752475"/>
                <a:gd name="connsiteY37" fmla="*/ 257239 h 2117725"/>
                <a:gd name="connsiteX38" fmla="*/ 477115 w 752475"/>
                <a:gd name="connsiteY38" fmla="*/ 272589 h 2117725"/>
                <a:gd name="connsiteX39" fmla="*/ 469701 w 752475"/>
                <a:gd name="connsiteY39" fmla="*/ 288468 h 2117725"/>
                <a:gd name="connsiteX40" fmla="*/ 468642 w 752475"/>
                <a:gd name="connsiteY40" fmla="*/ 302759 h 2117725"/>
                <a:gd name="connsiteX41" fmla="*/ 469701 w 752475"/>
                <a:gd name="connsiteY41" fmla="*/ 308052 h 2117725"/>
                <a:gd name="connsiteX42" fmla="*/ 473938 w 752475"/>
                <a:gd name="connsiteY42" fmla="*/ 308052 h 2117725"/>
                <a:gd name="connsiteX43" fmla="*/ 488765 w 752475"/>
                <a:gd name="connsiteY43" fmla="*/ 310699 h 2117725"/>
                <a:gd name="connsiteX44" fmla="*/ 502533 w 752475"/>
                <a:gd name="connsiteY44" fmla="*/ 315992 h 2117725"/>
                <a:gd name="connsiteX45" fmla="*/ 541189 w 752475"/>
                <a:gd name="connsiteY45" fmla="*/ 333988 h 2117725"/>
                <a:gd name="connsiteX46" fmla="*/ 570314 w 752475"/>
                <a:gd name="connsiteY46" fmla="*/ 347749 h 2117725"/>
                <a:gd name="connsiteX47" fmla="*/ 632799 w 752475"/>
                <a:gd name="connsiteY47" fmla="*/ 382683 h 2117725"/>
                <a:gd name="connsiteX48" fmla="*/ 645508 w 752475"/>
                <a:gd name="connsiteY48" fmla="*/ 392740 h 2117725"/>
                <a:gd name="connsiteX49" fmla="*/ 653451 w 752475"/>
                <a:gd name="connsiteY49" fmla="*/ 401209 h 2117725"/>
                <a:gd name="connsiteX50" fmla="*/ 674633 w 752475"/>
                <a:gd name="connsiteY50" fmla="*/ 440906 h 2117725"/>
                <a:gd name="connsiteX51" fmla="*/ 686812 w 752475"/>
                <a:gd name="connsiteY51" fmla="*/ 471076 h 2117725"/>
                <a:gd name="connsiteX52" fmla="*/ 702169 w 752475"/>
                <a:gd name="connsiteY52" fmla="*/ 508656 h 2117725"/>
                <a:gd name="connsiteX53" fmla="*/ 733941 w 752475"/>
                <a:gd name="connsiteY53" fmla="*/ 599166 h 2117725"/>
                <a:gd name="connsiteX54" fmla="*/ 740825 w 752475"/>
                <a:gd name="connsiteY54" fmla="*/ 625631 h 2117725"/>
                <a:gd name="connsiteX55" fmla="*/ 745062 w 752475"/>
                <a:gd name="connsiteY55" fmla="*/ 643098 h 2117725"/>
                <a:gd name="connsiteX56" fmla="*/ 751416 w 752475"/>
                <a:gd name="connsiteY56" fmla="*/ 663741 h 2117725"/>
                <a:gd name="connsiteX57" fmla="*/ 752475 w 752475"/>
                <a:gd name="connsiteY57" fmla="*/ 672210 h 2117725"/>
                <a:gd name="connsiteX58" fmla="*/ 750357 w 752475"/>
                <a:gd name="connsiteY58" fmla="*/ 673798 h 2117725"/>
                <a:gd name="connsiteX59" fmla="*/ 731294 w 752475"/>
                <a:gd name="connsiteY59" fmla="*/ 679091 h 2117725"/>
                <a:gd name="connsiteX60" fmla="*/ 719114 w 752475"/>
                <a:gd name="connsiteY60" fmla="*/ 680679 h 2117725"/>
                <a:gd name="connsiteX61" fmla="*/ 724410 w 752475"/>
                <a:gd name="connsiteY61" fmla="*/ 691265 h 2117725"/>
                <a:gd name="connsiteX62" fmla="*/ 731823 w 752475"/>
                <a:gd name="connsiteY62" fmla="*/ 722493 h 2117725"/>
                <a:gd name="connsiteX63" fmla="*/ 730235 w 752475"/>
                <a:gd name="connsiteY63" fmla="*/ 733079 h 2117725"/>
                <a:gd name="connsiteX64" fmla="*/ 728646 w 752475"/>
                <a:gd name="connsiteY64" fmla="*/ 763779 h 2117725"/>
                <a:gd name="connsiteX65" fmla="*/ 728116 w 752475"/>
                <a:gd name="connsiteY65" fmla="*/ 790773 h 2117725"/>
                <a:gd name="connsiteX66" fmla="*/ 723351 w 752475"/>
                <a:gd name="connsiteY66" fmla="*/ 798712 h 2117725"/>
                <a:gd name="connsiteX67" fmla="*/ 700580 w 752475"/>
                <a:gd name="connsiteY67" fmla="*/ 816708 h 2117725"/>
                <a:gd name="connsiteX68" fmla="*/ 693696 w 752475"/>
                <a:gd name="connsiteY68" fmla="*/ 820943 h 2117725"/>
                <a:gd name="connsiteX69" fmla="*/ 679928 w 752475"/>
                <a:gd name="connsiteY69" fmla="*/ 817767 h 2117725"/>
                <a:gd name="connsiteX70" fmla="*/ 657158 w 752475"/>
                <a:gd name="connsiteY70" fmla="*/ 807181 h 2117725"/>
                <a:gd name="connsiteX71" fmla="*/ 650804 w 752475"/>
                <a:gd name="connsiteY71" fmla="*/ 804005 h 2117725"/>
                <a:gd name="connsiteX72" fmla="*/ 637565 w 752475"/>
                <a:gd name="connsiteY72" fmla="*/ 788656 h 2117725"/>
                <a:gd name="connsiteX73" fmla="*/ 616913 w 752475"/>
                <a:gd name="connsiteY73" fmla="*/ 755839 h 2117725"/>
                <a:gd name="connsiteX74" fmla="*/ 610559 w 752475"/>
                <a:gd name="connsiteY74" fmla="*/ 739431 h 2117725"/>
                <a:gd name="connsiteX75" fmla="*/ 608970 w 752475"/>
                <a:gd name="connsiteY75" fmla="*/ 705026 h 2117725"/>
                <a:gd name="connsiteX76" fmla="*/ 610559 w 752475"/>
                <a:gd name="connsiteY76" fmla="*/ 690735 h 2117725"/>
                <a:gd name="connsiteX77" fmla="*/ 610029 w 752475"/>
                <a:gd name="connsiteY77" fmla="*/ 689147 h 2117725"/>
                <a:gd name="connsiteX78" fmla="*/ 603145 w 752475"/>
                <a:gd name="connsiteY78" fmla="*/ 685972 h 2117725"/>
                <a:gd name="connsiteX79" fmla="*/ 598379 w 752475"/>
                <a:gd name="connsiteY79" fmla="*/ 689677 h 2117725"/>
                <a:gd name="connsiteX80" fmla="*/ 583023 w 752475"/>
                <a:gd name="connsiteY80" fmla="*/ 701851 h 2117725"/>
                <a:gd name="connsiteX81" fmla="*/ 567137 w 752475"/>
                <a:gd name="connsiteY81" fmla="*/ 712437 h 2117725"/>
                <a:gd name="connsiteX82" fmla="*/ 562371 w 752475"/>
                <a:gd name="connsiteY82" fmla="*/ 715612 h 2117725"/>
                <a:gd name="connsiteX83" fmla="*/ 558134 w 752475"/>
                <a:gd name="connsiteY83" fmla="*/ 724610 h 2117725"/>
                <a:gd name="connsiteX84" fmla="*/ 556016 w 752475"/>
                <a:gd name="connsiteY84" fmla="*/ 734667 h 2117725"/>
                <a:gd name="connsiteX85" fmla="*/ 552839 w 752475"/>
                <a:gd name="connsiteY85" fmla="*/ 760603 h 2117725"/>
                <a:gd name="connsiteX86" fmla="*/ 549662 w 752475"/>
                <a:gd name="connsiteY86" fmla="*/ 782833 h 2117725"/>
                <a:gd name="connsiteX87" fmla="*/ 542248 w 752475"/>
                <a:gd name="connsiteY87" fmla="*/ 809828 h 2117725"/>
                <a:gd name="connsiteX88" fmla="*/ 538012 w 752475"/>
                <a:gd name="connsiteY88" fmla="*/ 835763 h 2117725"/>
                <a:gd name="connsiteX89" fmla="*/ 537482 w 752475"/>
                <a:gd name="connsiteY89" fmla="*/ 842115 h 2117725"/>
                <a:gd name="connsiteX90" fmla="*/ 531128 w 752475"/>
                <a:gd name="connsiteY90" fmla="*/ 849525 h 2117725"/>
                <a:gd name="connsiteX91" fmla="*/ 528480 w 752475"/>
                <a:gd name="connsiteY91" fmla="*/ 859582 h 2117725"/>
                <a:gd name="connsiteX92" fmla="*/ 525833 w 752475"/>
                <a:gd name="connsiteY92" fmla="*/ 872285 h 2117725"/>
                <a:gd name="connsiteX93" fmla="*/ 528480 w 752475"/>
                <a:gd name="connsiteY93" fmla="*/ 902455 h 2117725"/>
                <a:gd name="connsiteX94" fmla="*/ 528480 w 752475"/>
                <a:gd name="connsiteY94" fmla="*/ 909865 h 2117725"/>
                <a:gd name="connsiteX95" fmla="*/ 525303 w 752475"/>
                <a:gd name="connsiteY95" fmla="*/ 917275 h 2117725"/>
                <a:gd name="connsiteX96" fmla="*/ 524244 w 752475"/>
                <a:gd name="connsiteY96" fmla="*/ 918863 h 2117725"/>
                <a:gd name="connsiteX97" fmla="*/ 529010 w 752475"/>
                <a:gd name="connsiteY97" fmla="*/ 931037 h 2117725"/>
                <a:gd name="connsiteX98" fmla="*/ 532717 w 752475"/>
                <a:gd name="connsiteY98" fmla="*/ 953268 h 2117725"/>
                <a:gd name="connsiteX99" fmla="*/ 537482 w 752475"/>
                <a:gd name="connsiteY99" fmla="*/ 963853 h 2117725"/>
                <a:gd name="connsiteX100" fmla="*/ 565018 w 752475"/>
                <a:gd name="connsiteY100" fmla="*/ 1000375 h 2117725"/>
                <a:gd name="connsiteX101" fmla="*/ 571902 w 752475"/>
                <a:gd name="connsiteY101" fmla="*/ 1012549 h 2117725"/>
                <a:gd name="connsiteX102" fmla="*/ 575080 w 752475"/>
                <a:gd name="connsiteY102" fmla="*/ 1028428 h 2117725"/>
                <a:gd name="connsiteX103" fmla="*/ 575080 w 752475"/>
                <a:gd name="connsiteY103" fmla="*/ 1048541 h 2117725"/>
                <a:gd name="connsiteX104" fmla="*/ 580375 w 752475"/>
                <a:gd name="connsiteY104" fmla="*/ 1088768 h 2117725"/>
                <a:gd name="connsiteX105" fmla="*/ 584611 w 752475"/>
                <a:gd name="connsiteY105" fmla="*/ 1146462 h 2117725"/>
                <a:gd name="connsiteX106" fmla="*/ 585670 w 752475"/>
                <a:gd name="connsiteY106" fmla="*/ 1182983 h 2117725"/>
                <a:gd name="connsiteX107" fmla="*/ 589377 w 752475"/>
                <a:gd name="connsiteY107" fmla="*/ 1270847 h 2117725"/>
                <a:gd name="connsiteX108" fmla="*/ 589377 w 752475"/>
                <a:gd name="connsiteY108" fmla="*/ 1324306 h 2117725"/>
                <a:gd name="connsiteX109" fmla="*/ 587259 w 752475"/>
                <a:gd name="connsiteY109" fmla="*/ 1342302 h 2117725"/>
                <a:gd name="connsiteX110" fmla="*/ 577198 w 752475"/>
                <a:gd name="connsiteY110" fmla="*/ 1397349 h 2117725"/>
                <a:gd name="connsiteX111" fmla="*/ 574021 w 752475"/>
                <a:gd name="connsiteY111" fmla="*/ 1409523 h 2117725"/>
                <a:gd name="connsiteX112" fmla="*/ 522126 w 752475"/>
                <a:gd name="connsiteY112" fmla="*/ 1406347 h 2117725"/>
                <a:gd name="connsiteX113" fmla="*/ 502533 w 752475"/>
                <a:gd name="connsiteY113" fmla="*/ 1402642 h 2117725"/>
                <a:gd name="connsiteX114" fmla="*/ 500944 w 752475"/>
                <a:gd name="connsiteY114" fmla="*/ 1411111 h 2117725"/>
                <a:gd name="connsiteX115" fmla="*/ 490353 w 752475"/>
                <a:gd name="connsiteY115" fmla="*/ 1439693 h 2117725"/>
                <a:gd name="connsiteX116" fmla="*/ 483469 w 752475"/>
                <a:gd name="connsiteY116" fmla="*/ 1456631 h 2117725"/>
                <a:gd name="connsiteX117" fmla="*/ 470231 w 752475"/>
                <a:gd name="connsiteY117" fmla="*/ 1496328 h 2117725"/>
                <a:gd name="connsiteX118" fmla="*/ 468113 w 752475"/>
                <a:gd name="connsiteY118" fmla="*/ 1509031 h 2117725"/>
                <a:gd name="connsiteX119" fmla="*/ 468113 w 752475"/>
                <a:gd name="connsiteY119" fmla="*/ 1531262 h 2117725"/>
                <a:gd name="connsiteX120" fmla="*/ 467583 w 752475"/>
                <a:gd name="connsiteY120" fmla="*/ 1548200 h 2117725"/>
                <a:gd name="connsiteX121" fmla="*/ 468113 w 752475"/>
                <a:gd name="connsiteY121" fmla="*/ 1571489 h 2117725"/>
                <a:gd name="connsiteX122" fmla="*/ 458052 w 752475"/>
                <a:gd name="connsiteY122" fmla="*/ 1671526 h 2117725"/>
                <a:gd name="connsiteX123" fmla="*/ 455933 w 752475"/>
                <a:gd name="connsiteY123" fmla="*/ 1687934 h 2117725"/>
                <a:gd name="connsiteX124" fmla="*/ 445343 w 752475"/>
                <a:gd name="connsiteY124" fmla="*/ 1724456 h 2117725"/>
                <a:gd name="connsiteX125" fmla="*/ 423102 w 752475"/>
                <a:gd name="connsiteY125" fmla="*/ 1782679 h 2117725"/>
                <a:gd name="connsiteX126" fmla="*/ 372266 w 752475"/>
                <a:gd name="connsiteY126" fmla="*/ 1884834 h 2117725"/>
                <a:gd name="connsiteX127" fmla="*/ 361146 w 752475"/>
                <a:gd name="connsiteY127" fmla="*/ 1902830 h 2117725"/>
                <a:gd name="connsiteX128" fmla="*/ 361146 w 752475"/>
                <a:gd name="connsiteY128" fmla="*/ 1912887 h 2117725"/>
                <a:gd name="connsiteX129" fmla="*/ 360616 w 752475"/>
                <a:gd name="connsiteY129" fmla="*/ 1928765 h 2117725"/>
                <a:gd name="connsiteX130" fmla="*/ 362205 w 752475"/>
                <a:gd name="connsiteY130" fmla="*/ 1942527 h 2117725"/>
                <a:gd name="connsiteX131" fmla="*/ 361146 w 752475"/>
                <a:gd name="connsiteY131" fmla="*/ 1955230 h 2117725"/>
                <a:gd name="connsiteX132" fmla="*/ 355850 w 752475"/>
                <a:gd name="connsiteY132" fmla="*/ 1976932 h 2117725"/>
                <a:gd name="connsiteX133" fmla="*/ 355850 w 752475"/>
                <a:gd name="connsiteY133" fmla="*/ 1989106 h 2117725"/>
                <a:gd name="connsiteX134" fmla="*/ 362734 w 752475"/>
                <a:gd name="connsiteY134" fmla="*/ 2020334 h 2117725"/>
                <a:gd name="connsiteX135" fmla="*/ 364323 w 752475"/>
                <a:gd name="connsiteY135" fmla="*/ 2027215 h 2117725"/>
                <a:gd name="connsiteX136" fmla="*/ 373325 w 752475"/>
                <a:gd name="connsiteY136" fmla="*/ 2043623 h 2117725"/>
                <a:gd name="connsiteX137" fmla="*/ 390271 w 752475"/>
                <a:gd name="connsiteY137" fmla="*/ 2063737 h 2117725"/>
                <a:gd name="connsiteX138" fmla="*/ 395036 w 752475"/>
                <a:gd name="connsiteY138" fmla="*/ 2069559 h 2117725"/>
                <a:gd name="connsiteX139" fmla="*/ 397155 w 752475"/>
                <a:gd name="connsiteY139" fmla="*/ 2084379 h 2117725"/>
                <a:gd name="connsiteX140" fmla="*/ 398743 w 752475"/>
                <a:gd name="connsiteY140" fmla="*/ 2088084 h 2117725"/>
                <a:gd name="connsiteX141" fmla="*/ 400861 w 752475"/>
                <a:gd name="connsiteY141" fmla="*/ 2090731 h 2117725"/>
                <a:gd name="connsiteX142" fmla="*/ 399273 w 752475"/>
                <a:gd name="connsiteY142" fmla="*/ 2102375 h 2117725"/>
                <a:gd name="connsiteX143" fmla="*/ 392389 w 752475"/>
                <a:gd name="connsiteY143" fmla="*/ 2107139 h 2117725"/>
                <a:gd name="connsiteX144" fmla="*/ 376503 w 752475"/>
                <a:gd name="connsiteY144" fmla="*/ 2110844 h 2117725"/>
                <a:gd name="connsiteX145" fmla="*/ 312428 w 752475"/>
                <a:gd name="connsiteY145" fmla="*/ 2117725 h 2117725"/>
                <a:gd name="connsiteX146" fmla="*/ 291776 w 752475"/>
                <a:gd name="connsiteY146" fmla="*/ 2116667 h 2117725"/>
                <a:gd name="connsiteX147" fmla="*/ 280656 w 752475"/>
                <a:gd name="connsiteY147" fmla="*/ 2115608 h 2117725"/>
                <a:gd name="connsiteX148" fmla="*/ 269006 w 752475"/>
                <a:gd name="connsiteY148" fmla="*/ 2110844 h 2117725"/>
                <a:gd name="connsiteX149" fmla="*/ 263711 w 752475"/>
                <a:gd name="connsiteY149" fmla="*/ 2106081 h 2117725"/>
                <a:gd name="connsiteX150" fmla="*/ 260533 w 752475"/>
                <a:gd name="connsiteY150" fmla="*/ 2100258 h 2117725"/>
                <a:gd name="connsiteX151" fmla="*/ 261593 w 752475"/>
                <a:gd name="connsiteY151" fmla="*/ 2083321 h 2117725"/>
                <a:gd name="connsiteX152" fmla="*/ 261593 w 752475"/>
                <a:gd name="connsiteY152" fmla="*/ 2072205 h 2117725"/>
                <a:gd name="connsiteX153" fmla="*/ 256827 w 752475"/>
                <a:gd name="connsiteY153" fmla="*/ 2056856 h 2117725"/>
                <a:gd name="connsiteX154" fmla="*/ 231938 w 752475"/>
                <a:gd name="connsiteY154" fmla="*/ 2017688 h 2117725"/>
                <a:gd name="connsiteX155" fmla="*/ 227172 w 752475"/>
                <a:gd name="connsiteY155" fmla="*/ 2008160 h 2117725"/>
                <a:gd name="connsiteX156" fmla="*/ 228232 w 752475"/>
                <a:gd name="connsiteY156" fmla="*/ 2000221 h 2117725"/>
                <a:gd name="connsiteX157" fmla="*/ 240941 w 752475"/>
                <a:gd name="connsiteY157" fmla="*/ 1975873 h 2117725"/>
                <a:gd name="connsiteX158" fmla="*/ 248354 w 752475"/>
                <a:gd name="connsiteY158" fmla="*/ 1964758 h 2117725"/>
                <a:gd name="connsiteX159" fmla="*/ 253120 w 752475"/>
                <a:gd name="connsiteY159" fmla="*/ 1954701 h 2117725"/>
                <a:gd name="connsiteX160" fmla="*/ 253120 w 752475"/>
                <a:gd name="connsiteY160" fmla="*/ 1941469 h 2117725"/>
                <a:gd name="connsiteX161" fmla="*/ 253649 w 752475"/>
                <a:gd name="connsiteY161" fmla="*/ 1935646 h 2117725"/>
                <a:gd name="connsiteX162" fmla="*/ 264770 w 752475"/>
                <a:gd name="connsiteY162" fmla="*/ 1918709 h 2117725"/>
                <a:gd name="connsiteX163" fmla="*/ 273772 w 752475"/>
                <a:gd name="connsiteY163" fmla="*/ 1908123 h 2117725"/>
                <a:gd name="connsiteX164" fmla="*/ 279067 w 752475"/>
                <a:gd name="connsiteY164" fmla="*/ 1899125 h 2117725"/>
                <a:gd name="connsiteX165" fmla="*/ 285951 w 752475"/>
                <a:gd name="connsiteY165" fmla="*/ 1889068 h 2117725"/>
                <a:gd name="connsiteX166" fmla="*/ 294424 w 752475"/>
                <a:gd name="connsiteY166" fmla="*/ 1876894 h 2117725"/>
                <a:gd name="connsiteX167" fmla="*/ 299719 w 752475"/>
                <a:gd name="connsiteY167" fmla="*/ 1869484 h 2117725"/>
                <a:gd name="connsiteX168" fmla="*/ 305015 w 752475"/>
                <a:gd name="connsiteY168" fmla="*/ 1848841 h 2117725"/>
                <a:gd name="connsiteX169" fmla="*/ 315076 w 752475"/>
                <a:gd name="connsiteY169" fmla="*/ 1783208 h 2117725"/>
                <a:gd name="connsiteX170" fmla="*/ 315076 w 752475"/>
                <a:gd name="connsiteY170" fmla="*/ 1755155 h 2117725"/>
                <a:gd name="connsiteX171" fmla="*/ 313487 w 752475"/>
                <a:gd name="connsiteY171" fmla="*/ 1731337 h 2117725"/>
                <a:gd name="connsiteX172" fmla="*/ 314017 w 752475"/>
                <a:gd name="connsiteY172" fmla="*/ 1686347 h 2117725"/>
                <a:gd name="connsiteX173" fmla="*/ 317724 w 752475"/>
                <a:gd name="connsiteY173" fmla="*/ 1659882 h 2117725"/>
                <a:gd name="connsiteX174" fmla="*/ 325667 w 752475"/>
                <a:gd name="connsiteY174" fmla="*/ 1633417 h 2117725"/>
                <a:gd name="connsiteX175" fmla="*/ 343671 w 752475"/>
                <a:gd name="connsiteY175" fmla="*/ 1591602 h 2117725"/>
                <a:gd name="connsiteX176" fmla="*/ 346319 w 752475"/>
                <a:gd name="connsiteY176" fmla="*/ 1584721 h 2117725"/>
                <a:gd name="connsiteX177" fmla="*/ 342082 w 752475"/>
                <a:gd name="connsiteY177" fmla="*/ 1576252 h 2117725"/>
                <a:gd name="connsiteX178" fmla="*/ 338376 w 752475"/>
                <a:gd name="connsiteY178" fmla="*/ 1572547 h 2117725"/>
                <a:gd name="connsiteX179" fmla="*/ 325667 w 752475"/>
                <a:gd name="connsiteY179" fmla="*/ 1582075 h 2117725"/>
                <a:gd name="connsiteX180" fmla="*/ 286481 w 752475"/>
                <a:gd name="connsiteY180" fmla="*/ 1611715 h 2117725"/>
                <a:gd name="connsiteX181" fmla="*/ 270595 w 752475"/>
                <a:gd name="connsiteY181" fmla="*/ 1626536 h 2117725"/>
                <a:gd name="connsiteX182" fmla="*/ 260004 w 752475"/>
                <a:gd name="connsiteY182" fmla="*/ 1647178 h 2117725"/>
                <a:gd name="connsiteX183" fmla="*/ 260004 w 752475"/>
                <a:gd name="connsiteY183" fmla="*/ 1648766 h 2117725"/>
                <a:gd name="connsiteX184" fmla="*/ 261593 w 752475"/>
                <a:gd name="connsiteY184" fmla="*/ 1651413 h 2117725"/>
                <a:gd name="connsiteX185" fmla="*/ 263711 w 752475"/>
                <a:gd name="connsiteY185" fmla="*/ 1667821 h 2117725"/>
                <a:gd name="connsiteX186" fmla="*/ 263181 w 752475"/>
                <a:gd name="connsiteY186" fmla="*/ 1686347 h 2117725"/>
                <a:gd name="connsiteX187" fmla="*/ 260004 w 752475"/>
                <a:gd name="connsiteY187" fmla="*/ 1697462 h 2117725"/>
                <a:gd name="connsiteX188" fmla="*/ 258415 w 752475"/>
                <a:gd name="connsiteY188" fmla="*/ 1708048 h 2117725"/>
                <a:gd name="connsiteX189" fmla="*/ 260004 w 752475"/>
                <a:gd name="connsiteY189" fmla="*/ 1725515 h 2117725"/>
                <a:gd name="connsiteX190" fmla="*/ 254709 w 752475"/>
                <a:gd name="connsiteY190" fmla="*/ 1742982 h 2117725"/>
                <a:gd name="connsiteX191" fmla="*/ 248354 w 752475"/>
                <a:gd name="connsiteY191" fmla="*/ 1753568 h 2117725"/>
                <a:gd name="connsiteX192" fmla="*/ 240411 w 752475"/>
                <a:gd name="connsiteY192" fmla="*/ 1767329 h 2117725"/>
                <a:gd name="connsiteX193" fmla="*/ 234057 w 752475"/>
                <a:gd name="connsiteY193" fmla="*/ 1779503 h 2117725"/>
                <a:gd name="connsiteX194" fmla="*/ 232468 w 752475"/>
                <a:gd name="connsiteY194" fmla="*/ 1792206 h 2117725"/>
                <a:gd name="connsiteX195" fmla="*/ 230879 w 752475"/>
                <a:gd name="connsiteY195" fmla="*/ 1812849 h 2117725"/>
                <a:gd name="connsiteX196" fmla="*/ 230350 w 752475"/>
                <a:gd name="connsiteY196" fmla="*/ 1831904 h 2117725"/>
                <a:gd name="connsiteX197" fmla="*/ 229291 w 752475"/>
                <a:gd name="connsiteY197" fmla="*/ 1885892 h 2117725"/>
                <a:gd name="connsiteX198" fmla="*/ 228761 w 752475"/>
                <a:gd name="connsiteY198" fmla="*/ 1902301 h 2117725"/>
                <a:gd name="connsiteX199" fmla="*/ 221877 w 752475"/>
                <a:gd name="connsiteY199" fmla="*/ 1926648 h 2117725"/>
                <a:gd name="connsiteX200" fmla="*/ 205991 w 752475"/>
                <a:gd name="connsiteY200" fmla="*/ 1947820 h 2117725"/>
                <a:gd name="connsiteX201" fmla="*/ 199107 w 752475"/>
                <a:gd name="connsiteY201" fmla="*/ 1952584 h 2117725"/>
                <a:gd name="connsiteX202" fmla="*/ 192223 w 752475"/>
                <a:gd name="connsiteY202" fmla="*/ 1954701 h 2117725"/>
                <a:gd name="connsiteX203" fmla="*/ 164157 w 752475"/>
                <a:gd name="connsiteY203" fmla="*/ 1953113 h 2117725"/>
                <a:gd name="connsiteX204" fmla="*/ 154096 w 752475"/>
                <a:gd name="connsiteY204" fmla="*/ 1950996 h 2117725"/>
                <a:gd name="connsiteX205" fmla="*/ 145094 w 752475"/>
                <a:gd name="connsiteY205" fmla="*/ 1948350 h 2117725"/>
                <a:gd name="connsiteX206" fmla="*/ 128149 w 752475"/>
                <a:gd name="connsiteY206" fmla="*/ 1940939 h 2117725"/>
                <a:gd name="connsiteX207" fmla="*/ 115969 w 752475"/>
                <a:gd name="connsiteY207" fmla="*/ 1930883 h 2117725"/>
                <a:gd name="connsiteX208" fmla="*/ 111203 w 752475"/>
                <a:gd name="connsiteY208" fmla="*/ 1924002 h 2117725"/>
                <a:gd name="connsiteX209" fmla="*/ 101672 w 752475"/>
                <a:gd name="connsiteY209" fmla="*/ 1907594 h 2117725"/>
                <a:gd name="connsiteX210" fmla="*/ 86845 w 752475"/>
                <a:gd name="connsiteY210" fmla="*/ 1866837 h 2117725"/>
                <a:gd name="connsiteX211" fmla="*/ 85256 w 752475"/>
                <a:gd name="connsiteY211" fmla="*/ 1852017 h 2117725"/>
                <a:gd name="connsiteX212" fmla="*/ 86845 w 752475"/>
                <a:gd name="connsiteY212" fmla="*/ 1838785 h 2117725"/>
                <a:gd name="connsiteX213" fmla="*/ 99024 w 752475"/>
                <a:gd name="connsiteY213" fmla="*/ 1808615 h 2117725"/>
                <a:gd name="connsiteX214" fmla="*/ 105908 w 752475"/>
                <a:gd name="connsiteY214" fmla="*/ 1798558 h 2117725"/>
                <a:gd name="connsiteX215" fmla="*/ 123383 w 752475"/>
                <a:gd name="connsiteY215" fmla="*/ 1772622 h 2117725"/>
                <a:gd name="connsiteX216" fmla="*/ 137151 w 752475"/>
                <a:gd name="connsiteY216" fmla="*/ 1746157 h 2117725"/>
                <a:gd name="connsiteX217" fmla="*/ 140858 w 752475"/>
                <a:gd name="connsiteY217" fmla="*/ 1726044 h 2117725"/>
                <a:gd name="connsiteX218" fmla="*/ 142446 w 752475"/>
                <a:gd name="connsiteY218" fmla="*/ 1703284 h 2117725"/>
                <a:gd name="connsiteX219" fmla="*/ 143505 w 752475"/>
                <a:gd name="connsiteY219" fmla="*/ 1694286 h 2117725"/>
                <a:gd name="connsiteX220" fmla="*/ 147742 w 752475"/>
                <a:gd name="connsiteY220" fmla="*/ 1676819 h 2117725"/>
                <a:gd name="connsiteX221" fmla="*/ 152507 w 752475"/>
                <a:gd name="connsiteY221" fmla="*/ 1666763 h 2117725"/>
                <a:gd name="connsiteX222" fmla="*/ 167864 w 752475"/>
                <a:gd name="connsiteY222" fmla="*/ 1646120 h 2117725"/>
                <a:gd name="connsiteX223" fmla="*/ 178455 w 752475"/>
                <a:gd name="connsiteY223" fmla="*/ 1635005 h 2117725"/>
                <a:gd name="connsiteX224" fmla="*/ 185339 w 752475"/>
                <a:gd name="connsiteY224" fmla="*/ 1630241 h 2117725"/>
                <a:gd name="connsiteX225" fmla="*/ 190105 w 752475"/>
                <a:gd name="connsiteY225" fmla="*/ 1629712 h 2117725"/>
                <a:gd name="connsiteX226" fmla="*/ 191164 w 752475"/>
                <a:gd name="connsiteY226" fmla="*/ 1611715 h 2117725"/>
                <a:gd name="connsiteX227" fmla="*/ 192752 w 752475"/>
                <a:gd name="connsiteY227" fmla="*/ 1564079 h 2117725"/>
                <a:gd name="connsiteX228" fmla="*/ 193812 w 752475"/>
                <a:gd name="connsiteY228" fmla="*/ 1541319 h 2117725"/>
                <a:gd name="connsiteX229" fmla="*/ 196989 w 752475"/>
                <a:gd name="connsiteY229" fmla="*/ 1506914 h 2117725"/>
                <a:gd name="connsiteX230" fmla="*/ 200696 w 752475"/>
                <a:gd name="connsiteY230" fmla="*/ 1492623 h 2117725"/>
                <a:gd name="connsiteX231" fmla="*/ 203343 w 752475"/>
                <a:gd name="connsiteY231" fmla="*/ 1485742 h 2117725"/>
                <a:gd name="connsiteX232" fmla="*/ 217111 w 752475"/>
                <a:gd name="connsiteY232" fmla="*/ 1469334 h 2117725"/>
                <a:gd name="connsiteX233" fmla="*/ 241470 w 752475"/>
                <a:gd name="connsiteY233" fmla="*/ 1450279 h 2117725"/>
                <a:gd name="connsiteX234" fmla="*/ 246236 w 752475"/>
                <a:gd name="connsiteY234" fmla="*/ 1447633 h 2117725"/>
                <a:gd name="connsiteX235" fmla="*/ 245706 w 752475"/>
                <a:gd name="connsiteY235" fmla="*/ 1428578 h 2117725"/>
                <a:gd name="connsiteX236" fmla="*/ 246236 w 752475"/>
                <a:gd name="connsiteY236" fmla="*/ 1413758 h 2117725"/>
                <a:gd name="connsiteX237" fmla="*/ 242529 w 752475"/>
                <a:gd name="connsiteY237" fmla="*/ 1405818 h 2117725"/>
                <a:gd name="connsiteX238" fmla="*/ 228232 w 752475"/>
                <a:gd name="connsiteY238" fmla="*/ 1385705 h 2117725"/>
                <a:gd name="connsiteX239" fmla="*/ 211816 w 752475"/>
                <a:gd name="connsiteY239" fmla="*/ 1357652 h 2117725"/>
                <a:gd name="connsiteX240" fmla="*/ 205991 w 752475"/>
                <a:gd name="connsiteY240" fmla="*/ 1343361 h 2117725"/>
                <a:gd name="connsiteX241" fmla="*/ 202284 w 752475"/>
                <a:gd name="connsiteY241" fmla="*/ 1346007 h 2117725"/>
                <a:gd name="connsiteX242" fmla="*/ 190105 w 752475"/>
                <a:gd name="connsiteY242" fmla="*/ 1350771 h 2117725"/>
                <a:gd name="connsiteX243" fmla="*/ 186928 w 752475"/>
                <a:gd name="connsiteY243" fmla="*/ 1350242 h 2117725"/>
                <a:gd name="connsiteX244" fmla="*/ 183750 w 752475"/>
                <a:gd name="connsiteY244" fmla="*/ 1347066 h 2117725"/>
                <a:gd name="connsiteX245" fmla="*/ 180044 w 752475"/>
                <a:gd name="connsiteY245" fmla="*/ 1332246 h 2117725"/>
                <a:gd name="connsiteX246" fmla="*/ 182162 w 752475"/>
                <a:gd name="connsiteY246" fmla="*/ 1326953 h 2117725"/>
                <a:gd name="connsiteX247" fmla="*/ 185868 w 752475"/>
                <a:gd name="connsiteY247" fmla="*/ 1321660 h 2117725"/>
                <a:gd name="connsiteX248" fmla="*/ 190634 w 752475"/>
                <a:gd name="connsiteY248" fmla="*/ 1302076 h 2117725"/>
                <a:gd name="connsiteX249" fmla="*/ 191164 w 752475"/>
                <a:gd name="connsiteY249" fmla="*/ 1293607 h 2117725"/>
                <a:gd name="connsiteX250" fmla="*/ 191164 w 752475"/>
                <a:gd name="connsiteY250" fmla="*/ 1286197 h 2117725"/>
                <a:gd name="connsiteX251" fmla="*/ 186928 w 752475"/>
                <a:gd name="connsiteY251" fmla="*/ 1272435 h 2117725"/>
                <a:gd name="connsiteX252" fmla="*/ 183750 w 752475"/>
                <a:gd name="connsiteY252" fmla="*/ 1266083 h 2117725"/>
                <a:gd name="connsiteX253" fmla="*/ 175278 w 752475"/>
                <a:gd name="connsiteY253" fmla="*/ 1247028 h 2117725"/>
                <a:gd name="connsiteX254" fmla="*/ 162569 w 752475"/>
                <a:gd name="connsiteY254" fmla="*/ 1215800 h 2117725"/>
                <a:gd name="connsiteX255" fmla="*/ 145094 w 752475"/>
                <a:gd name="connsiteY255" fmla="*/ 1162870 h 2117725"/>
                <a:gd name="connsiteX256" fmla="*/ 133974 w 752475"/>
                <a:gd name="connsiteY256" fmla="*/ 1116821 h 2117725"/>
                <a:gd name="connsiteX257" fmla="*/ 131855 w 752475"/>
                <a:gd name="connsiteY257" fmla="*/ 1108352 h 2117725"/>
                <a:gd name="connsiteX258" fmla="*/ 128149 w 752475"/>
                <a:gd name="connsiteY258" fmla="*/ 1090356 h 2117725"/>
                <a:gd name="connsiteX259" fmla="*/ 128678 w 752475"/>
                <a:gd name="connsiteY259" fmla="*/ 1081887 h 2117725"/>
                <a:gd name="connsiteX260" fmla="*/ 133444 w 752475"/>
                <a:gd name="connsiteY260" fmla="*/ 1057010 h 2117725"/>
                <a:gd name="connsiteX261" fmla="*/ 135033 w 752475"/>
                <a:gd name="connsiteY261" fmla="*/ 1033721 h 2117725"/>
                <a:gd name="connsiteX262" fmla="*/ 131855 w 752475"/>
                <a:gd name="connsiteY262" fmla="*/ 1021018 h 2117725"/>
                <a:gd name="connsiteX263" fmla="*/ 131855 w 752475"/>
                <a:gd name="connsiteY263" fmla="*/ 995082 h 2117725"/>
                <a:gd name="connsiteX264" fmla="*/ 140858 w 752475"/>
                <a:gd name="connsiteY264" fmla="*/ 965971 h 2117725"/>
                <a:gd name="connsiteX265" fmla="*/ 146153 w 752475"/>
                <a:gd name="connsiteY265" fmla="*/ 956443 h 2117725"/>
                <a:gd name="connsiteX266" fmla="*/ 140858 w 752475"/>
                <a:gd name="connsiteY266" fmla="*/ 953797 h 2117725"/>
                <a:gd name="connsiteX267" fmla="*/ 132915 w 752475"/>
                <a:gd name="connsiteY267" fmla="*/ 948504 h 2117725"/>
                <a:gd name="connsiteX268" fmla="*/ 114910 w 752475"/>
                <a:gd name="connsiteY268" fmla="*/ 927332 h 2117725"/>
                <a:gd name="connsiteX269" fmla="*/ 98495 w 752475"/>
                <a:gd name="connsiteY269" fmla="*/ 902984 h 2117725"/>
                <a:gd name="connsiteX270" fmla="*/ 94788 w 752475"/>
                <a:gd name="connsiteY270" fmla="*/ 879166 h 2117725"/>
                <a:gd name="connsiteX271" fmla="*/ 91611 w 752475"/>
                <a:gd name="connsiteY271" fmla="*/ 861170 h 2117725"/>
                <a:gd name="connsiteX272" fmla="*/ 86845 w 752475"/>
                <a:gd name="connsiteY272" fmla="*/ 859582 h 2117725"/>
                <a:gd name="connsiteX273" fmla="*/ 79431 w 752475"/>
                <a:gd name="connsiteY273" fmla="*/ 853230 h 2117725"/>
                <a:gd name="connsiteX274" fmla="*/ 70429 w 752475"/>
                <a:gd name="connsiteY274" fmla="*/ 842644 h 2117725"/>
                <a:gd name="connsiteX275" fmla="*/ 64074 w 752475"/>
                <a:gd name="connsiteY275" fmla="*/ 834175 h 2117725"/>
                <a:gd name="connsiteX276" fmla="*/ 64074 w 752475"/>
                <a:gd name="connsiteY276" fmla="*/ 826236 h 2117725"/>
                <a:gd name="connsiteX277" fmla="*/ 64604 w 752475"/>
                <a:gd name="connsiteY277" fmla="*/ 819884 h 2117725"/>
                <a:gd name="connsiteX278" fmla="*/ 57190 w 752475"/>
                <a:gd name="connsiteY278" fmla="*/ 809298 h 2117725"/>
                <a:gd name="connsiteX279" fmla="*/ 25418 w 752475"/>
                <a:gd name="connsiteY279" fmla="*/ 759544 h 2117725"/>
                <a:gd name="connsiteX280" fmla="*/ 16945 w 752475"/>
                <a:gd name="connsiteY280" fmla="*/ 745253 h 2117725"/>
                <a:gd name="connsiteX281" fmla="*/ 6355 w 752475"/>
                <a:gd name="connsiteY281" fmla="*/ 712437 h 2117725"/>
                <a:gd name="connsiteX282" fmla="*/ 0 w 752475"/>
                <a:gd name="connsiteY282" fmla="*/ 665329 h 2117725"/>
                <a:gd name="connsiteX283" fmla="*/ 1059 w 752475"/>
                <a:gd name="connsiteY283" fmla="*/ 642569 h 2117725"/>
                <a:gd name="connsiteX284" fmla="*/ 7943 w 752475"/>
                <a:gd name="connsiteY284" fmla="*/ 606577 h 2117725"/>
                <a:gd name="connsiteX285" fmla="*/ 13239 w 752475"/>
                <a:gd name="connsiteY285" fmla="*/ 595461 h 2117725"/>
                <a:gd name="connsiteX286" fmla="*/ 11650 w 752475"/>
                <a:gd name="connsiteY286" fmla="*/ 590698 h 2117725"/>
                <a:gd name="connsiteX287" fmla="*/ 4766 w 752475"/>
                <a:gd name="connsiteY287" fmla="*/ 583288 h 2117725"/>
                <a:gd name="connsiteX288" fmla="*/ 1589 w 752475"/>
                <a:gd name="connsiteY288" fmla="*/ 580641 h 2117725"/>
                <a:gd name="connsiteX289" fmla="*/ 1059 w 752475"/>
                <a:gd name="connsiteY289" fmla="*/ 573760 h 2117725"/>
                <a:gd name="connsiteX290" fmla="*/ 2118 w 752475"/>
                <a:gd name="connsiteY290" fmla="*/ 571114 h 2117725"/>
                <a:gd name="connsiteX291" fmla="*/ 15886 w 752475"/>
                <a:gd name="connsiteY291" fmla="*/ 549412 h 2117725"/>
                <a:gd name="connsiteX292" fmla="*/ 36009 w 752475"/>
                <a:gd name="connsiteY292" fmla="*/ 515537 h 2117725"/>
                <a:gd name="connsiteX293" fmla="*/ 57190 w 752475"/>
                <a:gd name="connsiteY293" fmla="*/ 469488 h 2117725"/>
                <a:gd name="connsiteX294" fmla="*/ 81549 w 752475"/>
                <a:gd name="connsiteY294" fmla="*/ 423439 h 2117725"/>
                <a:gd name="connsiteX295" fmla="*/ 102201 w 752475"/>
                <a:gd name="connsiteY295" fmla="*/ 394328 h 2117725"/>
                <a:gd name="connsiteX296" fmla="*/ 123383 w 752475"/>
                <a:gd name="connsiteY296" fmla="*/ 368921 h 2117725"/>
                <a:gd name="connsiteX297" fmla="*/ 135562 w 752475"/>
                <a:gd name="connsiteY297" fmla="*/ 357806 h 2117725"/>
                <a:gd name="connsiteX298" fmla="*/ 176866 w 752475"/>
                <a:gd name="connsiteY298" fmla="*/ 332400 h 2117725"/>
                <a:gd name="connsiteX299" fmla="*/ 193812 w 752475"/>
                <a:gd name="connsiteY299" fmla="*/ 325519 h 2117725"/>
                <a:gd name="connsiteX300" fmla="*/ 237234 w 752475"/>
                <a:gd name="connsiteY300" fmla="*/ 313345 h 2117725"/>
                <a:gd name="connsiteX301" fmla="*/ 275361 w 752475"/>
                <a:gd name="connsiteY301" fmla="*/ 303818 h 2117725"/>
                <a:gd name="connsiteX302" fmla="*/ 299719 w 752475"/>
                <a:gd name="connsiteY302" fmla="*/ 293232 h 2117725"/>
                <a:gd name="connsiteX303" fmla="*/ 313487 w 752475"/>
                <a:gd name="connsiteY303" fmla="*/ 284763 h 2117725"/>
                <a:gd name="connsiteX304" fmla="*/ 317724 w 752475"/>
                <a:gd name="connsiteY304" fmla="*/ 286351 h 2117725"/>
                <a:gd name="connsiteX305" fmla="*/ 319312 w 752475"/>
                <a:gd name="connsiteY305" fmla="*/ 290056 h 2117725"/>
                <a:gd name="connsiteX306" fmla="*/ 322490 w 752475"/>
                <a:gd name="connsiteY306" fmla="*/ 285292 h 2117725"/>
                <a:gd name="connsiteX307" fmla="*/ 324608 w 752475"/>
                <a:gd name="connsiteY307" fmla="*/ 271001 h 2117725"/>
                <a:gd name="connsiteX308" fmla="*/ 324608 w 752475"/>
                <a:gd name="connsiteY308" fmla="*/ 262532 h 2117725"/>
                <a:gd name="connsiteX309" fmla="*/ 324608 w 752475"/>
                <a:gd name="connsiteY309" fmla="*/ 238714 h 2117725"/>
                <a:gd name="connsiteX310" fmla="*/ 320901 w 752475"/>
                <a:gd name="connsiteY310" fmla="*/ 226540 h 2117725"/>
                <a:gd name="connsiteX311" fmla="*/ 317724 w 752475"/>
                <a:gd name="connsiteY311" fmla="*/ 226011 h 2117725"/>
                <a:gd name="connsiteX312" fmla="*/ 308192 w 752475"/>
                <a:gd name="connsiteY312" fmla="*/ 213837 h 2117725"/>
                <a:gd name="connsiteX313" fmla="*/ 305015 w 752475"/>
                <a:gd name="connsiteY313" fmla="*/ 206956 h 2117725"/>
                <a:gd name="connsiteX314" fmla="*/ 298660 w 752475"/>
                <a:gd name="connsiteY314" fmla="*/ 188430 h 2117725"/>
                <a:gd name="connsiteX315" fmla="*/ 291776 w 752475"/>
                <a:gd name="connsiteY315" fmla="*/ 172022 h 2117725"/>
                <a:gd name="connsiteX316" fmla="*/ 290717 w 752475"/>
                <a:gd name="connsiteY316" fmla="*/ 165671 h 2117725"/>
                <a:gd name="connsiteX317" fmla="*/ 291247 w 752475"/>
                <a:gd name="connsiteY317" fmla="*/ 146616 h 2117725"/>
                <a:gd name="connsiteX318" fmla="*/ 294424 w 752475"/>
                <a:gd name="connsiteY318" fmla="*/ 142911 h 2117725"/>
                <a:gd name="connsiteX319" fmla="*/ 303956 w 752475"/>
                <a:gd name="connsiteY319" fmla="*/ 141323 h 2117725"/>
                <a:gd name="connsiteX320" fmla="*/ 309781 w 752475"/>
                <a:gd name="connsiteY320" fmla="*/ 142911 h 2117725"/>
                <a:gd name="connsiteX321" fmla="*/ 308722 w 752475"/>
                <a:gd name="connsiteY321" fmla="*/ 137618 h 2117725"/>
                <a:gd name="connsiteX322" fmla="*/ 303956 w 752475"/>
                <a:gd name="connsiteY322" fmla="*/ 108506 h 2117725"/>
                <a:gd name="connsiteX323" fmla="*/ 305015 w 752475"/>
                <a:gd name="connsiteY323" fmla="*/ 82041 h 2117725"/>
                <a:gd name="connsiteX324" fmla="*/ 306603 w 752475"/>
                <a:gd name="connsiteY324" fmla="*/ 68280 h 2117725"/>
                <a:gd name="connsiteX325" fmla="*/ 310310 w 752475"/>
                <a:gd name="connsiteY325" fmla="*/ 55576 h 2117725"/>
                <a:gd name="connsiteX326" fmla="*/ 324078 w 752475"/>
                <a:gd name="connsiteY326" fmla="*/ 33875 h 2117725"/>
                <a:gd name="connsiteX327" fmla="*/ 342082 w 752475"/>
                <a:gd name="connsiteY327" fmla="*/ 19055 h 2117725"/>
                <a:gd name="connsiteX328" fmla="*/ 363794 w 752475"/>
                <a:gd name="connsiteY328" fmla="*/ 7940 h 2117725"/>
                <a:gd name="connsiteX329" fmla="*/ 373325 w 752475"/>
                <a:gd name="connsiteY329" fmla="*/ 4234 h 2117725"/>
                <a:gd name="connsiteX330" fmla="*/ 383387 w 752475"/>
                <a:gd name="connsiteY330" fmla="*/ 1059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752475" h="2117725">
                  <a:moveTo>
                    <a:pt x="114300" y="668338"/>
                  </a:moveTo>
                  <a:lnTo>
                    <a:pt x="113771" y="668872"/>
                  </a:lnTo>
                  <a:lnTo>
                    <a:pt x="106363" y="671539"/>
                  </a:lnTo>
                  <a:lnTo>
                    <a:pt x="100013" y="670472"/>
                  </a:lnTo>
                  <a:lnTo>
                    <a:pt x="98425" y="680609"/>
                  </a:lnTo>
                  <a:lnTo>
                    <a:pt x="103188" y="698748"/>
                  </a:lnTo>
                  <a:lnTo>
                    <a:pt x="109009" y="730225"/>
                  </a:lnTo>
                  <a:lnTo>
                    <a:pt x="120651" y="765969"/>
                  </a:lnTo>
                  <a:lnTo>
                    <a:pt x="134938" y="787310"/>
                  </a:lnTo>
                  <a:lnTo>
                    <a:pt x="141288" y="798513"/>
                  </a:lnTo>
                  <a:lnTo>
                    <a:pt x="129646" y="775039"/>
                  </a:lnTo>
                  <a:lnTo>
                    <a:pt x="120121" y="741962"/>
                  </a:lnTo>
                  <a:lnTo>
                    <a:pt x="123826" y="728624"/>
                  </a:lnTo>
                  <a:lnTo>
                    <a:pt x="127530" y="713686"/>
                  </a:lnTo>
                  <a:lnTo>
                    <a:pt x="129117" y="689678"/>
                  </a:lnTo>
                  <a:lnTo>
                    <a:pt x="129117" y="675274"/>
                  </a:lnTo>
                  <a:lnTo>
                    <a:pt x="125413" y="672073"/>
                  </a:lnTo>
                  <a:lnTo>
                    <a:pt x="115359" y="668338"/>
                  </a:lnTo>
                  <a:close/>
                  <a:moveTo>
                    <a:pt x="403509" y="0"/>
                  </a:moveTo>
                  <a:lnTo>
                    <a:pt x="422572" y="2117"/>
                  </a:lnTo>
                  <a:lnTo>
                    <a:pt x="440047" y="7940"/>
                  </a:lnTo>
                  <a:lnTo>
                    <a:pt x="446931" y="12174"/>
                  </a:lnTo>
                  <a:lnTo>
                    <a:pt x="461758" y="24348"/>
                  </a:lnTo>
                  <a:lnTo>
                    <a:pt x="483469" y="49225"/>
                  </a:lnTo>
                  <a:lnTo>
                    <a:pt x="493001" y="66162"/>
                  </a:lnTo>
                  <a:lnTo>
                    <a:pt x="494590" y="73043"/>
                  </a:lnTo>
                  <a:lnTo>
                    <a:pt x="496178" y="108506"/>
                  </a:lnTo>
                  <a:lnTo>
                    <a:pt x="495649" y="127032"/>
                  </a:lnTo>
                  <a:lnTo>
                    <a:pt x="499885" y="130737"/>
                  </a:lnTo>
                  <a:lnTo>
                    <a:pt x="504651" y="140794"/>
                  </a:lnTo>
                  <a:lnTo>
                    <a:pt x="506240" y="161966"/>
                  </a:lnTo>
                  <a:lnTo>
                    <a:pt x="504121" y="186313"/>
                  </a:lnTo>
                  <a:lnTo>
                    <a:pt x="499885" y="197958"/>
                  </a:lnTo>
                  <a:lnTo>
                    <a:pt x="498826" y="199546"/>
                  </a:lnTo>
                  <a:lnTo>
                    <a:pt x="496178" y="200075"/>
                  </a:lnTo>
                  <a:lnTo>
                    <a:pt x="493001" y="212249"/>
                  </a:lnTo>
                  <a:lnTo>
                    <a:pt x="492472" y="236067"/>
                  </a:lnTo>
                  <a:lnTo>
                    <a:pt x="487176" y="257239"/>
                  </a:lnTo>
                  <a:lnTo>
                    <a:pt x="477115" y="272589"/>
                  </a:lnTo>
                  <a:lnTo>
                    <a:pt x="469701" y="288468"/>
                  </a:lnTo>
                  <a:lnTo>
                    <a:pt x="468642" y="302759"/>
                  </a:lnTo>
                  <a:lnTo>
                    <a:pt x="469701" y="308052"/>
                  </a:lnTo>
                  <a:lnTo>
                    <a:pt x="473938" y="308052"/>
                  </a:lnTo>
                  <a:lnTo>
                    <a:pt x="488765" y="310699"/>
                  </a:lnTo>
                  <a:lnTo>
                    <a:pt x="502533" y="315992"/>
                  </a:lnTo>
                  <a:lnTo>
                    <a:pt x="541189" y="333988"/>
                  </a:lnTo>
                  <a:lnTo>
                    <a:pt x="570314" y="347749"/>
                  </a:lnTo>
                  <a:lnTo>
                    <a:pt x="632799" y="382683"/>
                  </a:lnTo>
                  <a:lnTo>
                    <a:pt x="645508" y="392740"/>
                  </a:lnTo>
                  <a:lnTo>
                    <a:pt x="653451" y="401209"/>
                  </a:lnTo>
                  <a:lnTo>
                    <a:pt x="674633" y="440906"/>
                  </a:lnTo>
                  <a:lnTo>
                    <a:pt x="686812" y="471076"/>
                  </a:lnTo>
                  <a:lnTo>
                    <a:pt x="702169" y="508656"/>
                  </a:lnTo>
                  <a:lnTo>
                    <a:pt x="733941" y="599166"/>
                  </a:lnTo>
                  <a:lnTo>
                    <a:pt x="740825" y="625631"/>
                  </a:lnTo>
                  <a:lnTo>
                    <a:pt x="745062" y="643098"/>
                  </a:lnTo>
                  <a:lnTo>
                    <a:pt x="751416" y="663741"/>
                  </a:lnTo>
                  <a:lnTo>
                    <a:pt x="752475" y="672210"/>
                  </a:lnTo>
                  <a:lnTo>
                    <a:pt x="750357" y="673798"/>
                  </a:lnTo>
                  <a:lnTo>
                    <a:pt x="731294" y="679091"/>
                  </a:lnTo>
                  <a:lnTo>
                    <a:pt x="719114" y="680679"/>
                  </a:lnTo>
                  <a:lnTo>
                    <a:pt x="724410" y="691265"/>
                  </a:lnTo>
                  <a:lnTo>
                    <a:pt x="731823" y="722493"/>
                  </a:lnTo>
                  <a:lnTo>
                    <a:pt x="730235" y="733079"/>
                  </a:lnTo>
                  <a:lnTo>
                    <a:pt x="728646" y="763779"/>
                  </a:lnTo>
                  <a:lnTo>
                    <a:pt x="728116" y="790773"/>
                  </a:lnTo>
                  <a:lnTo>
                    <a:pt x="723351" y="798712"/>
                  </a:lnTo>
                  <a:lnTo>
                    <a:pt x="700580" y="816708"/>
                  </a:lnTo>
                  <a:lnTo>
                    <a:pt x="693696" y="820943"/>
                  </a:lnTo>
                  <a:lnTo>
                    <a:pt x="679928" y="817767"/>
                  </a:lnTo>
                  <a:lnTo>
                    <a:pt x="657158" y="807181"/>
                  </a:lnTo>
                  <a:lnTo>
                    <a:pt x="650804" y="804005"/>
                  </a:lnTo>
                  <a:lnTo>
                    <a:pt x="637565" y="788656"/>
                  </a:lnTo>
                  <a:lnTo>
                    <a:pt x="616913" y="755839"/>
                  </a:lnTo>
                  <a:lnTo>
                    <a:pt x="610559" y="739431"/>
                  </a:lnTo>
                  <a:lnTo>
                    <a:pt x="608970" y="705026"/>
                  </a:lnTo>
                  <a:lnTo>
                    <a:pt x="610559" y="690735"/>
                  </a:lnTo>
                  <a:lnTo>
                    <a:pt x="610029" y="689147"/>
                  </a:lnTo>
                  <a:lnTo>
                    <a:pt x="603145" y="685972"/>
                  </a:lnTo>
                  <a:lnTo>
                    <a:pt x="598379" y="689677"/>
                  </a:lnTo>
                  <a:lnTo>
                    <a:pt x="583023" y="701851"/>
                  </a:lnTo>
                  <a:lnTo>
                    <a:pt x="567137" y="712437"/>
                  </a:lnTo>
                  <a:lnTo>
                    <a:pt x="562371" y="715612"/>
                  </a:lnTo>
                  <a:lnTo>
                    <a:pt x="558134" y="724610"/>
                  </a:lnTo>
                  <a:lnTo>
                    <a:pt x="556016" y="734667"/>
                  </a:lnTo>
                  <a:lnTo>
                    <a:pt x="552839" y="760603"/>
                  </a:lnTo>
                  <a:lnTo>
                    <a:pt x="549662" y="782833"/>
                  </a:lnTo>
                  <a:lnTo>
                    <a:pt x="542248" y="809828"/>
                  </a:lnTo>
                  <a:lnTo>
                    <a:pt x="538012" y="835763"/>
                  </a:lnTo>
                  <a:lnTo>
                    <a:pt x="537482" y="842115"/>
                  </a:lnTo>
                  <a:lnTo>
                    <a:pt x="531128" y="849525"/>
                  </a:lnTo>
                  <a:lnTo>
                    <a:pt x="528480" y="859582"/>
                  </a:lnTo>
                  <a:lnTo>
                    <a:pt x="525833" y="872285"/>
                  </a:lnTo>
                  <a:lnTo>
                    <a:pt x="528480" y="902455"/>
                  </a:lnTo>
                  <a:lnTo>
                    <a:pt x="528480" y="909865"/>
                  </a:lnTo>
                  <a:lnTo>
                    <a:pt x="525303" y="917275"/>
                  </a:lnTo>
                  <a:lnTo>
                    <a:pt x="524244" y="918863"/>
                  </a:lnTo>
                  <a:lnTo>
                    <a:pt x="529010" y="931037"/>
                  </a:lnTo>
                  <a:lnTo>
                    <a:pt x="532717" y="953268"/>
                  </a:lnTo>
                  <a:lnTo>
                    <a:pt x="537482" y="963853"/>
                  </a:lnTo>
                  <a:lnTo>
                    <a:pt x="565018" y="1000375"/>
                  </a:lnTo>
                  <a:lnTo>
                    <a:pt x="571902" y="1012549"/>
                  </a:lnTo>
                  <a:lnTo>
                    <a:pt x="575080" y="1028428"/>
                  </a:lnTo>
                  <a:lnTo>
                    <a:pt x="575080" y="1048541"/>
                  </a:lnTo>
                  <a:lnTo>
                    <a:pt x="580375" y="1088768"/>
                  </a:lnTo>
                  <a:lnTo>
                    <a:pt x="584611" y="1146462"/>
                  </a:lnTo>
                  <a:lnTo>
                    <a:pt x="585670" y="1182983"/>
                  </a:lnTo>
                  <a:lnTo>
                    <a:pt x="589377" y="1270847"/>
                  </a:lnTo>
                  <a:lnTo>
                    <a:pt x="589377" y="1324306"/>
                  </a:lnTo>
                  <a:lnTo>
                    <a:pt x="587259" y="1342302"/>
                  </a:lnTo>
                  <a:lnTo>
                    <a:pt x="577198" y="1397349"/>
                  </a:lnTo>
                  <a:lnTo>
                    <a:pt x="574021" y="1409523"/>
                  </a:lnTo>
                  <a:lnTo>
                    <a:pt x="522126" y="1406347"/>
                  </a:lnTo>
                  <a:lnTo>
                    <a:pt x="502533" y="1402642"/>
                  </a:lnTo>
                  <a:lnTo>
                    <a:pt x="500944" y="1411111"/>
                  </a:lnTo>
                  <a:lnTo>
                    <a:pt x="490353" y="1439693"/>
                  </a:lnTo>
                  <a:lnTo>
                    <a:pt x="483469" y="1456631"/>
                  </a:lnTo>
                  <a:lnTo>
                    <a:pt x="470231" y="1496328"/>
                  </a:lnTo>
                  <a:lnTo>
                    <a:pt x="468113" y="1509031"/>
                  </a:lnTo>
                  <a:lnTo>
                    <a:pt x="468113" y="1531262"/>
                  </a:lnTo>
                  <a:lnTo>
                    <a:pt x="467583" y="1548200"/>
                  </a:lnTo>
                  <a:lnTo>
                    <a:pt x="468113" y="1571489"/>
                  </a:lnTo>
                  <a:lnTo>
                    <a:pt x="458052" y="1671526"/>
                  </a:lnTo>
                  <a:lnTo>
                    <a:pt x="455933" y="1687934"/>
                  </a:lnTo>
                  <a:lnTo>
                    <a:pt x="445343" y="1724456"/>
                  </a:lnTo>
                  <a:lnTo>
                    <a:pt x="423102" y="1782679"/>
                  </a:lnTo>
                  <a:lnTo>
                    <a:pt x="372266" y="1884834"/>
                  </a:lnTo>
                  <a:lnTo>
                    <a:pt x="361146" y="1902830"/>
                  </a:lnTo>
                  <a:lnTo>
                    <a:pt x="361146" y="1912887"/>
                  </a:lnTo>
                  <a:lnTo>
                    <a:pt x="360616" y="1928765"/>
                  </a:lnTo>
                  <a:lnTo>
                    <a:pt x="362205" y="1942527"/>
                  </a:lnTo>
                  <a:lnTo>
                    <a:pt x="361146" y="1955230"/>
                  </a:lnTo>
                  <a:lnTo>
                    <a:pt x="355850" y="1976932"/>
                  </a:lnTo>
                  <a:lnTo>
                    <a:pt x="355850" y="1989106"/>
                  </a:lnTo>
                  <a:lnTo>
                    <a:pt x="362734" y="2020334"/>
                  </a:lnTo>
                  <a:lnTo>
                    <a:pt x="364323" y="2027215"/>
                  </a:lnTo>
                  <a:lnTo>
                    <a:pt x="373325" y="2043623"/>
                  </a:lnTo>
                  <a:lnTo>
                    <a:pt x="390271" y="2063737"/>
                  </a:lnTo>
                  <a:lnTo>
                    <a:pt x="395036" y="2069559"/>
                  </a:lnTo>
                  <a:lnTo>
                    <a:pt x="397155" y="2084379"/>
                  </a:lnTo>
                  <a:lnTo>
                    <a:pt x="398743" y="2088084"/>
                  </a:lnTo>
                  <a:lnTo>
                    <a:pt x="400861" y="2090731"/>
                  </a:lnTo>
                  <a:lnTo>
                    <a:pt x="399273" y="2102375"/>
                  </a:lnTo>
                  <a:lnTo>
                    <a:pt x="392389" y="2107139"/>
                  </a:lnTo>
                  <a:lnTo>
                    <a:pt x="376503" y="2110844"/>
                  </a:lnTo>
                  <a:lnTo>
                    <a:pt x="312428" y="2117725"/>
                  </a:lnTo>
                  <a:lnTo>
                    <a:pt x="291776" y="2116667"/>
                  </a:lnTo>
                  <a:lnTo>
                    <a:pt x="280656" y="2115608"/>
                  </a:lnTo>
                  <a:lnTo>
                    <a:pt x="269006" y="2110844"/>
                  </a:lnTo>
                  <a:lnTo>
                    <a:pt x="263711" y="2106081"/>
                  </a:lnTo>
                  <a:lnTo>
                    <a:pt x="260533" y="2100258"/>
                  </a:lnTo>
                  <a:lnTo>
                    <a:pt x="261593" y="2083321"/>
                  </a:lnTo>
                  <a:lnTo>
                    <a:pt x="261593" y="2072205"/>
                  </a:lnTo>
                  <a:lnTo>
                    <a:pt x="256827" y="2056856"/>
                  </a:lnTo>
                  <a:lnTo>
                    <a:pt x="231938" y="2017688"/>
                  </a:lnTo>
                  <a:lnTo>
                    <a:pt x="227172" y="2008160"/>
                  </a:lnTo>
                  <a:lnTo>
                    <a:pt x="228232" y="2000221"/>
                  </a:lnTo>
                  <a:lnTo>
                    <a:pt x="240941" y="1975873"/>
                  </a:lnTo>
                  <a:lnTo>
                    <a:pt x="248354" y="1964758"/>
                  </a:lnTo>
                  <a:lnTo>
                    <a:pt x="253120" y="1954701"/>
                  </a:lnTo>
                  <a:lnTo>
                    <a:pt x="253120" y="1941469"/>
                  </a:lnTo>
                  <a:lnTo>
                    <a:pt x="253649" y="1935646"/>
                  </a:lnTo>
                  <a:lnTo>
                    <a:pt x="264770" y="1918709"/>
                  </a:lnTo>
                  <a:lnTo>
                    <a:pt x="273772" y="1908123"/>
                  </a:lnTo>
                  <a:lnTo>
                    <a:pt x="279067" y="1899125"/>
                  </a:lnTo>
                  <a:lnTo>
                    <a:pt x="285951" y="1889068"/>
                  </a:lnTo>
                  <a:lnTo>
                    <a:pt x="294424" y="1876894"/>
                  </a:lnTo>
                  <a:lnTo>
                    <a:pt x="299719" y="1869484"/>
                  </a:lnTo>
                  <a:lnTo>
                    <a:pt x="305015" y="1848841"/>
                  </a:lnTo>
                  <a:lnTo>
                    <a:pt x="315076" y="1783208"/>
                  </a:lnTo>
                  <a:lnTo>
                    <a:pt x="315076" y="1755155"/>
                  </a:lnTo>
                  <a:lnTo>
                    <a:pt x="313487" y="1731337"/>
                  </a:lnTo>
                  <a:lnTo>
                    <a:pt x="314017" y="1686347"/>
                  </a:lnTo>
                  <a:lnTo>
                    <a:pt x="317724" y="1659882"/>
                  </a:lnTo>
                  <a:lnTo>
                    <a:pt x="325667" y="1633417"/>
                  </a:lnTo>
                  <a:lnTo>
                    <a:pt x="343671" y="1591602"/>
                  </a:lnTo>
                  <a:lnTo>
                    <a:pt x="346319" y="1584721"/>
                  </a:lnTo>
                  <a:lnTo>
                    <a:pt x="342082" y="1576252"/>
                  </a:lnTo>
                  <a:lnTo>
                    <a:pt x="338376" y="1572547"/>
                  </a:lnTo>
                  <a:lnTo>
                    <a:pt x="325667" y="1582075"/>
                  </a:lnTo>
                  <a:lnTo>
                    <a:pt x="286481" y="1611715"/>
                  </a:lnTo>
                  <a:lnTo>
                    <a:pt x="270595" y="1626536"/>
                  </a:lnTo>
                  <a:lnTo>
                    <a:pt x="260004" y="1647178"/>
                  </a:lnTo>
                  <a:lnTo>
                    <a:pt x="260004" y="1648766"/>
                  </a:lnTo>
                  <a:lnTo>
                    <a:pt x="261593" y="1651413"/>
                  </a:lnTo>
                  <a:lnTo>
                    <a:pt x="263711" y="1667821"/>
                  </a:lnTo>
                  <a:lnTo>
                    <a:pt x="263181" y="1686347"/>
                  </a:lnTo>
                  <a:lnTo>
                    <a:pt x="260004" y="1697462"/>
                  </a:lnTo>
                  <a:lnTo>
                    <a:pt x="258415" y="1708048"/>
                  </a:lnTo>
                  <a:lnTo>
                    <a:pt x="260004" y="1725515"/>
                  </a:lnTo>
                  <a:lnTo>
                    <a:pt x="254709" y="1742982"/>
                  </a:lnTo>
                  <a:lnTo>
                    <a:pt x="248354" y="1753568"/>
                  </a:lnTo>
                  <a:lnTo>
                    <a:pt x="240411" y="1767329"/>
                  </a:lnTo>
                  <a:lnTo>
                    <a:pt x="234057" y="1779503"/>
                  </a:lnTo>
                  <a:lnTo>
                    <a:pt x="232468" y="1792206"/>
                  </a:lnTo>
                  <a:lnTo>
                    <a:pt x="230879" y="1812849"/>
                  </a:lnTo>
                  <a:lnTo>
                    <a:pt x="230350" y="1831904"/>
                  </a:lnTo>
                  <a:lnTo>
                    <a:pt x="229291" y="1885892"/>
                  </a:lnTo>
                  <a:lnTo>
                    <a:pt x="228761" y="1902301"/>
                  </a:lnTo>
                  <a:lnTo>
                    <a:pt x="221877" y="1926648"/>
                  </a:lnTo>
                  <a:lnTo>
                    <a:pt x="205991" y="1947820"/>
                  </a:lnTo>
                  <a:lnTo>
                    <a:pt x="199107" y="1952584"/>
                  </a:lnTo>
                  <a:lnTo>
                    <a:pt x="192223" y="1954701"/>
                  </a:lnTo>
                  <a:lnTo>
                    <a:pt x="164157" y="1953113"/>
                  </a:lnTo>
                  <a:lnTo>
                    <a:pt x="154096" y="1950996"/>
                  </a:lnTo>
                  <a:lnTo>
                    <a:pt x="145094" y="1948350"/>
                  </a:lnTo>
                  <a:lnTo>
                    <a:pt x="128149" y="1940939"/>
                  </a:lnTo>
                  <a:lnTo>
                    <a:pt x="115969" y="1930883"/>
                  </a:lnTo>
                  <a:lnTo>
                    <a:pt x="111203" y="1924002"/>
                  </a:lnTo>
                  <a:lnTo>
                    <a:pt x="101672" y="1907594"/>
                  </a:lnTo>
                  <a:lnTo>
                    <a:pt x="86845" y="1866837"/>
                  </a:lnTo>
                  <a:lnTo>
                    <a:pt x="85256" y="1852017"/>
                  </a:lnTo>
                  <a:lnTo>
                    <a:pt x="86845" y="1838785"/>
                  </a:lnTo>
                  <a:lnTo>
                    <a:pt x="99024" y="1808615"/>
                  </a:lnTo>
                  <a:lnTo>
                    <a:pt x="105908" y="1798558"/>
                  </a:lnTo>
                  <a:lnTo>
                    <a:pt x="123383" y="1772622"/>
                  </a:lnTo>
                  <a:lnTo>
                    <a:pt x="137151" y="1746157"/>
                  </a:lnTo>
                  <a:lnTo>
                    <a:pt x="140858" y="1726044"/>
                  </a:lnTo>
                  <a:lnTo>
                    <a:pt x="142446" y="1703284"/>
                  </a:lnTo>
                  <a:lnTo>
                    <a:pt x="143505" y="1694286"/>
                  </a:lnTo>
                  <a:lnTo>
                    <a:pt x="147742" y="1676819"/>
                  </a:lnTo>
                  <a:lnTo>
                    <a:pt x="152507" y="1666763"/>
                  </a:lnTo>
                  <a:lnTo>
                    <a:pt x="167864" y="1646120"/>
                  </a:lnTo>
                  <a:lnTo>
                    <a:pt x="178455" y="1635005"/>
                  </a:lnTo>
                  <a:lnTo>
                    <a:pt x="185339" y="1630241"/>
                  </a:lnTo>
                  <a:lnTo>
                    <a:pt x="190105" y="1629712"/>
                  </a:lnTo>
                  <a:lnTo>
                    <a:pt x="191164" y="1611715"/>
                  </a:lnTo>
                  <a:lnTo>
                    <a:pt x="192752" y="1564079"/>
                  </a:lnTo>
                  <a:lnTo>
                    <a:pt x="193812" y="1541319"/>
                  </a:lnTo>
                  <a:lnTo>
                    <a:pt x="196989" y="1506914"/>
                  </a:lnTo>
                  <a:lnTo>
                    <a:pt x="200696" y="1492623"/>
                  </a:lnTo>
                  <a:lnTo>
                    <a:pt x="203343" y="1485742"/>
                  </a:lnTo>
                  <a:lnTo>
                    <a:pt x="217111" y="1469334"/>
                  </a:lnTo>
                  <a:lnTo>
                    <a:pt x="241470" y="1450279"/>
                  </a:lnTo>
                  <a:lnTo>
                    <a:pt x="246236" y="1447633"/>
                  </a:lnTo>
                  <a:lnTo>
                    <a:pt x="245706" y="1428578"/>
                  </a:lnTo>
                  <a:lnTo>
                    <a:pt x="246236" y="1413758"/>
                  </a:lnTo>
                  <a:lnTo>
                    <a:pt x="242529" y="1405818"/>
                  </a:lnTo>
                  <a:lnTo>
                    <a:pt x="228232" y="1385705"/>
                  </a:lnTo>
                  <a:lnTo>
                    <a:pt x="211816" y="1357652"/>
                  </a:lnTo>
                  <a:lnTo>
                    <a:pt x="205991" y="1343361"/>
                  </a:lnTo>
                  <a:lnTo>
                    <a:pt x="202284" y="1346007"/>
                  </a:lnTo>
                  <a:lnTo>
                    <a:pt x="190105" y="1350771"/>
                  </a:lnTo>
                  <a:lnTo>
                    <a:pt x="186928" y="1350242"/>
                  </a:lnTo>
                  <a:lnTo>
                    <a:pt x="183750" y="1347066"/>
                  </a:lnTo>
                  <a:lnTo>
                    <a:pt x="180044" y="1332246"/>
                  </a:lnTo>
                  <a:lnTo>
                    <a:pt x="182162" y="1326953"/>
                  </a:lnTo>
                  <a:lnTo>
                    <a:pt x="185868" y="1321660"/>
                  </a:lnTo>
                  <a:lnTo>
                    <a:pt x="190634" y="1302076"/>
                  </a:lnTo>
                  <a:lnTo>
                    <a:pt x="191164" y="1293607"/>
                  </a:lnTo>
                  <a:lnTo>
                    <a:pt x="191164" y="1286197"/>
                  </a:lnTo>
                  <a:lnTo>
                    <a:pt x="186928" y="1272435"/>
                  </a:lnTo>
                  <a:lnTo>
                    <a:pt x="183750" y="1266083"/>
                  </a:lnTo>
                  <a:lnTo>
                    <a:pt x="175278" y="1247028"/>
                  </a:lnTo>
                  <a:lnTo>
                    <a:pt x="162569" y="1215800"/>
                  </a:lnTo>
                  <a:lnTo>
                    <a:pt x="145094" y="1162870"/>
                  </a:lnTo>
                  <a:lnTo>
                    <a:pt x="133974" y="1116821"/>
                  </a:lnTo>
                  <a:lnTo>
                    <a:pt x="131855" y="1108352"/>
                  </a:lnTo>
                  <a:lnTo>
                    <a:pt x="128149" y="1090356"/>
                  </a:lnTo>
                  <a:lnTo>
                    <a:pt x="128678" y="1081887"/>
                  </a:lnTo>
                  <a:lnTo>
                    <a:pt x="133444" y="1057010"/>
                  </a:lnTo>
                  <a:lnTo>
                    <a:pt x="135033" y="1033721"/>
                  </a:lnTo>
                  <a:lnTo>
                    <a:pt x="131855" y="1021018"/>
                  </a:lnTo>
                  <a:lnTo>
                    <a:pt x="131855" y="995082"/>
                  </a:lnTo>
                  <a:lnTo>
                    <a:pt x="140858" y="965971"/>
                  </a:lnTo>
                  <a:lnTo>
                    <a:pt x="146153" y="956443"/>
                  </a:lnTo>
                  <a:lnTo>
                    <a:pt x="140858" y="953797"/>
                  </a:lnTo>
                  <a:lnTo>
                    <a:pt x="132915" y="948504"/>
                  </a:lnTo>
                  <a:lnTo>
                    <a:pt x="114910" y="927332"/>
                  </a:lnTo>
                  <a:lnTo>
                    <a:pt x="98495" y="902984"/>
                  </a:lnTo>
                  <a:lnTo>
                    <a:pt x="94788" y="879166"/>
                  </a:lnTo>
                  <a:lnTo>
                    <a:pt x="91611" y="861170"/>
                  </a:lnTo>
                  <a:lnTo>
                    <a:pt x="86845" y="859582"/>
                  </a:lnTo>
                  <a:lnTo>
                    <a:pt x="79431" y="853230"/>
                  </a:lnTo>
                  <a:lnTo>
                    <a:pt x="70429" y="842644"/>
                  </a:lnTo>
                  <a:lnTo>
                    <a:pt x="64074" y="834175"/>
                  </a:lnTo>
                  <a:lnTo>
                    <a:pt x="64074" y="826236"/>
                  </a:lnTo>
                  <a:lnTo>
                    <a:pt x="64604" y="819884"/>
                  </a:lnTo>
                  <a:lnTo>
                    <a:pt x="57190" y="809298"/>
                  </a:lnTo>
                  <a:lnTo>
                    <a:pt x="25418" y="759544"/>
                  </a:lnTo>
                  <a:lnTo>
                    <a:pt x="16945" y="745253"/>
                  </a:lnTo>
                  <a:lnTo>
                    <a:pt x="6355" y="712437"/>
                  </a:lnTo>
                  <a:lnTo>
                    <a:pt x="0" y="665329"/>
                  </a:lnTo>
                  <a:lnTo>
                    <a:pt x="1059" y="642569"/>
                  </a:lnTo>
                  <a:lnTo>
                    <a:pt x="7943" y="606577"/>
                  </a:lnTo>
                  <a:lnTo>
                    <a:pt x="13239" y="595461"/>
                  </a:lnTo>
                  <a:lnTo>
                    <a:pt x="11650" y="590698"/>
                  </a:lnTo>
                  <a:lnTo>
                    <a:pt x="4766" y="583288"/>
                  </a:lnTo>
                  <a:lnTo>
                    <a:pt x="1589" y="580641"/>
                  </a:lnTo>
                  <a:lnTo>
                    <a:pt x="1059" y="573760"/>
                  </a:lnTo>
                  <a:lnTo>
                    <a:pt x="2118" y="571114"/>
                  </a:lnTo>
                  <a:lnTo>
                    <a:pt x="15886" y="549412"/>
                  </a:lnTo>
                  <a:lnTo>
                    <a:pt x="36009" y="515537"/>
                  </a:lnTo>
                  <a:lnTo>
                    <a:pt x="57190" y="469488"/>
                  </a:lnTo>
                  <a:lnTo>
                    <a:pt x="81549" y="423439"/>
                  </a:lnTo>
                  <a:lnTo>
                    <a:pt x="102201" y="394328"/>
                  </a:lnTo>
                  <a:lnTo>
                    <a:pt x="123383" y="368921"/>
                  </a:lnTo>
                  <a:lnTo>
                    <a:pt x="135562" y="357806"/>
                  </a:lnTo>
                  <a:lnTo>
                    <a:pt x="176866" y="332400"/>
                  </a:lnTo>
                  <a:lnTo>
                    <a:pt x="193812" y="325519"/>
                  </a:lnTo>
                  <a:lnTo>
                    <a:pt x="237234" y="313345"/>
                  </a:lnTo>
                  <a:lnTo>
                    <a:pt x="275361" y="303818"/>
                  </a:lnTo>
                  <a:lnTo>
                    <a:pt x="299719" y="293232"/>
                  </a:lnTo>
                  <a:lnTo>
                    <a:pt x="313487" y="284763"/>
                  </a:lnTo>
                  <a:lnTo>
                    <a:pt x="317724" y="286351"/>
                  </a:lnTo>
                  <a:lnTo>
                    <a:pt x="319312" y="290056"/>
                  </a:lnTo>
                  <a:lnTo>
                    <a:pt x="322490" y="285292"/>
                  </a:lnTo>
                  <a:lnTo>
                    <a:pt x="324608" y="271001"/>
                  </a:lnTo>
                  <a:lnTo>
                    <a:pt x="324608" y="262532"/>
                  </a:lnTo>
                  <a:lnTo>
                    <a:pt x="324608" y="238714"/>
                  </a:lnTo>
                  <a:lnTo>
                    <a:pt x="320901" y="226540"/>
                  </a:lnTo>
                  <a:lnTo>
                    <a:pt x="317724" y="226011"/>
                  </a:lnTo>
                  <a:lnTo>
                    <a:pt x="308192" y="213837"/>
                  </a:lnTo>
                  <a:lnTo>
                    <a:pt x="305015" y="206956"/>
                  </a:lnTo>
                  <a:lnTo>
                    <a:pt x="298660" y="188430"/>
                  </a:lnTo>
                  <a:lnTo>
                    <a:pt x="291776" y="172022"/>
                  </a:lnTo>
                  <a:lnTo>
                    <a:pt x="290717" y="165671"/>
                  </a:lnTo>
                  <a:lnTo>
                    <a:pt x="291247" y="146616"/>
                  </a:lnTo>
                  <a:lnTo>
                    <a:pt x="294424" y="142911"/>
                  </a:lnTo>
                  <a:lnTo>
                    <a:pt x="303956" y="141323"/>
                  </a:lnTo>
                  <a:lnTo>
                    <a:pt x="309781" y="142911"/>
                  </a:lnTo>
                  <a:lnTo>
                    <a:pt x="308722" y="137618"/>
                  </a:lnTo>
                  <a:lnTo>
                    <a:pt x="303956" y="108506"/>
                  </a:lnTo>
                  <a:lnTo>
                    <a:pt x="305015" y="82041"/>
                  </a:lnTo>
                  <a:lnTo>
                    <a:pt x="306603" y="68280"/>
                  </a:lnTo>
                  <a:lnTo>
                    <a:pt x="310310" y="55576"/>
                  </a:lnTo>
                  <a:lnTo>
                    <a:pt x="324078" y="33875"/>
                  </a:lnTo>
                  <a:lnTo>
                    <a:pt x="342082" y="19055"/>
                  </a:lnTo>
                  <a:lnTo>
                    <a:pt x="363794" y="7940"/>
                  </a:lnTo>
                  <a:lnTo>
                    <a:pt x="373325" y="4234"/>
                  </a:lnTo>
                  <a:lnTo>
                    <a:pt x="383387" y="1059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0B327DE8-2C25-9DB1-43AB-A749B500A541}"/>
              </a:ext>
            </a:extLst>
          </p:cNvPr>
          <p:cNvGrpSpPr/>
          <p:nvPr/>
        </p:nvGrpSpPr>
        <p:grpSpPr>
          <a:xfrm>
            <a:off x="4148220" y="1371079"/>
            <a:ext cx="1485778" cy="1954014"/>
            <a:chOff x="4105090" y="1371079"/>
            <a:chExt cx="1485778" cy="195401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0" name="Organigramme : Connecteur 79">
              <a:extLst>
                <a:ext uri="{FF2B5EF4-FFF2-40B4-BE49-F238E27FC236}">
                  <a16:creationId xmlns:a16="http://schemas.microsoft.com/office/drawing/2014/main" id="{48ACF513-27B7-BEE6-4BCD-CE1DF512E405}"/>
                </a:ext>
              </a:extLst>
            </p:cNvPr>
            <p:cNvSpPr/>
            <p:nvPr/>
          </p:nvSpPr>
          <p:spPr>
            <a:xfrm>
              <a:off x="4105090" y="1371079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Triangle isocèle 90">
              <a:extLst>
                <a:ext uri="{FF2B5EF4-FFF2-40B4-BE49-F238E27FC236}">
                  <a16:creationId xmlns:a16="http://schemas.microsoft.com/office/drawing/2014/main" id="{663310E8-96AC-6265-7667-C71B1949B291}"/>
                </a:ext>
              </a:extLst>
            </p:cNvPr>
            <p:cNvSpPr/>
            <p:nvPr/>
          </p:nvSpPr>
          <p:spPr>
            <a:xfrm rot="10800000">
              <a:off x="4348905" y="3000694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Freeform: Shape 10">
              <a:extLst>
                <a:ext uri="{FF2B5EF4-FFF2-40B4-BE49-F238E27FC236}">
                  <a16:creationId xmlns:a16="http://schemas.microsoft.com/office/drawing/2014/main" id="{6BBAF4B8-9058-3D7C-FD90-710B55FB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305" y="1850017"/>
              <a:ext cx="736837" cy="1144366"/>
            </a:xfrm>
            <a:custGeom>
              <a:avLst/>
              <a:gdLst>
                <a:gd name="connsiteX0" fmla="*/ 604308 w 1230313"/>
                <a:gd name="connsiteY0" fmla="*/ 506413 h 2101850"/>
                <a:gd name="connsiteX1" fmla="*/ 601663 w 1230313"/>
                <a:gd name="connsiteY1" fmla="*/ 508533 h 2101850"/>
                <a:gd name="connsiteX2" fmla="*/ 584200 w 1230313"/>
                <a:gd name="connsiteY2" fmla="*/ 520721 h 2101850"/>
                <a:gd name="connsiteX3" fmla="*/ 563033 w 1230313"/>
                <a:gd name="connsiteY3" fmla="*/ 527610 h 2101850"/>
                <a:gd name="connsiteX4" fmla="*/ 547687 w 1230313"/>
                <a:gd name="connsiteY4" fmla="*/ 529200 h 2101850"/>
                <a:gd name="connsiteX5" fmla="*/ 502179 w 1230313"/>
                <a:gd name="connsiteY5" fmla="*/ 533439 h 2101850"/>
                <a:gd name="connsiteX6" fmla="*/ 496887 w 1230313"/>
                <a:gd name="connsiteY6" fmla="*/ 536089 h 2101850"/>
                <a:gd name="connsiteX7" fmla="*/ 503766 w 1230313"/>
                <a:gd name="connsiteY7" fmla="*/ 589082 h 2101850"/>
                <a:gd name="connsiteX8" fmla="*/ 512762 w 1230313"/>
                <a:gd name="connsiteY8" fmla="*/ 670161 h 2101850"/>
                <a:gd name="connsiteX9" fmla="*/ 514879 w 1230313"/>
                <a:gd name="connsiteY9" fmla="*/ 682349 h 2101850"/>
                <a:gd name="connsiteX10" fmla="*/ 528637 w 1230313"/>
                <a:gd name="connsiteY10" fmla="*/ 723684 h 2101850"/>
                <a:gd name="connsiteX11" fmla="*/ 556683 w 1230313"/>
                <a:gd name="connsiteY11" fmla="*/ 790455 h 2101850"/>
                <a:gd name="connsiteX12" fmla="*/ 568325 w 1230313"/>
                <a:gd name="connsiteY12" fmla="*/ 809532 h 2101850"/>
                <a:gd name="connsiteX13" fmla="*/ 579438 w 1230313"/>
                <a:gd name="connsiteY13" fmla="*/ 818541 h 2101850"/>
                <a:gd name="connsiteX14" fmla="*/ 610129 w 1230313"/>
                <a:gd name="connsiteY14" fmla="*/ 840268 h 2101850"/>
                <a:gd name="connsiteX15" fmla="*/ 615421 w 1230313"/>
                <a:gd name="connsiteY15" fmla="*/ 846097 h 2101850"/>
                <a:gd name="connsiteX16" fmla="*/ 618596 w 1230313"/>
                <a:gd name="connsiteY16" fmla="*/ 863585 h 2101850"/>
                <a:gd name="connsiteX17" fmla="*/ 619125 w 1230313"/>
                <a:gd name="connsiteY17" fmla="*/ 874713 h 2101850"/>
                <a:gd name="connsiteX18" fmla="*/ 621771 w 1230313"/>
                <a:gd name="connsiteY18" fmla="*/ 869944 h 2101850"/>
                <a:gd name="connsiteX19" fmla="*/ 634471 w 1230313"/>
                <a:gd name="connsiteY19" fmla="*/ 832319 h 2101850"/>
                <a:gd name="connsiteX20" fmla="*/ 638175 w 1230313"/>
                <a:gd name="connsiteY20" fmla="*/ 807942 h 2101850"/>
                <a:gd name="connsiteX21" fmla="*/ 638175 w 1230313"/>
                <a:gd name="connsiteY21" fmla="*/ 778266 h 2101850"/>
                <a:gd name="connsiteX22" fmla="*/ 629709 w 1230313"/>
                <a:gd name="connsiteY22" fmla="*/ 692948 h 2101850"/>
                <a:gd name="connsiteX23" fmla="*/ 627063 w 1230313"/>
                <a:gd name="connsiteY23" fmla="*/ 659562 h 2101850"/>
                <a:gd name="connsiteX24" fmla="*/ 624417 w 1230313"/>
                <a:gd name="connsiteY24" fmla="*/ 593321 h 2101850"/>
                <a:gd name="connsiteX25" fmla="*/ 625475 w 1230313"/>
                <a:gd name="connsiteY25" fmla="*/ 564705 h 2101850"/>
                <a:gd name="connsiteX26" fmla="*/ 622300 w 1230313"/>
                <a:gd name="connsiteY26" fmla="*/ 560996 h 2101850"/>
                <a:gd name="connsiteX27" fmla="*/ 610129 w 1230313"/>
                <a:gd name="connsiteY27" fmla="*/ 536619 h 2101850"/>
                <a:gd name="connsiteX28" fmla="*/ 604308 w 1230313"/>
                <a:gd name="connsiteY28" fmla="*/ 515952 h 2101850"/>
                <a:gd name="connsiteX29" fmla="*/ 817741 w 1230313"/>
                <a:gd name="connsiteY29" fmla="*/ 35974 h 2101850"/>
                <a:gd name="connsiteX30" fmla="*/ 819819 w 1230313"/>
                <a:gd name="connsiteY30" fmla="*/ 39092 h 2101850"/>
                <a:gd name="connsiteX31" fmla="*/ 819327 w 1230313"/>
                <a:gd name="connsiteY31" fmla="*/ 39149 h 2101850"/>
                <a:gd name="connsiteX32" fmla="*/ 922999 w 1230313"/>
                <a:gd name="connsiteY32" fmla="*/ 0 h 2101850"/>
                <a:gd name="connsiteX33" fmla="*/ 948917 w 1230313"/>
                <a:gd name="connsiteY33" fmla="*/ 6877 h 2101850"/>
                <a:gd name="connsiteX34" fmla="*/ 972191 w 1230313"/>
                <a:gd name="connsiteY34" fmla="*/ 13226 h 2101850"/>
                <a:gd name="connsiteX35" fmla="*/ 981712 w 1230313"/>
                <a:gd name="connsiteY35" fmla="*/ 17458 h 2101850"/>
                <a:gd name="connsiteX36" fmla="*/ 1001811 w 1230313"/>
                <a:gd name="connsiteY36" fmla="*/ 31213 h 2101850"/>
                <a:gd name="connsiteX37" fmla="*/ 1008688 w 1230313"/>
                <a:gd name="connsiteY37" fmla="*/ 39678 h 2101850"/>
                <a:gd name="connsiteX38" fmla="*/ 1013448 w 1230313"/>
                <a:gd name="connsiteY38" fmla="*/ 47613 h 2101850"/>
                <a:gd name="connsiteX39" fmla="*/ 1021911 w 1230313"/>
                <a:gd name="connsiteY39" fmla="*/ 67187 h 2101850"/>
                <a:gd name="connsiteX40" fmla="*/ 1023498 w 1230313"/>
                <a:gd name="connsiteY40" fmla="*/ 77768 h 2101850"/>
                <a:gd name="connsiteX41" fmla="*/ 1021911 w 1230313"/>
                <a:gd name="connsiteY41" fmla="*/ 96284 h 2101850"/>
                <a:gd name="connsiteX42" fmla="*/ 1018737 w 1230313"/>
                <a:gd name="connsiteY42" fmla="*/ 100516 h 2101850"/>
                <a:gd name="connsiteX43" fmla="*/ 1020853 w 1230313"/>
                <a:gd name="connsiteY43" fmla="*/ 105807 h 2101850"/>
                <a:gd name="connsiteX44" fmla="*/ 1021911 w 1230313"/>
                <a:gd name="connsiteY44" fmla="*/ 111097 h 2101850"/>
                <a:gd name="connsiteX45" fmla="*/ 1022440 w 1230313"/>
                <a:gd name="connsiteY45" fmla="*/ 110568 h 2101850"/>
                <a:gd name="connsiteX46" fmla="*/ 1027200 w 1230313"/>
                <a:gd name="connsiteY46" fmla="*/ 125910 h 2101850"/>
                <a:gd name="connsiteX47" fmla="*/ 1028787 w 1230313"/>
                <a:gd name="connsiteY47" fmla="*/ 134375 h 2101850"/>
                <a:gd name="connsiteX48" fmla="*/ 1028787 w 1230313"/>
                <a:gd name="connsiteY48" fmla="*/ 141781 h 2101850"/>
                <a:gd name="connsiteX49" fmla="*/ 1027200 w 1230313"/>
                <a:gd name="connsiteY49" fmla="*/ 157652 h 2101850"/>
                <a:gd name="connsiteX50" fmla="*/ 1028787 w 1230313"/>
                <a:gd name="connsiteY50" fmla="*/ 169291 h 2101850"/>
                <a:gd name="connsiteX51" fmla="*/ 1031961 w 1230313"/>
                <a:gd name="connsiteY51" fmla="*/ 173523 h 2101850"/>
                <a:gd name="connsiteX52" fmla="*/ 1048358 w 1230313"/>
                <a:gd name="connsiteY52" fmla="*/ 196801 h 2101850"/>
                <a:gd name="connsiteX53" fmla="*/ 1055234 w 1230313"/>
                <a:gd name="connsiteY53" fmla="*/ 209497 h 2101850"/>
                <a:gd name="connsiteX54" fmla="*/ 1052061 w 1230313"/>
                <a:gd name="connsiteY54" fmla="*/ 213201 h 2101850"/>
                <a:gd name="connsiteX55" fmla="*/ 1047829 w 1230313"/>
                <a:gd name="connsiteY55" fmla="*/ 215846 h 2101850"/>
                <a:gd name="connsiteX56" fmla="*/ 1038308 w 1230313"/>
                <a:gd name="connsiteY56" fmla="*/ 218491 h 2101850"/>
                <a:gd name="connsiteX57" fmla="*/ 1029316 w 1230313"/>
                <a:gd name="connsiteY57" fmla="*/ 224839 h 2101850"/>
                <a:gd name="connsiteX58" fmla="*/ 1029316 w 1230313"/>
                <a:gd name="connsiteY58" fmla="*/ 238594 h 2101850"/>
                <a:gd name="connsiteX59" fmla="*/ 1026143 w 1230313"/>
                <a:gd name="connsiteY59" fmla="*/ 248117 h 2101850"/>
                <a:gd name="connsiteX60" fmla="*/ 1019266 w 1230313"/>
                <a:gd name="connsiteY60" fmla="*/ 250762 h 2101850"/>
                <a:gd name="connsiteX61" fmla="*/ 1012919 w 1230313"/>
                <a:gd name="connsiteY61" fmla="*/ 254465 h 2101850"/>
                <a:gd name="connsiteX62" fmla="*/ 1012919 w 1230313"/>
                <a:gd name="connsiteY62" fmla="*/ 257639 h 2101850"/>
                <a:gd name="connsiteX63" fmla="*/ 1018737 w 1230313"/>
                <a:gd name="connsiteY63" fmla="*/ 266633 h 2101850"/>
                <a:gd name="connsiteX64" fmla="*/ 1018209 w 1230313"/>
                <a:gd name="connsiteY64" fmla="*/ 269807 h 2101850"/>
                <a:gd name="connsiteX65" fmla="*/ 1011861 w 1230313"/>
                <a:gd name="connsiteY65" fmla="*/ 276685 h 2101850"/>
                <a:gd name="connsiteX66" fmla="*/ 1007101 w 1230313"/>
                <a:gd name="connsiteY66" fmla="*/ 284620 h 2101850"/>
                <a:gd name="connsiteX67" fmla="*/ 1007101 w 1230313"/>
                <a:gd name="connsiteY67" fmla="*/ 290439 h 2101850"/>
                <a:gd name="connsiteX68" fmla="*/ 1006043 w 1230313"/>
                <a:gd name="connsiteY68" fmla="*/ 308427 h 2101850"/>
                <a:gd name="connsiteX69" fmla="*/ 1001811 w 1230313"/>
                <a:gd name="connsiteY69" fmla="*/ 313188 h 2101850"/>
                <a:gd name="connsiteX70" fmla="*/ 995993 w 1230313"/>
                <a:gd name="connsiteY70" fmla="*/ 315304 h 2101850"/>
                <a:gd name="connsiteX71" fmla="*/ 975364 w 1230313"/>
                <a:gd name="connsiteY71" fmla="*/ 320065 h 2101850"/>
                <a:gd name="connsiteX72" fmla="*/ 969017 w 1230313"/>
                <a:gd name="connsiteY72" fmla="*/ 323769 h 2101850"/>
                <a:gd name="connsiteX73" fmla="*/ 973249 w 1230313"/>
                <a:gd name="connsiteY73" fmla="*/ 324298 h 2101850"/>
                <a:gd name="connsiteX74" fmla="*/ 1004985 w 1230313"/>
                <a:gd name="connsiteY74" fmla="*/ 336465 h 2101850"/>
                <a:gd name="connsiteX75" fmla="*/ 1022440 w 1230313"/>
                <a:gd name="connsiteY75" fmla="*/ 348104 h 2101850"/>
                <a:gd name="connsiteX76" fmla="*/ 1030903 w 1230313"/>
                <a:gd name="connsiteY76" fmla="*/ 354982 h 2101850"/>
                <a:gd name="connsiteX77" fmla="*/ 1044655 w 1230313"/>
                <a:gd name="connsiteY77" fmla="*/ 375614 h 2101850"/>
                <a:gd name="connsiteX78" fmla="*/ 1055234 w 1230313"/>
                <a:gd name="connsiteY78" fmla="*/ 398891 h 2101850"/>
                <a:gd name="connsiteX79" fmla="*/ 1061582 w 1230313"/>
                <a:gd name="connsiteY79" fmla="*/ 421111 h 2101850"/>
                <a:gd name="connsiteX80" fmla="*/ 1061582 w 1230313"/>
                <a:gd name="connsiteY80" fmla="*/ 429575 h 2101850"/>
                <a:gd name="connsiteX81" fmla="*/ 1056292 w 1230313"/>
                <a:gd name="connsiteY81" fmla="*/ 468195 h 2101850"/>
                <a:gd name="connsiteX82" fmla="*/ 1051003 w 1230313"/>
                <a:gd name="connsiteY82" fmla="*/ 494117 h 2101850"/>
                <a:gd name="connsiteX83" fmla="*/ 1056292 w 1230313"/>
                <a:gd name="connsiteY83" fmla="*/ 520040 h 2101850"/>
                <a:gd name="connsiteX84" fmla="*/ 1064226 w 1230313"/>
                <a:gd name="connsiteY84" fmla="*/ 553369 h 2101850"/>
                <a:gd name="connsiteX85" fmla="*/ 1067400 w 1230313"/>
                <a:gd name="connsiteY85" fmla="*/ 575059 h 2101850"/>
                <a:gd name="connsiteX86" fmla="*/ 1070573 w 1230313"/>
                <a:gd name="connsiteY86" fmla="*/ 587756 h 2101850"/>
                <a:gd name="connsiteX87" fmla="*/ 1079037 w 1230313"/>
                <a:gd name="connsiteY87" fmla="*/ 598337 h 2101850"/>
                <a:gd name="connsiteX88" fmla="*/ 1089615 w 1230313"/>
                <a:gd name="connsiteY88" fmla="*/ 615266 h 2101850"/>
                <a:gd name="connsiteX89" fmla="*/ 1094905 w 1230313"/>
                <a:gd name="connsiteY89" fmla="*/ 634840 h 2101850"/>
                <a:gd name="connsiteX90" fmla="*/ 1094905 w 1230313"/>
                <a:gd name="connsiteY90" fmla="*/ 643305 h 2101850"/>
                <a:gd name="connsiteX91" fmla="*/ 1100194 w 1230313"/>
                <a:gd name="connsiteY91" fmla="*/ 644363 h 2101850"/>
                <a:gd name="connsiteX92" fmla="*/ 1111831 w 1230313"/>
                <a:gd name="connsiteY92" fmla="*/ 648595 h 2101850"/>
                <a:gd name="connsiteX93" fmla="*/ 1125583 w 1230313"/>
                <a:gd name="connsiteY93" fmla="*/ 655473 h 2101850"/>
                <a:gd name="connsiteX94" fmla="*/ 1138278 w 1230313"/>
                <a:gd name="connsiteY94" fmla="*/ 659176 h 2101850"/>
                <a:gd name="connsiteX95" fmla="*/ 1147270 w 1230313"/>
                <a:gd name="connsiteY95" fmla="*/ 659176 h 2101850"/>
                <a:gd name="connsiteX96" fmla="*/ 1154146 w 1230313"/>
                <a:gd name="connsiteY96" fmla="*/ 663408 h 2101850"/>
                <a:gd name="connsiteX97" fmla="*/ 1157848 w 1230313"/>
                <a:gd name="connsiteY97" fmla="*/ 676105 h 2101850"/>
                <a:gd name="connsiteX98" fmla="*/ 1158906 w 1230313"/>
                <a:gd name="connsiteY98" fmla="*/ 684569 h 2101850"/>
                <a:gd name="connsiteX99" fmla="*/ 1162080 w 1230313"/>
                <a:gd name="connsiteY99" fmla="*/ 687744 h 2101850"/>
                <a:gd name="connsiteX100" fmla="*/ 1168956 w 1230313"/>
                <a:gd name="connsiteY100" fmla="*/ 697266 h 2101850"/>
                <a:gd name="connsiteX101" fmla="*/ 1171072 w 1230313"/>
                <a:gd name="connsiteY101" fmla="*/ 711021 h 2101850"/>
                <a:gd name="connsiteX102" fmla="*/ 1170543 w 1230313"/>
                <a:gd name="connsiteY102" fmla="*/ 717899 h 2101850"/>
                <a:gd name="connsiteX103" fmla="*/ 1171601 w 1230313"/>
                <a:gd name="connsiteY103" fmla="*/ 722660 h 2101850"/>
                <a:gd name="connsiteX104" fmla="*/ 1172659 w 1230313"/>
                <a:gd name="connsiteY104" fmla="*/ 731124 h 2101850"/>
                <a:gd name="connsiteX105" fmla="*/ 1171072 w 1230313"/>
                <a:gd name="connsiteY105" fmla="*/ 740647 h 2101850"/>
                <a:gd name="connsiteX106" fmla="*/ 1169485 w 1230313"/>
                <a:gd name="connsiteY106" fmla="*/ 750699 h 2101850"/>
                <a:gd name="connsiteX107" fmla="*/ 1165783 w 1230313"/>
                <a:gd name="connsiteY107" fmla="*/ 755989 h 2101850"/>
                <a:gd name="connsiteX108" fmla="*/ 1145154 w 1230313"/>
                <a:gd name="connsiteY108" fmla="*/ 774505 h 2101850"/>
                <a:gd name="connsiteX109" fmla="*/ 1136691 w 1230313"/>
                <a:gd name="connsiteY109" fmla="*/ 778737 h 2101850"/>
                <a:gd name="connsiteX110" fmla="*/ 1129286 w 1230313"/>
                <a:gd name="connsiteY110" fmla="*/ 779795 h 2101850"/>
                <a:gd name="connsiteX111" fmla="*/ 1114475 w 1230313"/>
                <a:gd name="connsiteY111" fmla="*/ 771860 h 2101850"/>
                <a:gd name="connsiteX112" fmla="*/ 1110244 w 1230313"/>
                <a:gd name="connsiteY112" fmla="*/ 769215 h 2101850"/>
                <a:gd name="connsiteX113" fmla="*/ 1096492 w 1230313"/>
                <a:gd name="connsiteY113" fmla="*/ 752815 h 2101850"/>
                <a:gd name="connsiteX114" fmla="*/ 1087500 w 1230313"/>
                <a:gd name="connsiteY114" fmla="*/ 741705 h 2101850"/>
                <a:gd name="connsiteX115" fmla="*/ 1072689 w 1230313"/>
                <a:gd name="connsiteY115" fmla="*/ 742234 h 2101850"/>
                <a:gd name="connsiteX116" fmla="*/ 1049945 w 1230313"/>
                <a:gd name="connsiteY116" fmla="*/ 742234 h 2101850"/>
                <a:gd name="connsiteX117" fmla="*/ 1040953 w 1230313"/>
                <a:gd name="connsiteY117" fmla="*/ 741705 h 2101850"/>
                <a:gd name="connsiteX118" fmla="*/ 1015564 w 1230313"/>
                <a:gd name="connsiteY118" fmla="*/ 735357 h 2101850"/>
                <a:gd name="connsiteX119" fmla="*/ 1006572 w 1230313"/>
                <a:gd name="connsiteY119" fmla="*/ 729537 h 2101850"/>
                <a:gd name="connsiteX120" fmla="*/ 984356 w 1230313"/>
                <a:gd name="connsiteY120" fmla="*/ 705202 h 2101850"/>
                <a:gd name="connsiteX121" fmla="*/ 972191 w 1230313"/>
                <a:gd name="connsiteY121" fmla="*/ 688802 h 2101850"/>
                <a:gd name="connsiteX122" fmla="*/ 969017 w 1230313"/>
                <a:gd name="connsiteY122" fmla="*/ 708905 h 2101850"/>
                <a:gd name="connsiteX123" fmla="*/ 952620 w 1230313"/>
                <a:gd name="connsiteY123" fmla="*/ 769215 h 2101850"/>
                <a:gd name="connsiteX124" fmla="*/ 930405 w 1230313"/>
                <a:gd name="connsiteY124" fmla="*/ 839576 h 2101850"/>
                <a:gd name="connsiteX125" fmla="*/ 910834 w 1230313"/>
                <a:gd name="connsiteY125" fmla="*/ 903060 h 2101850"/>
                <a:gd name="connsiteX126" fmla="*/ 897610 w 1230313"/>
                <a:gd name="connsiteY126" fmla="*/ 933215 h 2101850"/>
                <a:gd name="connsiteX127" fmla="*/ 867461 w 1230313"/>
                <a:gd name="connsiteY127" fmla="*/ 996699 h 2101850"/>
                <a:gd name="connsiteX128" fmla="*/ 852122 w 1230313"/>
                <a:gd name="connsiteY128" fmla="*/ 1036906 h 2101850"/>
                <a:gd name="connsiteX129" fmla="*/ 849477 w 1230313"/>
                <a:gd name="connsiteY129" fmla="*/ 1053835 h 2101850"/>
                <a:gd name="connsiteX130" fmla="*/ 854237 w 1230313"/>
                <a:gd name="connsiteY130" fmla="*/ 1055951 h 2101850"/>
                <a:gd name="connsiteX131" fmla="*/ 899726 w 1230313"/>
                <a:gd name="connsiteY131" fmla="*/ 1083461 h 2101850"/>
                <a:gd name="connsiteX132" fmla="*/ 933578 w 1230313"/>
                <a:gd name="connsiteY132" fmla="*/ 1109383 h 2101850"/>
                <a:gd name="connsiteX133" fmla="*/ 966372 w 1230313"/>
                <a:gd name="connsiteY133" fmla="*/ 1137951 h 2101850"/>
                <a:gd name="connsiteX134" fmla="*/ 1001811 w 1230313"/>
                <a:gd name="connsiteY134" fmla="*/ 1179745 h 2101850"/>
                <a:gd name="connsiteX135" fmla="*/ 1004456 w 1230313"/>
                <a:gd name="connsiteY135" fmla="*/ 1186093 h 2101850"/>
                <a:gd name="connsiteX136" fmla="*/ 1003398 w 1230313"/>
                <a:gd name="connsiteY136" fmla="*/ 1188209 h 2101850"/>
                <a:gd name="connsiteX137" fmla="*/ 1018737 w 1230313"/>
                <a:gd name="connsiteY137" fmla="*/ 1205667 h 2101850"/>
                <a:gd name="connsiteX138" fmla="*/ 1070045 w 1230313"/>
                <a:gd name="connsiteY138" fmla="*/ 1271268 h 2101850"/>
                <a:gd name="connsiteX139" fmla="*/ 1121352 w 1230313"/>
                <a:gd name="connsiteY139" fmla="*/ 1347977 h 2101850"/>
                <a:gd name="connsiteX140" fmla="*/ 1145154 w 1230313"/>
                <a:gd name="connsiteY140" fmla="*/ 1386068 h 2101850"/>
                <a:gd name="connsiteX141" fmla="*/ 1149914 w 1230313"/>
                <a:gd name="connsiteY141" fmla="*/ 1394532 h 2101850"/>
                <a:gd name="connsiteX142" fmla="*/ 1152559 w 1230313"/>
                <a:gd name="connsiteY142" fmla="*/ 1414636 h 2101850"/>
                <a:gd name="connsiteX143" fmla="*/ 1152559 w 1230313"/>
                <a:gd name="connsiteY143" fmla="*/ 1423629 h 2101850"/>
                <a:gd name="connsiteX144" fmla="*/ 1152030 w 1230313"/>
                <a:gd name="connsiteY144" fmla="*/ 1432094 h 2101850"/>
                <a:gd name="connsiteX145" fmla="*/ 1147270 w 1230313"/>
                <a:gd name="connsiteY145" fmla="*/ 1445849 h 2101850"/>
                <a:gd name="connsiteX146" fmla="*/ 1143038 w 1230313"/>
                <a:gd name="connsiteY146" fmla="*/ 1451139 h 2101850"/>
                <a:gd name="connsiteX147" fmla="*/ 1136691 w 1230313"/>
                <a:gd name="connsiteY147" fmla="*/ 1458545 h 2101850"/>
                <a:gd name="connsiteX148" fmla="*/ 1119236 w 1230313"/>
                <a:gd name="connsiteY148" fmla="*/ 1491875 h 2101850"/>
                <a:gd name="connsiteX149" fmla="*/ 1107070 w 1230313"/>
                <a:gd name="connsiteY149" fmla="*/ 1525733 h 2101850"/>
                <a:gd name="connsiteX150" fmla="*/ 1102310 w 1230313"/>
                <a:gd name="connsiteY150" fmla="*/ 1546365 h 2101850"/>
                <a:gd name="connsiteX151" fmla="*/ 1090144 w 1230313"/>
                <a:gd name="connsiteY151" fmla="*/ 1607733 h 2101850"/>
                <a:gd name="connsiteX152" fmla="*/ 1065813 w 1230313"/>
                <a:gd name="connsiteY152" fmla="*/ 1759036 h 2101850"/>
                <a:gd name="connsiteX153" fmla="*/ 1054705 w 1230313"/>
                <a:gd name="connsiteY153" fmla="*/ 1853733 h 2101850"/>
                <a:gd name="connsiteX154" fmla="*/ 1053118 w 1230313"/>
                <a:gd name="connsiteY154" fmla="*/ 1888650 h 2101850"/>
                <a:gd name="connsiteX155" fmla="*/ 1056292 w 1230313"/>
                <a:gd name="connsiteY155" fmla="*/ 1890237 h 2101850"/>
                <a:gd name="connsiteX156" fmla="*/ 1061582 w 1230313"/>
                <a:gd name="connsiteY156" fmla="*/ 1901347 h 2101850"/>
                <a:gd name="connsiteX157" fmla="*/ 1067400 w 1230313"/>
                <a:gd name="connsiteY157" fmla="*/ 1925153 h 2101850"/>
                <a:gd name="connsiteX158" fmla="*/ 1068987 w 1230313"/>
                <a:gd name="connsiteY158" fmla="*/ 1942082 h 2101850"/>
                <a:gd name="connsiteX159" fmla="*/ 1065813 w 1230313"/>
                <a:gd name="connsiteY159" fmla="*/ 1947372 h 2101850"/>
                <a:gd name="connsiteX160" fmla="*/ 1065813 w 1230313"/>
                <a:gd name="connsiteY160" fmla="*/ 1950547 h 2101850"/>
                <a:gd name="connsiteX161" fmla="*/ 1071102 w 1230313"/>
                <a:gd name="connsiteY161" fmla="*/ 1958482 h 2101850"/>
                <a:gd name="connsiteX162" fmla="*/ 1087500 w 1230313"/>
                <a:gd name="connsiteY162" fmla="*/ 1979114 h 2101850"/>
                <a:gd name="connsiteX163" fmla="*/ 1111831 w 1230313"/>
                <a:gd name="connsiteY163" fmla="*/ 2001863 h 2101850"/>
                <a:gd name="connsiteX164" fmla="*/ 1135104 w 1230313"/>
                <a:gd name="connsiteY164" fmla="*/ 2023553 h 2101850"/>
                <a:gd name="connsiteX165" fmla="*/ 1150443 w 1230313"/>
                <a:gd name="connsiteY165" fmla="*/ 2038366 h 2101850"/>
                <a:gd name="connsiteX166" fmla="*/ 1158906 w 1230313"/>
                <a:gd name="connsiteY166" fmla="*/ 2043127 h 2101850"/>
                <a:gd name="connsiteX167" fmla="*/ 1176890 w 1230313"/>
                <a:gd name="connsiteY167" fmla="*/ 2044715 h 2101850"/>
                <a:gd name="connsiteX168" fmla="*/ 1200164 w 1230313"/>
                <a:gd name="connsiteY168" fmla="*/ 2046302 h 2101850"/>
                <a:gd name="connsiteX169" fmla="*/ 1209156 w 1230313"/>
                <a:gd name="connsiteY169" fmla="*/ 2045244 h 2101850"/>
                <a:gd name="connsiteX170" fmla="*/ 1214974 w 1230313"/>
                <a:gd name="connsiteY170" fmla="*/ 2042598 h 2101850"/>
                <a:gd name="connsiteX171" fmla="*/ 1219734 w 1230313"/>
                <a:gd name="connsiteY171" fmla="*/ 2042598 h 2101850"/>
                <a:gd name="connsiteX172" fmla="*/ 1228726 w 1230313"/>
                <a:gd name="connsiteY172" fmla="*/ 2050534 h 2101850"/>
                <a:gd name="connsiteX173" fmla="*/ 1230313 w 1230313"/>
                <a:gd name="connsiteY173" fmla="*/ 2056882 h 2101850"/>
                <a:gd name="connsiteX174" fmla="*/ 1228726 w 1230313"/>
                <a:gd name="connsiteY174" fmla="*/ 2062702 h 2101850"/>
                <a:gd name="connsiteX175" fmla="*/ 1220792 w 1230313"/>
                <a:gd name="connsiteY175" fmla="*/ 2074340 h 2101850"/>
                <a:gd name="connsiteX176" fmla="*/ 1216561 w 1230313"/>
                <a:gd name="connsiteY176" fmla="*/ 2077515 h 2101850"/>
                <a:gd name="connsiteX177" fmla="*/ 1212329 w 1230313"/>
                <a:gd name="connsiteY177" fmla="*/ 2081747 h 2101850"/>
                <a:gd name="connsiteX178" fmla="*/ 1199106 w 1230313"/>
                <a:gd name="connsiteY178" fmla="*/ 2086508 h 2101850"/>
                <a:gd name="connsiteX179" fmla="*/ 1192230 w 1230313"/>
                <a:gd name="connsiteY179" fmla="*/ 2086508 h 2101850"/>
                <a:gd name="connsiteX180" fmla="*/ 1183238 w 1230313"/>
                <a:gd name="connsiteY180" fmla="*/ 2090211 h 2101850"/>
                <a:gd name="connsiteX181" fmla="*/ 1179535 w 1230313"/>
                <a:gd name="connsiteY181" fmla="*/ 2093386 h 2101850"/>
                <a:gd name="connsiteX182" fmla="*/ 1157848 w 1230313"/>
                <a:gd name="connsiteY182" fmla="*/ 2101850 h 2101850"/>
                <a:gd name="connsiteX183" fmla="*/ 1144625 w 1230313"/>
                <a:gd name="connsiteY183" fmla="*/ 2100792 h 2101850"/>
                <a:gd name="connsiteX184" fmla="*/ 1129815 w 1230313"/>
                <a:gd name="connsiteY184" fmla="*/ 2098147 h 2101850"/>
                <a:gd name="connsiteX185" fmla="*/ 1095434 w 1230313"/>
                <a:gd name="connsiteY185" fmla="*/ 2080689 h 2101850"/>
                <a:gd name="connsiteX186" fmla="*/ 1072689 w 1230313"/>
                <a:gd name="connsiteY186" fmla="*/ 2072753 h 2101850"/>
                <a:gd name="connsiteX187" fmla="*/ 1046771 w 1230313"/>
                <a:gd name="connsiteY187" fmla="*/ 2066934 h 2101850"/>
                <a:gd name="connsiteX188" fmla="*/ 989117 w 1230313"/>
                <a:gd name="connsiteY188" fmla="*/ 2062702 h 2101850"/>
                <a:gd name="connsiteX189" fmla="*/ 970604 w 1230313"/>
                <a:gd name="connsiteY189" fmla="*/ 2063760 h 2101850"/>
                <a:gd name="connsiteX190" fmla="*/ 963199 w 1230313"/>
                <a:gd name="connsiteY190" fmla="*/ 2062702 h 2101850"/>
                <a:gd name="connsiteX191" fmla="*/ 950504 w 1230313"/>
                <a:gd name="connsiteY191" fmla="*/ 2058998 h 2101850"/>
                <a:gd name="connsiteX192" fmla="*/ 939397 w 1230313"/>
                <a:gd name="connsiteY192" fmla="*/ 2050534 h 2101850"/>
                <a:gd name="connsiteX193" fmla="*/ 931991 w 1230313"/>
                <a:gd name="connsiteY193" fmla="*/ 2039424 h 2101850"/>
                <a:gd name="connsiteX194" fmla="*/ 931462 w 1230313"/>
                <a:gd name="connsiteY194" fmla="*/ 2032547 h 2101850"/>
                <a:gd name="connsiteX195" fmla="*/ 931462 w 1230313"/>
                <a:gd name="connsiteY195" fmla="*/ 2017205 h 2101850"/>
                <a:gd name="connsiteX196" fmla="*/ 942041 w 1230313"/>
                <a:gd name="connsiteY196" fmla="*/ 1980172 h 2101850"/>
                <a:gd name="connsiteX197" fmla="*/ 948917 w 1230313"/>
                <a:gd name="connsiteY197" fmla="*/ 1970121 h 2101850"/>
                <a:gd name="connsiteX198" fmla="*/ 952620 w 1230313"/>
                <a:gd name="connsiteY198" fmla="*/ 1964831 h 2101850"/>
                <a:gd name="connsiteX199" fmla="*/ 955794 w 1230313"/>
                <a:gd name="connsiteY199" fmla="*/ 1959540 h 2101850"/>
                <a:gd name="connsiteX200" fmla="*/ 954207 w 1230313"/>
                <a:gd name="connsiteY200" fmla="*/ 1957953 h 2101850"/>
                <a:gd name="connsiteX201" fmla="*/ 949446 w 1230313"/>
                <a:gd name="connsiteY201" fmla="*/ 1951076 h 2101850"/>
                <a:gd name="connsiteX202" fmla="*/ 949446 w 1230313"/>
                <a:gd name="connsiteY202" fmla="*/ 1944727 h 2101850"/>
                <a:gd name="connsiteX203" fmla="*/ 951033 w 1230313"/>
                <a:gd name="connsiteY203" fmla="*/ 1919863 h 2101850"/>
                <a:gd name="connsiteX204" fmla="*/ 952620 w 1230313"/>
                <a:gd name="connsiteY204" fmla="*/ 1902934 h 2101850"/>
                <a:gd name="connsiteX205" fmla="*/ 957909 w 1230313"/>
                <a:gd name="connsiteY205" fmla="*/ 1900817 h 2101850"/>
                <a:gd name="connsiteX206" fmla="*/ 961083 w 1230313"/>
                <a:gd name="connsiteY206" fmla="*/ 1900288 h 2101850"/>
                <a:gd name="connsiteX207" fmla="*/ 961083 w 1230313"/>
                <a:gd name="connsiteY207" fmla="*/ 1880185 h 2101850"/>
                <a:gd name="connsiteX208" fmla="*/ 960025 w 1230313"/>
                <a:gd name="connsiteY208" fmla="*/ 1844740 h 2101850"/>
                <a:gd name="connsiteX209" fmla="*/ 960025 w 1230313"/>
                <a:gd name="connsiteY209" fmla="*/ 1817759 h 2101850"/>
                <a:gd name="connsiteX210" fmla="*/ 957909 w 1230313"/>
                <a:gd name="connsiteY210" fmla="*/ 1730469 h 2101850"/>
                <a:gd name="connsiteX211" fmla="*/ 954207 w 1230313"/>
                <a:gd name="connsiteY211" fmla="*/ 1694494 h 2101850"/>
                <a:gd name="connsiteX212" fmla="*/ 950504 w 1230313"/>
                <a:gd name="connsiteY212" fmla="*/ 1662752 h 2101850"/>
                <a:gd name="connsiteX213" fmla="*/ 950504 w 1230313"/>
                <a:gd name="connsiteY213" fmla="*/ 1613023 h 2101850"/>
                <a:gd name="connsiteX214" fmla="*/ 954736 w 1230313"/>
                <a:gd name="connsiteY214" fmla="*/ 1578636 h 2101850"/>
                <a:gd name="connsiteX215" fmla="*/ 959496 w 1230313"/>
                <a:gd name="connsiteY215" fmla="*/ 1562236 h 2101850"/>
                <a:gd name="connsiteX216" fmla="*/ 983827 w 1230313"/>
                <a:gd name="connsiteY216" fmla="*/ 1489229 h 2101850"/>
                <a:gd name="connsiteX217" fmla="*/ 993877 w 1230313"/>
                <a:gd name="connsiteY217" fmla="*/ 1456429 h 2101850"/>
                <a:gd name="connsiteX218" fmla="*/ 989117 w 1230313"/>
                <a:gd name="connsiteY218" fmla="*/ 1450081 h 2101850"/>
                <a:gd name="connsiteX219" fmla="*/ 954207 w 1230313"/>
                <a:gd name="connsiteY219" fmla="*/ 1425745 h 2101850"/>
                <a:gd name="connsiteX220" fmla="*/ 934107 w 1230313"/>
                <a:gd name="connsiteY220" fmla="*/ 1413049 h 2101850"/>
                <a:gd name="connsiteX221" fmla="*/ 880155 w 1230313"/>
                <a:gd name="connsiteY221" fmla="*/ 1379190 h 2101850"/>
                <a:gd name="connsiteX222" fmla="*/ 850535 w 1230313"/>
                <a:gd name="connsiteY222" fmla="*/ 1361732 h 2101850"/>
                <a:gd name="connsiteX223" fmla="*/ 845774 w 1230313"/>
                <a:gd name="connsiteY223" fmla="*/ 1362790 h 2101850"/>
                <a:gd name="connsiteX224" fmla="*/ 838369 w 1230313"/>
                <a:gd name="connsiteY224" fmla="*/ 1359616 h 2101850"/>
                <a:gd name="connsiteX225" fmla="*/ 803459 w 1230313"/>
                <a:gd name="connsiteY225" fmla="*/ 1333694 h 2101850"/>
                <a:gd name="connsiteX226" fmla="*/ 772781 w 1230313"/>
                <a:gd name="connsiteY226" fmla="*/ 1312532 h 2101850"/>
                <a:gd name="connsiteX227" fmla="*/ 769078 w 1230313"/>
                <a:gd name="connsiteY227" fmla="*/ 1313061 h 2101850"/>
                <a:gd name="connsiteX228" fmla="*/ 762731 w 1230313"/>
                <a:gd name="connsiteY228" fmla="*/ 1318352 h 2101850"/>
                <a:gd name="connsiteX229" fmla="*/ 753739 w 1230313"/>
                <a:gd name="connsiteY229" fmla="*/ 1333165 h 2101850"/>
                <a:gd name="connsiteX230" fmla="*/ 716713 w 1230313"/>
                <a:gd name="connsiteY230" fmla="*/ 1385539 h 2101850"/>
                <a:gd name="connsiteX231" fmla="*/ 692382 w 1230313"/>
                <a:gd name="connsiteY231" fmla="*/ 1414636 h 2101850"/>
                <a:gd name="connsiteX232" fmla="*/ 683919 w 1230313"/>
                <a:gd name="connsiteY232" fmla="*/ 1420455 h 2101850"/>
                <a:gd name="connsiteX233" fmla="*/ 677572 w 1230313"/>
                <a:gd name="connsiteY233" fmla="*/ 1428391 h 2101850"/>
                <a:gd name="connsiteX234" fmla="*/ 664877 w 1230313"/>
                <a:gd name="connsiteY234" fmla="*/ 1442674 h 2101850"/>
                <a:gd name="connsiteX235" fmla="*/ 637372 w 1230313"/>
                <a:gd name="connsiteY235" fmla="*/ 1468597 h 2101850"/>
                <a:gd name="connsiteX236" fmla="*/ 609867 w 1230313"/>
                <a:gd name="connsiteY236" fmla="*/ 1498752 h 2101850"/>
                <a:gd name="connsiteX237" fmla="*/ 599817 w 1230313"/>
                <a:gd name="connsiteY237" fmla="*/ 1515152 h 2101850"/>
                <a:gd name="connsiteX238" fmla="*/ 572842 w 1230313"/>
                <a:gd name="connsiteY238" fmla="*/ 1559062 h 2101850"/>
                <a:gd name="connsiteX239" fmla="*/ 554858 w 1230313"/>
                <a:gd name="connsiteY239" fmla="*/ 1581810 h 2101850"/>
                <a:gd name="connsiteX240" fmla="*/ 547981 w 1230313"/>
                <a:gd name="connsiteY240" fmla="*/ 1587101 h 2101850"/>
                <a:gd name="connsiteX241" fmla="*/ 526295 w 1230313"/>
                <a:gd name="connsiteY241" fmla="*/ 1595036 h 2101850"/>
                <a:gd name="connsiteX242" fmla="*/ 498790 w 1230313"/>
                <a:gd name="connsiteY242" fmla="*/ 1605617 h 2101850"/>
                <a:gd name="connsiteX243" fmla="*/ 478690 w 1230313"/>
                <a:gd name="connsiteY243" fmla="*/ 1615139 h 2101850"/>
                <a:gd name="connsiteX244" fmla="*/ 417333 w 1230313"/>
                <a:gd name="connsiteY244" fmla="*/ 1651114 h 2101850"/>
                <a:gd name="connsiteX245" fmla="*/ 387713 w 1230313"/>
                <a:gd name="connsiteY245" fmla="*/ 1673333 h 2101850"/>
                <a:gd name="connsiteX246" fmla="*/ 351216 w 1230313"/>
                <a:gd name="connsiteY246" fmla="*/ 1699785 h 2101850"/>
                <a:gd name="connsiteX247" fmla="*/ 243841 w 1230313"/>
                <a:gd name="connsiteY247" fmla="*/ 1772791 h 2101850"/>
                <a:gd name="connsiteX248" fmla="*/ 209989 w 1230313"/>
                <a:gd name="connsiteY248" fmla="*/ 1797127 h 2101850"/>
                <a:gd name="connsiteX249" fmla="*/ 185129 w 1230313"/>
                <a:gd name="connsiteY249" fmla="*/ 1819875 h 2101850"/>
                <a:gd name="connsiteX250" fmla="*/ 139111 w 1230313"/>
                <a:gd name="connsiteY250" fmla="*/ 1873308 h 2101850"/>
                <a:gd name="connsiteX251" fmla="*/ 130119 w 1230313"/>
                <a:gd name="connsiteY251" fmla="*/ 1888121 h 2101850"/>
                <a:gd name="connsiteX252" fmla="*/ 116367 w 1230313"/>
                <a:gd name="connsiteY252" fmla="*/ 1919334 h 2101850"/>
                <a:gd name="connsiteX253" fmla="*/ 102085 w 1230313"/>
                <a:gd name="connsiteY253" fmla="*/ 1956366 h 2101850"/>
                <a:gd name="connsiteX254" fmla="*/ 95209 w 1230313"/>
                <a:gd name="connsiteY254" fmla="*/ 1972237 h 2101850"/>
                <a:gd name="connsiteX255" fmla="*/ 83573 w 1230313"/>
                <a:gd name="connsiteY255" fmla="*/ 2007153 h 2101850"/>
                <a:gd name="connsiteX256" fmla="*/ 83044 w 1230313"/>
                <a:gd name="connsiteY256" fmla="*/ 2017205 h 2101850"/>
                <a:gd name="connsiteX257" fmla="*/ 86217 w 1230313"/>
                <a:gd name="connsiteY257" fmla="*/ 2031489 h 2101850"/>
                <a:gd name="connsiteX258" fmla="*/ 86746 w 1230313"/>
                <a:gd name="connsiteY258" fmla="*/ 2043127 h 2101850"/>
                <a:gd name="connsiteX259" fmla="*/ 84630 w 1230313"/>
                <a:gd name="connsiteY259" fmla="*/ 2048418 h 2101850"/>
                <a:gd name="connsiteX260" fmla="*/ 74581 w 1230313"/>
                <a:gd name="connsiteY260" fmla="*/ 2065347 h 2101850"/>
                <a:gd name="connsiteX261" fmla="*/ 69820 w 1230313"/>
                <a:gd name="connsiteY261" fmla="*/ 2067463 h 2101850"/>
                <a:gd name="connsiteX262" fmla="*/ 58712 w 1230313"/>
                <a:gd name="connsiteY262" fmla="*/ 2069050 h 2101850"/>
                <a:gd name="connsiteX263" fmla="*/ 47076 w 1230313"/>
                <a:gd name="connsiteY263" fmla="*/ 2068521 h 2101850"/>
                <a:gd name="connsiteX264" fmla="*/ 37555 w 1230313"/>
                <a:gd name="connsiteY264" fmla="*/ 2062702 h 2101850"/>
                <a:gd name="connsiteX265" fmla="*/ 29621 w 1230313"/>
                <a:gd name="connsiteY265" fmla="*/ 2053708 h 2101850"/>
                <a:gd name="connsiteX266" fmla="*/ 26447 w 1230313"/>
                <a:gd name="connsiteY266" fmla="*/ 2046302 h 2101850"/>
                <a:gd name="connsiteX267" fmla="*/ 20629 w 1230313"/>
                <a:gd name="connsiteY267" fmla="*/ 2020379 h 2101850"/>
                <a:gd name="connsiteX268" fmla="*/ 19571 w 1230313"/>
                <a:gd name="connsiteY268" fmla="*/ 2008211 h 2101850"/>
                <a:gd name="connsiteX269" fmla="*/ 22216 w 1230313"/>
                <a:gd name="connsiteY269" fmla="*/ 1992869 h 2101850"/>
                <a:gd name="connsiteX270" fmla="*/ 28034 w 1230313"/>
                <a:gd name="connsiteY270" fmla="*/ 1955837 h 2101850"/>
                <a:gd name="connsiteX271" fmla="*/ 29621 w 1230313"/>
                <a:gd name="connsiteY271" fmla="*/ 1930443 h 2101850"/>
                <a:gd name="connsiteX272" fmla="*/ 28034 w 1230313"/>
                <a:gd name="connsiteY272" fmla="*/ 1919863 h 2101850"/>
                <a:gd name="connsiteX273" fmla="*/ 24331 w 1230313"/>
                <a:gd name="connsiteY273" fmla="*/ 1902405 h 2101850"/>
                <a:gd name="connsiteX274" fmla="*/ 15868 w 1230313"/>
                <a:gd name="connsiteY274" fmla="*/ 1877011 h 2101850"/>
                <a:gd name="connsiteX275" fmla="*/ 10050 w 1230313"/>
                <a:gd name="connsiteY275" fmla="*/ 1864843 h 2101850"/>
                <a:gd name="connsiteX276" fmla="*/ 3703 w 1230313"/>
                <a:gd name="connsiteY276" fmla="*/ 1851088 h 2101850"/>
                <a:gd name="connsiteX277" fmla="*/ 0 w 1230313"/>
                <a:gd name="connsiteY277" fmla="*/ 1826224 h 2101850"/>
                <a:gd name="connsiteX278" fmla="*/ 1587 w 1230313"/>
                <a:gd name="connsiteY278" fmla="*/ 1811940 h 2101850"/>
                <a:gd name="connsiteX279" fmla="*/ 4761 w 1230313"/>
                <a:gd name="connsiteY279" fmla="*/ 1806650 h 2101850"/>
                <a:gd name="connsiteX280" fmla="*/ 10579 w 1230313"/>
                <a:gd name="connsiteY280" fmla="*/ 1798185 h 2101850"/>
                <a:gd name="connsiteX281" fmla="*/ 24860 w 1230313"/>
                <a:gd name="connsiteY281" fmla="*/ 1790249 h 2101850"/>
                <a:gd name="connsiteX282" fmla="*/ 35968 w 1230313"/>
                <a:gd name="connsiteY282" fmla="*/ 1790249 h 2101850"/>
                <a:gd name="connsiteX283" fmla="*/ 49720 w 1230313"/>
                <a:gd name="connsiteY283" fmla="*/ 1789720 h 2101850"/>
                <a:gd name="connsiteX284" fmla="*/ 80928 w 1230313"/>
                <a:gd name="connsiteY284" fmla="*/ 1775437 h 2101850"/>
                <a:gd name="connsiteX285" fmla="*/ 93093 w 1230313"/>
                <a:gd name="connsiteY285" fmla="*/ 1767501 h 2101850"/>
                <a:gd name="connsiteX286" fmla="*/ 111077 w 1230313"/>
                <a:gd name="connsiteY286" fmla="*/ 1753746 h 2101850"/>
                <a:gd name="connsiteX287" fmla="*/ 183542 w 1230313"/>
                <a:gd name="connsiteY287" fmla="*/ 1689204 h 2101850"/>
                <a:gd name="connsiteX288" fmla="*/ 211576 w 1230313"/>
                <a:gd name="connsiteY288" fmla="*/ 1660107 h 2101850"/>
                <a:gd name="connsiteX289" fmla="*/ 228502 w 1230313"/>
                <a:gd name="connsiteY289" fmla="*/ 1640004 h 2101850"/>
                <a:gd name="connsiteX290" fmla="*/ 238552 w 1230313"/>
                <a:gd name="connsiteY290" fmla="*/ 1624662 h 2101850"/>
                <a:gd name="connsiteX291" fmla="*/ 245957 w 1230313"/>
                <a:gd name="connsiteY291" fmla="*/ 1612494 h 2101850"/>
                <a:gd name="connsiteX292" fmla="*/ 258123 w 1230313"/>
                <a:gd name="connsiteY292" fmla="*/ 1595036 h 2101850"/>
                <a:gd name="connsiteX293" fmla="*/ 289859 w 1230313"/>
                <a:gd name="connsiteY293" fmla="*/ 1565410 h 2101850"/>
                <a:gd name="connsiteX294" fmla="*/ 316835 w 1230313"/>
                <a:gd name="connsiteY294" fmla="*/ 1546365 h 2101850"/>
                <a:gd name="connsiteX295" fmla="*/ 331116 w 1230313"/>
                <a:gd name="connsiteY295" fmla="*/ 1538430 h 2101850"/>
                <a:gd name="connsiteX296" fmla="*/ 364968 w 1230313"/>
                <a:gd name="connsiteY296" fmla="*/ 1520442 h 2101850"/>
                <a:gd name="connsiteX297" fmla="*/ 434788 w 1230313"/>
                <a:gd name="connsiteY297" fmla="*/ 1477591 h 2101850"/>
                <a:gd name="connsiteX298" fmla="*/ 447483 w 1230313"/>
                <a:gd name="connsiteY298" fmla="*/ 1465952 h 2101850"/>
                <a:gd name="connsiteX299" fmla="*/ 455946 w 1230313"/>
                <a:gd name="connsiteY299" fmla="*/ 1448494 h 2101850"/>
                <a:gd name="connsiteX300" fmla="*/ 485567 w 1230313"/>
                <a:gd name="connsiteY300" fmla="*/ 1371784 h 2101850"/>
                <a:gd name="connsiteX301" fmla="*/ 491914 w 1230313"/>
                <a:gd name="connsiteY301" fmla="*/ 1345861 h 2101850"/>
                <a:gd name="connsiteX302" fmla="*/ 490856 w 1230313"/>
                <a:gd name="connsiteY302" fmla="*/ 1340571 h 2101850"/>
                <a:gd name="connsiteX303" fmla="*/ 494030 w 1230313"/>
                <a:gd name="connsiteY303" fmla="*/ 1322584 h 2101850"/>
                <a:gd name="connsiteX304" fmla="*/ 498790 w 1230313"/>
                <a:gd name="connsiteY304" fmla="*/ 1307242 h 2101850"/>
                <a:gd name="connsiteX305" fmla="*/ 517832 w 1230313"/>
                <a:gd name="connsiteY305" fmla="*/ 1243229 h 2101850"/>
                <a:gd name="connsiteX306" fmla="*/ 531584 w 1230313"/>
                <a:gd name="connsiteY306" fmla="*/ 1214132 h 2101850"/>
                <a:gd name="connsiteX307" fmla="*/ 564907 w 1230313"/>
                <a:gd name="connsiteY307" fmla="*/ 1163874 h 2101850"/>
                <a:gd name="connsiteX308" fmla="*/ 578131 w 1230313"/>
                <a:gd name="connsiteY308" fmla="*/ 1147474 h 2101850"/>
                <a:gd name="connsiteX309" fmla="*/ 573899 w 1230313"/>
                <a:gd name="connsiteY309" fmla="*/ 1142183 h 2101850"/>
                <a:gd name="connsiteX310" fmla="*/ 556444 w 1230313"/>
                <a:gd name="connsiteY310" fmla="*/ 1106209 h 2101850"/>
                <a:gd name="connsiteX311" fmla="*/ 547981 w 1230313"/>
                <a:gd name="connsiteY311" fmla="*/ 1072880 h 2101850"/>
                <a:gd name="connsiteX312" fmla="*/ 547452 w 1230313"/>
                <a:gd name="connsiteY312" fmla="*/ 1054364 h 2101850"/>
                <a:gd name="connsiteX313" fmla="*/ 549039 w 1230313"/>
                <a:gd name="connsiteY313" fmla="*/ 1035319 h 2101850"/>
                <a:gd name="connsiteX314" fmla="*/ 556444 w 1230313"/>
                <a:gd name="connsiteY314" fmla="*/ 1000402 h 2101850"/>
                <a:gd name="connsiteX315" fmla="*/ 571255 w 1230313"/>
                <a:gd name="connsiteY315" fmla="*/ 962312 h 2101850"/>
                <a:gd name="connsiteX316" fmla="*/ 573899 w 1230313"/>
                <a:gd name="connsiteY316" fmla="*/ 957022 h 2101850"/>
                <a:gd name="connsiteX317" fmla="*/ 573899 w 1230313"/>
                <a:gd name="connsiteY317" fmla="*/ 952260 h 2101850"/>
                <a:gd name="connsiteX318" fmla="*/ 570197 w 1230313"/>
                <a:gd name="connsiteY318" fmla="*/ 948028 h 2101850"/>
                <a:gd name="connsiteX319" fmla="*/ 568081 w 1230313"/>
                <a:gd name="connsiteY319" fmla="*/ 948557 h 2101850"/>
                <a:gd name="connsiteX320" fmla="*/ 559618 w 1230313"/>
                <a:gd name="connsiteY320" fmla="*/ 953318 h 2101850"/>
                <a:gd name="connsiteX321" fmla="*/ 552213 w 1230313"/>
                <a:gd name="connsiteY321" fmla="*/ 953318 h 2101850"/>
                <a:gd name="connsiteX322" fmla="*/ 538989 w 1230313"/>
                <a:gd name="connsiteY322" fmla="*/ 949615 h 2101850"/>
                <a:gd name="connsiteX323" fmla="*/ 536874 w 1230313"/>
                <a:gd name="connsiteY323" fmla="*/ 948028 h 2101850"/>
                <a:gd name="connsiteX324" fmla="*/ 533171 w 1230313"/>
                <a:gd name="connsiteY324" fmla="*/ 949615 h 2101850"/>
                <a:gd name="connsiteX325" fmla="*/ 521006 w 1230313"/>
                <a:gd name="connsiteY325" fmla="*/ 948028 h 2101850"/>
                <a:gd name="connsiteX326" fmla="*/ 511485 w 1230313"/>
                <a:gd name="connsiteY326" fmla="*/ 941680 h 2101850"/>
                <a:gd name="connsiteX327" fmla="*/ 509898 w 1230313"/>
                <a:gd name="connsiteY327" fmla="*/ 939564 h 2101850"/>
                <a:gd name="connsiteX328" fmla="*/ 503551 w 1230313"/>
                <a:gd name="connsiteY328" fmla="*/ 939564 h 2101850"/>
                <a:gd name="connsiteX329" fmla="*/ 491914 w 1230313"/>
                <a:gd name="connsiteY329" fmla="*/ 935860 h 2101850"/>
                <a:gd name="connsiteX330" fmla="*/ 488740 w 1230313"/>
                <a:gd name="connsiteY330" fmla="*/ 931099 h 2101850"/>
                <a:gd name="connsiteX331" fmla="*/ 483451 w 1230313"/>
                <a:gd name="connsiteY331" fmla="*/ 914170 h 2101850"/>
                <a:gd name="connsiteX332" fmla="*/ 484509 w 1230313"/>
                <a:gd name="connsiteY332" fmla="*/ 904647 h 2101850"/>
                <a:gd name="connsiteX333" fmla="*/ 488740 w 1230313"/>
                <a:gd name="connsiteY333" fmla="*/ 885602 h 2101850"/>
                <a:gd name="connsiteX334" fmla="*/ 490327 w 1230313"/>
                <a:gd name="connsiteY334" fmla="*/ 876080 h 2101850"/>
                <a:gd name="connsiteX335" fmla="*/ 490856 w 1230313"/>
                <a:gd name="connsiteY335" fmla="*/ 852802 h 2101850"/>
                <a:gd name="connsiteX336" fmla="*/ 493501 w 1230313"/>
                <a:gd name="connsiteY336" fmla="*/ 827409 h 2101850"/>
                <a:gd name="connsiteX337" fmla="*/ 494030 w 1230313"/>
                <a:gd name="connsiteY337" fmla="*/ 821589 h 2101850"/>
                <a:gd name="connsiteX338" fmla="*/ 488740 w 1230313"/>
                <a:gd name="connsiteY338" fmla="*/ 799370 h 2101850"/>
                <a:gd name="connsiteX339" fmla="*/ 481335 w 1230313"/>
                <a:gd name="connsiteY339" fmla="*/ 787202 h 2101850"/>
                <a:gd name="connsiteX340" fmla="*/ 469169 w 1230313"/>
                <a:gd name="connsiteY340" fmla="*/ 768157 h 2101850"/>
                <a:gd name="connsiteX341" fmla="*/ 422623 w 1230313"/>
                <a:gd name="connsiteY341" fmla="*/ 691447 h 2101850"/>
                <a:gd name="connsiteX342" fmla="*/ 403581 w 1230313"/>
                <a:gd name="connsiteY342" fmla="*/ 653356 h 2101850"/>
                <a:gd name="connsiteX343" fmla="*/ 368671 w 1230313"/>
                <a:gd name="connsiteY343" fmla="*/ 568711 h 2101850"/>
                <a:gd name="connsiteX344" fmla="*/ 352274 w 1230313"/>
                <a:gd name="connsiteY344" fmla="*/ 520569 h 2101850"/>
                <a:gd name="connsiteX345" fmla="*/ 352274 w 1230313"/>
                <a:gd name="connsiteY345" fmla="*/ 514221 h 2101850"/>
                <a:gd name="connsiteX346" fmla="*/ 355447 w 1230313"/>
                <a:gd name="connsiteY346" fmla="*/ 504698 h 2101850"/>
                <a:gd name="connsiteX347" fmla="*/ 360208 w 1230313"/>
                <a:gd name="connsiteY347" fmla="*/ 500466 h 2101850"/>
                <a:gd name="connsiteX348" fmla="*/ 373960 w 1230313"/>
                <a:gd name="connsiteY348" fmla="*/ 486711 h 2101850"/>
                <a:gd name="connsiteX349" fmla="*/ 433202 w 1230313"/>
                <a:gd name="connsiteY349" fmla="*/ 433808 h 2101850"/>
                <a:gd name="connsiteX350" fmla="*/ 483451 w 1230313"/>
                <a:gd name="connsiteY350" fmla="*/ 399949 h 2101850"/>
                <a:gd name="connsiteX351" fmla="*/ 509369 w 1230313"/>
                <a:gd name="connsiteY351" fmla="*/ 386724 h 2101850"/>
                <a:gd name="connsiteX352" fmla="*/ 590826 w 1230313"/>
                <a:gd name="connsiteY352" fmla="*/ 349691 h 2101850"/>
                <a:gd name="connsiteX353" fmla="*/ 605107 w 1230313"/>
                <a:gd name="connsiteY353" fmla="*/ 341227 h 2101850"/>
                <a:gd name="connsiteX354" fmla="*/ 609338 w 1230313"/>
                <a:gd name="connsiteY354" fmla="*/ 336465 h 2101850"/>
                <a:gd name="connsiteX355" fmla="*/ 626793 w 1230313"/>
                <a:gd name="connsiteY355" fmla="*/ 322181 h 2101850"/>
                <a:gd name="connsiteX356" fmla="*/ 645835 w 1230313"/>
                <a:gd name="connsiteY356" fmla="*/ 315304 h 2101850"/>
                <a:gd name="connsiteX357" fmla="*/ 658001 w 1230313"/>
                <a:gd name="connsiteY357" fmla="*/ 313717 h 2101850"/>
                <a:gd name="connsiteX358" fmla="*/ 681274 w 1230313"/>
                <a:gd name="connsiteY358" fmla="*/ 313188 h 2101850"/>
                <a:gd name="connsiteX359" fmla="*/ 706663 w 1230313"/>
                <a:gd name="connsiteY359" fmla="*/ 311601 h 2101850"/>
                <a:gd name="connsiteX360" fmla="*/ 710366 w 1230313"/>
                <a:gd name="connsiteY360" fmla="*/ 308427 h 2101850"/>
                <a:gd name="connsiteX361" fmla="*/ 714068 w 1230313"/>
                <a:gd name="connsiteY361" fmla="*/ 303665 h 2101850"/>
                <a:gd name="connsiteX362" fmla="*/ 736813 w 1230313"/>
                <a:gd name="connsiteY362" fmla="*/ 289381 h 2101850"/>
                <a:gd name="connsiteX363" fmla="*/ 748978 w 1230313"/>
                <a:gd name="connsiteY363" fmla="*/ 286207 h 2101850"/>
                <a:gd name="connsiteX364" fmla="*/ 748978 w 1230313"/>
                <a:gd name="connsiteY364" fmla="*/ 284620 h 2101850"/>
                <a:gd name="connsiteX365" fmla="*/ 747921 w 1230313"/>
                <a:gd name="connsiteY365" fmla="*/ 280917 h 2101850"/>
                <a:gd name="connsiteX366" fmla="*/ 750036 w 1230313"/>
                <a:gd name="connsiteY366" fmla="*/ 275097 h 2101850"/>
                <a:gd name="connsiteX367" fmla="*/ 753739 w 1230313"/>
                <a:gd name="connsiteY367" fmla="*/ 272452 h 2101850"/>
                <a:gd name="connsiteX368" fmla="*/ 777541 w 1230313"/>
                <a:gd name="connsiteY368" fmla="*/ 271923 h 2101850"/>
                <a:gd name="connsiteX369" fmla="*/ 791294 w 1230313"/>
                <a:gd name="connsiteY369" fmla="*/ 276685 h 2101850"/>
                <a:gd name="connsiteX370" fmla="*/ 792880 w 1230313"/>
                <a:gd name="connsiteY370" fmla="*/ 275097 h 2101850"/>
                <a:gd name="connsiteX371" fmla="*/ 798170 w 1230313"/>
                <a:gd name="connsiteY371" fmla="*/ 268749 h 2101850"/>
                <a:gd name="connsiteX372" fmla="*/ 798170 w 1230313"/>
                <a:gd name="connsiteY372" fmla="*/ 252878 h 2101850"/>
                <a:gd name="connsiteX373" fmla="*/ 795525 w 1230313"/>
                <a:gd name="connsiteY373" fmla="*/ 239123 h 2101850"/>
                <a:gd name="connsiteX374" fmla="*/ 793409 w 1230313"/>
                <a:gd name="connsiteY374" fmla="*/ 235420 h 2101850"/>
                <a:gd name="connsiteX375" fmla="*/ 787062 w 1230313"/>
                <a:gd name="connsiteY375" fmla="*/ 216375 h 2101850"/>
                <a:gd name="connsiteX376" fmla="*/ 786004 w 1230313"/>
                <a:gd name="connsiteY376" fmla="*/ 199446 h 2101850"/>
                <a:gd name="connsiteX377" fmla="*/ 781773 w 1230313"/>
                <a:gd name="connsiteY377" fmla="*/ 172994 h 2101850"/>
                <a:gd name="connsiteX378" fmla="*/ 779657 w 1230313"/>
                <a:gd name="connsiteY378" fmla="*/ 172465 h 2101850"/>
                <a:gd name="connsiteX379" fmla="*/ 777541 w 1230313"/>
                <a:gd name="connsiteY379" fmla="*/ 177755 h 2101850"/>
                <a:gd name="connsiteX380" fmla="*/ 777541 w 1230313"/>
                <a:gd name="connsiteY380" fmla="*/ 179871 h 2101850"/>
                <a:gd name="connsiteX381" fmla="*/ 772781 w 1230313"/>
                <a:gd name="connsiteY381" fmla="*/ 152362 h 2101850"/>
                <a:gd name="connsiteX382" fmla="*/ 773839 w 1230313"/>
                <a:gd name="connsiteY382" fmla="*/ 143368 h 2101850"/>
                <a:gd name="connsiteX383" fmla="*/ 768020 w 1230313"/>
                <a:gd name="connsiteY383" fmla="*/ 143897 h 2101850"/>
                <a:gd name="connsiteX384" fmla="*/ 765904 w 1230313"/>
                <a:gd name="connsiteY384" fmla="*/ 143897 h 2101850"/>
                <a:gd name="connsiteX385" fmla="*/ 776483 w 1230313"/>
                <a:gd name="connsiteY385" fmla="*/ 123265 h 2101850"/>
                <a:gd name="connsiteX386" fmla="*/ 777541 w 1230313"/>
                <a:gd name="connsiteY386" fmla="*/ 114271 h 2101850"/>
                <a:gd name="connsiteX387" fmla="*/ 771194 w 1230313"/>
                <a:gd name="connsiteY387" fmla="*/ 116387 h 2101850"/>
                <a:gd name="connsiteX388" fmla="*/ 769078 w 1230313"/>
                <a:gd name="connsiteY388" fmla="*/ 116387 h 2101850"/>
                <a:gd name="connsiteX389" fmla="*/ 772781 w 1230313"/>
                <a:gd name="connsiteY389" fmla="*/ 112155 h 2101850"/>
                <a:gd name="connsiteX390" fmla="*/ 780186 w 1230313"/>
                <a:gd name="connsiteY390" fmla="*/ 100516 h 2101850"/>
                <a:gd name="connsiteX391" fmla="*/ 782831 w 1230313"/>
                <a:gd name="connsiteY391" fmla="*/ 93110 h 2101850"/>
                <a:gd name="connsiteX392" fmla="*/ 788649 w 1230313"/>
                <a:gd name="connsiteY392" fmla="*/ 75652 h 2101850"/>
                <a:gd name="connsiteX393" fmla="*/ 796583 w 1230313"/>
                <a:gd name="connsiteY393" fmla="*/ 64013 h 2101850"/>
                <a:gd name="connsiteX394" fmla="*/ 802401 w 1230313"/>
                <a:gd name="connsiteY394" fmla="*/ 58194 h 2101850"/>
                <a:gd name="connsiteX395" fmla="*/ 825146 w 1230313"/>
                <a:gd name="connsiteY395" fmla="*/ 44968 h 2101850"/>
                <a:gd name="connsiteX396" fmla="*/ 829377 w 1230313"/>
                <a:gd name="connsiteY396" fmla="*/ 44968 h 2101850"/>
                <a:gd name="connsiteX397" fmla="*/ 820914 w 1230313"/>
                <a:gd name="connsiteY397" fmla="*/ 40736 h 2101850"/>
                <a:gd name="connsiteX398" fmla="*/ 819819 w 1230313"/>
                <a:gd name="connsiteY398" fmla="*/ 39092 h 2101850"/>
                <a:gd name="connsiteX399" fmla="*/ 833080 w 1230313"/>
                <a:gd name="connsiteY399" fmla="*/ 37561 h 2101850"/>
                <a:gd name="connsiteX400" fmla="*/ 850535 w 1230313"/>
                <a:gd name="connsiteY400" fmla="*/ 34387 h 2101850"/>
                <a:gd name="connsiteX401" fmla="*/ 855824 w 1230313"/>
                <a:gd name="connsiteY401" fmla="*/ 34387 h 2101850"/>
                <a:gd name="connsiteX402" fmla="*/ 835196 w 1230313"/>
                <a:gd name="connsiteY402" fmla="*/ 30684 h 2101850"/>
                <a:gd name="connsiteX403" fmla="*/ 825146 w 1230313"/>
                <a:gd name="connsiteY403" fmla="*/ 32271 h 2101850"/>
                <a:gd name="connsiteX404" fmla="*/ 829906 w 1230313"/>
                <a:gd name="connsiteY404" fmla="*/ 28568 h 2101850"/>
                <a:gd name="connsiteX405" fmla="*/ 844187 w 1230313"/>
                <a:gd name="connsiteY405" fmla="*/ 21690 h 2101850"/>
                <a:gd name="connsiteX406" fmla="*/ 871163 w 1230313"/>
                <a:gd name="connsiteY406" fmla="*/ 16929 h 2101850"/>
                <a:gd name="connsiteX407" fmla="*/ 884916 w 1230313"/>
                <a:gd name="connsiteY407" fmla="*/ 19045 h 2101850"/>
                <a:gd name="connsiteX408" fmla="*/ 904487 w 1230313"/>
                <a:gd name="connsiteY408" fmla="*/ 22219 h 2101850"/>
                <a:gd name="connsiteX409" fmla="*/ 909776 w 1230313"/>
                <a:gd name="connsiteY409" fmla="*/ 21690 h 2101850"/>
                <a:gd name="connsiteX410" fmla="*/ 897081 w 1230313"/>
                <a:gd name="connsiteY410" fmla="*/ 16400 h 2101850"/>
                <a:gd name="connsiteX411" fmla="*/ 890205 w 1230313"/>
                <a:gd name="connsiteY411" fmla="*/ 14813 h 2101850"/>
                <a:gd name="connsiteX412" fmla="*/ 924586 w 1230313"/>
                <a:gd name="connsiteY412" fmla="*/ 19045 h 2101850"/>
                <a:gd name="connsiteX413" fmla="*/ 935165 w 1230313"/>
                <a:gd name="connsiteY413" fmla="*/ 23278 h 2101850"/>
                <a:gd name="connsiteX414" fmla="*/ 918768 w 1230313"/>
                <a:gd name="connsiteY414" fmla="*/ 12168 h 2101850"/>
                <a:gd name="connsiteX415" fmla="*/ 913479 w 1230313"/>
                <a:gd name="connsiteY415" fmla="*/ 6348 h 2101850"/>
                <a:gd name="connsiteX416" fmla="*/ 928289 w 1230313"/>
                <a:gd name="connsiteY416" fmla="*/ 11639 h 2101850"/>
                <a:gd name="connsiteX417" fmla="*/ 935165 w 1230313"/>
                <a:gd name="connsiteY417" fmla="*/ 12168 h 2101850"/>
                <a:gd name="connsiteX418" fmla="*/ 922999 w 1230313"/>
                <a:gd name="connsiteY418" fmla="*/ 2645 h 21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230313" h="2101850">
                  <a:moveTo>
                    <a:pt x="604308" y="506413"/>
                  </a:moveTo>
                  <a:lnTo>
                    <a:pt x="601663" y="508533"/>
                  </a:lnTo>
                  <a:lnTo>
                    <a:pt x="584200" y="520721"/>
                  </a:lnTo>
                  <a:lnTo>
                    <a:pt x="563033" y="527610"/>
                  </a:lnTo>
                  <a:lnTo>
                    <a:pt x="547687" y="529200"/>
                  </a:lnTo>
                  <a:lnTo>
                    <a:pt x="502179" y="533439"/>
                  </a:lnTo>
                  <a:lnTo>
                    <a:pt x="496887" y="536089"/>
                  </a:lnTo>
                  <a:lnTo>
                    <a:pt x="503766" y="589082"/>
                  </a:lnTo>
                  <a:lnTo>
                    <a:pt x="512762" y="670161"/>
                  </a:lnTo>
                  <a:lnTo>
                    <a:pt x="514879" y="682349"/>
                  </a:lnTo>
                  <a:lnTo>
                    <a:pt x="528637" y="723684"/>
                  </a:lnTo>
                  <a:lnTo>
                    <a:pt x="556683" y="790455"/>
                  </a:lnTo>
                  <a:lnTo>
                    <a:pt x="568325" y="809532"/>
                  </a:lnTo>
                  <a:lnTo>
                    <a:pt x="579438" y="818541"/>
                  </a:lnTo>
                  <a:lnTo>
                    <a:pt x="610129" y="840268"/>
                  </a:lnTo>
                  <a:lnTo>
                    <a:pt x="615421" y="846097"/>
                  </a:lnTo>
                  <a:lnTo>
                    <a:pt x="618596" y="863585"/>
                  </a:lnTo>
                  <a:lnTo>
                    <a:pt x="619125" y="874713"/>
                  </a:lnTo>
                  <a:lnTo>
                    <a:pt x="621771" y="869944"/>
                  </a:lnTo>
                  <a:lnTo>
                    <a:pt x="634471" y="832319"/>
                  </a:lnTo>
                  <a:lnTo>
                    <a:pt x="638175" y="807942"/>
                  </a:lnTo>
                  <a:lnTo>
                    <a:pt x="638175" y="778266"/>
                  </a:lnTo>
                  <a:lnTo>
                    <a:pt x="629709" y="692948"/>
                  </a:lnTo>
                  <a:lnTo>
                    <a:pt x="627063" y="659562"/>
                  </a:lnTo>
                  <a:lnTo>
                    <a:pt x="624417" y="593321"/>
                  </a:lnTo>
                  <a:lnTo>
                    <a:pt x="625475" y="564705"/>
                  </a:lnTo>
                  <a:lnTo>
                    <a:pt x="622300" y="560996"/>
                  </a:lnTo>
                  <a:lnTo>
                    <a:pt x="610129" y="536619"/>
                  </a:lnTo>
                  <a:lnTo>
                    <a:pt x="604308" y="515952"/>
                  </a:lnTo>
                  <a:close/>
                  <a:moveTo>
                    <a:pt x="817741" y="35974"/>
                  </a:moveTo>
                  <a:lnTo>
                    <a:pt x="819819" y="39092"/>
                  </a:lnTo>
                  <a:lnTo>
                    <a:pt x="819327" y="39149"/>
                  </a:lnTo>
                  <a:close/>
                  <a:moveTo>
                    <a:pt x="922999" y="0"/>
                  </a:moveTo>
                  <a:lnTo>
                    <a:pt x="948917" y="6877"/>
                  </a:lnTo>
                  <a:lnTo>
                    <a:pt x="972191" y="13226"/>
                  </a:lnTo>
                  <a:lnTo>
                    <a:pt x="981712" y="17458"/>
                  </a:lnTo>
                  <a:lnTo>
                    <a:pt x="1001811" y="31213"/>
                  </a:lnTo>
                  <a:lnTo>
                    <a:pt x="1008688" y="39678"/>
                  </a:lnTo>
                  <a:lnTo>
                    <a:pt x="1013448" y="47613"/>
                  </a:lnTo>
                  <a:lnTo>
                    <a:pt x="1021911" y="67187"/>
                  </a:lnTo>
                  <a:lnTo>
                    <a:pt x="1023498" y="77768"/>
                  </a:lnTo>
                  <a:lnTo>
                    <a:pt x="1021911" y="96284"/>
                  </a:lnTo>
                  <a:lnTo>
                    <a:pt x="1018737" y="100516"/>
                  </a:lnTo>
                  <a:lnTo>
                    <a:pt x="1020853" y="105807"/>
                  </a:lnTo>
                  <a:lnTo>
                    <a:pt x="1021911" y="111097"/>
                  </a:lnTo>
                  <a:lnTo>
                    <a:pt x="1022440" y="110568"/>
                  </a:lnTo>
                  <a:lnTo>
                    <a:pt x="1027200" y="125910"/>
                  </a:lnTo>
                  <a:lnTo>
                    <a:pt x="1028787" y="134375"/>
                  </a:lnTo>
                  <a:lnTo>
                    <a:pt x="1028787" y="141781"/>
                  </a:lnTo>
                  <a:lnTo>
                    <a:pt x="1027200" y="157652"/>
                  </a:lnTo>
                  <a:lnTo>
                    <a:pt x="1028787" y="169291"/>
                  </a:lnTo>
                  <a:lnTo>
                    <a:pt x="1031961" y="173523"/>
                  </a:lnTo>
                  <a:lnTo>
                    <a:pt x="1048358" y="196801"/>
                  </a:lnTo>
                  <a:lnTo>
                    <a:pt x="1055234" y="209497"/>
                  </a:lnTo>
                  <a:lnTo>
                    <a:pt x="1052061" y="213201"/>
                  </a:lnTo>
                  <a:lnTo>
                    <a:pt x="1047829" y="215846"/>
                  </a:lnTo>
                  <a:lnTo>
                    <a:pt x="1038308" y="218491"/>
                  </a:lnTo>
                  <a:lnTo>
                    <a:pt x="1029316" y="224839"/>
                  </a:lnTo>
                  <a:lnTo>
                    <a:pt x="1029316" y="238594"/>
                  </a:lnTo>
                  <a:lnTo>
                    <a:pt x="1026143" y="248117"/>
                  </a:lnTo>
                  <a:lnTo>
                    <a:pt x="1019266" y="250762"/>
                  </a:lnTo>
                  <a:lnTo>
                    <a:pt x="1012919" y="254465"/>
                  </a:lnTo>
                  <a:lnTo>
                    <a:pt x="1012919" y="257639"/>
                  </a:lnTo>
                  <a:lnTo>
                    <a:pt x="1018737" y="266633"/>
                  </a:lnTo>
                  <a:lnTo>
                    <a:pt x="1018209" y="269807"/>
                  </a:lnTo>
                  <a:lnTo>
                    <a:pt x="1011861" y="276685"/>
                  </a:lnTo>
                  <a:lnTo>
                    <a:pt x="1007101" y="284620"/>
                  </a:lnTo>
                  <a:lnTo>
                    <a:pt x="1007101" y="290439"/>
                  </a:lnTo>
                  <a:lnTo>
                    <a:pt x="1006043" y="308427"/>
                  </a:lnTo>
                  <a:lnTo>
                    <a:pt x="1001811" y="313188"/>
                  </a:lnTo>
                  <a:lnTo>
                    <a:pt x="995993" y="315304"/>
                  </a:lnTo>
                  <a:lnTo>
                    <a:pt x="975364" y="320065"/>
                  </a:lnTo>
                  <a:lnTo>
                    <a:pt x="969017" y="323769"/>
                  </a:lnTo>
                  <a:lnTo>
                    <a:pt x="973249" y="324298"/>
                  </a:lnTo>
                  <a:lnTo>
                    <a:pt x="1004985" y="336465"/>
                  </a:lnTo>
                  <a:lnTo>
                    <a:pt x="1022440" y="348104"/>
                  </a:lnTo>
                  <a:lnTo>
                    <a:pt x="1030903" y="354982"/>
                  </a:lnTo>
                  <a:lnTo>
                    <a:pt x="1044655" y="375614"/>
                  </a:lnTo>
                  <a:lnTo>
                    <a:pt x="1055234" y="398891"/>
                  </a:lnTo>
                  <a:lnTo>
                    <a:pt x="1061582" y="421111"/>
                  </a:lnTo>
                  <a:lnTo>
                    <a:pt x="1061582" y="429575"/>
                  </a:lnTo>
                  <a:lnTo>
                    <a:pt x="1056292" y="468195"/>
                  </a:lnTo>
                  <a:lnTo>
                    <a:pt x="1051003" y="494117"/>
                  </a:lnTo>
                  <a:lnTo>
                    <a:pt x="1056292" y="520040"/>
                  </a:lnTo>
                  <a:lnTo>
                    <a:pt x="1064226" y="553369"/>
                  </a:lnTo>
                  <a:lnTo>
                    <a:pt x="1067400" y="575059"/>
                  </a:lnTo>
                  <a:lnTo>
                    <a:pt x="1070573" y="587756"/>
                  </a:lnTo>
                  <a:lnTo>
                    <a:pt x="1079037" y="598337"/>
                  </a:lnTo>
                  <a:lnTo>
                    <a:pt x="1089615" y="615266"/>
                  </a:lnTo>
                  <a:lnTo>
                    <a:pt x="1094905" y="634840"/>
                  </a:lnTo>
                  <a:lnTo>
                    <a:pt x="1094905" y="643305"/>
                  </a:lnTo>
                  <a:lnTo>
                    <a:pt x="1100194" y="644363"/>
                  </a:lnTo>
                  <a:lnTo>
                    <a:pt x="1111831" y="648595"/>
                  </a:lnTo>
                  <a:lnTo>
                    <a:pt x="1125583" y="655473"/>
                  </a:lnTo>
                  <a:lnTo>
                    <a:pt x="1138278" y="659176"/>
                  </a:lnTo>
                  <a:lnTo>
                    <a:pt x="1147270" y="659176"/>
                  </a:lnTo>
                  <a:lnTo>
                    <a:pt x="1154146" y="663408"/>
                  </a:lnTo>
                  <a:lnTo>
                    <a:pt x="1157848" y="676105"/>
                  </a:lnTo>
                  <a:lnTo>
                    <a:pt x="1158906" y="684569"/>
                  </a:lnTo>
                  <a:lnTo>
                    <a:pt x="1162080" y="687744"/>
                  </a:lnTo>
                  <a:lnTo>
                    <a:pt x="1168956" y="697266"/>
                  </a:lnTo>
                  <a:lnTo>
                    <a:pt x="1171072" y="711021"/>
                  </a:lnTo>
                  <a:lnTo>
                    <a:pt x="1170543" y="717899"/>
                  </a:lnTo>
                  <a:lnTo>
                    <a:pt x="1171601" y="722660"/>
                  </a:lnTo>
                  <a:lnTo>
                    <a:pt x="1172659" y="731124"/>
                  </a:lnTo>
                  <a:lnTo>
                    <a:pt x="1171072" y="740647"/>
                  </a:lnTo>
                  <a:lnTo>
                    <a:pt x="1169485" y="750699"/>
                  </a:lnTo>
                  <a:lnTo>
                    <a:pt x="1165783" y="755989"/>
                  </a:lnTo>
                  <a:lnTo>
                    <a:pt x="1145154" y="774505"/>
                  </a:lnTo>
                  <a:lnTo>
                    <a:pt x="1136691" y="778737"/>
                  </a:lnTo>
                  <a:lnTo>
                    <a:pt x="1129286" y="779795"/>
                  </a:lnTo>
                  <a:lnTo>
                    <a:pt x="1114475" y="771860"/>
                  </a:lnTo>
                  <a:lnTo>
                    <a:pt x="1110244" y="769215"/>
                  </a:lnTo>
                  <a:lnTo>
                    <a:pt x="1096492" y="752815"/>
                  </a:lnTo>
                  <a:lnTo>
                    <a:pt x="1087500" y="741705"/>
                  </a:lnTo>
                  <a:lnTo>
                    <a:pt x="1072689" y="742234"/>
                  </a:lnTo>
                  <a:lnTo>
                    <a:pt x="1049945" y="742234"/>
                  </a:lnTo>
                  <a:lnTo>
                    <a:pt x="1040953" y="741705"/>
                  </a:lnTo>
                  <a:lnTo>
                    <a:pt x="1015564" y="735357"/>
                  </a:lnTo>
                  <a:lnTo>
                    <a:pt x="1006572" y="729537"/>
                  </a:lnTo>
                  <a:lnTo>
                    <a:pt x="984356" y="705202"/>
                  </a:lnTo>
                  <a:lnTo>
                    <a:pt x="972191" y="688802"/>
                  </a:lnTo>
                  <a:lnTo>
                    <a:pt x="969017" y="708905"/>
                  </a:lnTo>
                  <a:lnTo>
                    <a:pt x="952620" y="769215"/>
                  </a:lnTo>
                  <a:lnTo>
                    <a:pt x="930405" y="839576"/>
                  </a:lnTo>
                  <a:lnTo>
                    <a:pt x="910834" y="903060"/>
                  </a:lnTo>
                  <a:lnTo>
                    <a:pt x="897610" y="933215"/>
                  </a:lnTo>
                  <a:lnTo>
                    <a:pt x="867461" y="996699"/>
                  </a:lnTo>
                  <a:lnTo>
                    <a:pt x="852122" y="1036906"/>
                  </a:lnTo>
                  <a:lnTo>
                    <a:pt x="849477" y="1053835"/>
                  </a:lnTo>
                  <a:lnTo>
                    <a:pt x="854237" y="1055951"/>
                  </a:lnTo>
                  <a:lnTo>
                    <a:pt x="899726" y="1083461"/>
                  </a:lnTo>
                  <a:lnTo>
                    <a:pt x="933578" y="1109383"/>
                  </a:lnTo>
                  <a:lnTo>
                    <a:pt x="966372" y="1137951"/>
                  </a:lnTo>
                  <a:lnTo>
                    <a:pt x="1001811" y="1179745"/>
                  </a:lnTo>
                  <a:lnTo>
                    <a:pt x="1004456" y="1186093"/>
                  </a:lnTo>
                  <a:lnTo>
                    <a:pt x="1003398" y="1188209"/>
                  </a:lnTo>
                  <a:lnTo>
                    <a:pt x="1018737" y="1205667"/>
                  </a:lnTo>
                  <a:lnTo>
                    <a:pt x="1070045" y="1271268"/>
                  </a:lnTo>
                  <a:lnTo>
                    <a:pt x="1121352" y="1347977"/>
                  </a:lnTo>
                  <a:lnTo>
                    <a:pt x="1145154" y="1386068"/>
                  </a:lnTo>
                  <a:lnTo>
                    <a:pt x="1149914" y="1394532"/>
                  </a:lnTo>
                  <a:lnTo>
                    <a:pt x="1152559" y="1414636"/>
                  </a:lnTo>
                  <a:lnTo>
                    <a:pt x="1152559" y="1423629"/>
                  </a:lnTo>
                  <a:lnTo>
                    <a:pt x="1152030" y="1432094"/>
                  </a:lnTo>
                  <a:lnTo>
                    <a:pt x="1147270" y="1445849"/>
                  </a:lnTo>
                  <a:lnTo>
                    <a:pt x="1143038" y="1451139"/>
                  </a:lnTo>
                  <a:lnTo>
                    <a:pt x="1136691" y="1458545"/>
                  </a:lnTo>
                  <a:lnTo>
                    <a:pt x="1119236" y="1491875"/>
                  </a:lnTo>
                  <a:lnTo>
                    <a:pt x="1107070" y="1525733"/>
                  </a:lnTo>
                  <a:lnTo>
                    <a:pt x="1102310" y="1546365"/>
                  </a:lnTo>
                  <a:lnTo>
                    <a:pt x="1090144" y="1607733"/>
                  </a:lnTo>
                  <a:lnTo>
                    <a:pt x="1065813" y="1759036"/>
                  </a:lnTo>
                  <a:lnTo>
                    <a:pt x="1054705" y="1853733"/>
                  </a:lnTo>
                  <a:lnTo>
                    <a:pt x="1053118" y="1888650"/>
                  </a:lnTo>
                  <a:lnTo>
                    <a:pt x="1056292" y="1890237"/>
                  </a:lnTo>
                  <a:lnTo>
                    <a:pt x="1061582" y="1901347"/>
                  </a:lnTo>
                  <a:lnTo>
                    <a:pt x="1067400" y="1925153"/>
                  </a:lnTo>
                  <a:lnTo>
                    <a:pt x="1068987" y="1942082"/>
                  </a:lnTo>
                  <a:lnTo>
                    <a:pt x="1065813" y="1947372"/>
                  </a:lnTo>
                  <a:lnTo>
                    <a:pt x="1065813" y="1950547"/>
                  </a:lnTo>
                  <a:lnTo>
                    <a:pt x="1071102" y="1958482"/>
                  </a:lnTo>
                  <a:lnTo>
                    <a:pt x="1087500" y="1979114"/>
                  </a:lnTo>
                  <a:lnTo>
                    <a:pt x="1111831" y="2001863"/>
                  </a:lnTo>
                  <a:lnTo>
                    <a:pt x="1135104" y="2023553"/>
                  </a:lnTo>
                  <a:lnTo>
                    <a:pt x="1150443" y="2038366"/>
                  </a:lnTo>
                  <a:lnTo>
                    <a:pt x="1158906" y="2043127"/>
                  </a:lnTo>
                  <a:lnTo>
                    <a:pt x="1176890" y="2044715"/>
                  </a:lnTo>
                  <a:lnTo>
                    <a:pt x="1200164" y="2046302"/>
                  </a:lnTo>
                  <a:lnTo>
                    <a:pt x="1209156" y="2045244"/>
                  </a:lnTo>
                  <a:lnTo>
                    <a:pt x="1214974" y="2042598"/>
                  </a:lnTo>
                  <a:lnTo>
                    <a:pt x="1219734" y="2042598"/>
                  </a:lnTo>
                  <a:lnTo>
                    <a:pt x="1228726" y="2050534"/>
                  </a:lnTo>
                  <a:lnTo>
                    <a:pt x="1230313" y="2056882"/>
                  </a:lnTo>
                  <a:lnTo>
                    <a:pt x="1228726" y="2062702"/>
                  </a:lnTo>
                  <a:lnTo>
                    <a:pt x="1220792" y="2074340"/>
                  </a:lnTo>
                  <a:lnTo>
                    <a:pt x="1216561" y="2077515"/>
                  </a:lnTo>
                  <a:lnTo>
                    <a:pt x="1212329" y="2081747"/>
                  </a:lnTo>
                  <a:lnTo>
                    <a:pt x="1199106" y="2086508"/>
                  </a:lnTo>
                  <a:lnTo>
                    <a:pt x="1192230" y="2086508"/>
                  </a:lnTo>
                  <a:lnTo>
                    <a:pt x="1183238" y="2090211"/>
                  </a:lnTo>
                  <a:lnTo>
                    <a:pt x="1179535" y="2093386"/>
                  </a:lnTo>
                  <a:lnTo>
                    <a:pt x="1157848" y="2101850"/>
                  </a:lnTo>
                  <a:lnTo>
                    <a:pt x="1144625" y="2100792"/>
                  </a:lnTo>
                  <a:lnTo>
                    <a:pt x="1129815" y="2098147"/>
                  </a:lnTo>
                  <a:lnTo>
                    <a:pt x="1095434" y="2080689"/>
                  </a:lnTo>
                  <a:lnTo>
                    <a:pt x="1072689" y="2072753"/>
                  </a:lnTo>
                  <a:lnTo>
                    <a:pt x="1046771" y="2066934"/>
                  </a:lnTo>
                  <a:lnTo>
                    <a:pt x="989117" y="2062702"/>
                  </a:lnTo>
                  <a:lnTo>
                    <a:pt x="970604" y="2063760"/>
                  </a:lnTo>
                  <a:lnTo>
                    <a:pt x="963199" y="2062702"/>
                  </a:lnTo>
                  <a:lnTo>
                    <a:pt x="950504" y="2058998"/>
                  </a:lnTo>
                  <a:lnTo>
                    <a:pt x="939397" y="2050534"/>
                  </a:lnTo>
                  <a:lnTo>
                    <a:pt x="931991" y="2039424"/>
                  </a:lnTo>
                  <a:lnTo>
                    <a:pt x="931462" y="2032547"/>
                  </a:lnTo>
                  <a:lnTo>
                    <a:pt x="931462" y="2017205"/>
                  </a:lnTo>
                  <a:lnTo>
                    <a:pt x="942041" y="1980172"/>
                  </a:lnTo>
                  <a:lnTo>
                    <a:pt x="948917" y="1970121"/>
                  </a:lnTo>
                  <a:lnTo>
                    <a:pt x="952620" y="1964831"/>
                  </a:lnTo>
                  <a:lnTo>
                    <a:pt x="955794" y="1959540"/>
                  </a:lnTo>
                  <a:lnTo>
                    <a:pt x="954207" y="1957953"/>
                  </a:lnTo>
                  <a:lnTo>
                    <a:pt x="949446" y="1951076"/>
                  </a:lnTo>
                  <a:lnTo>
                    <a:pt x="949446" y="1944727"/>
                  </a:lnTo>
                  <a:lnTo>
                    <a:pt x="951033" y="1919863"/>
                  </a:lnTo>
                  <a:lnTo>
                    <a:pt x="952620" y="1902934"/>
                  </a:lnTo>
                  <a:lnTo>
                    <a:pt x="957909" y="1900817"/>
                  </a:lnTo>
                  <a:lnTo>
                    <a:pt x="961083" y="1900288"/>
                  </a:lnTo>
                  <a:lnTo>
                    <a:pt x="961083" y="1880185"/>
                  </a:lnTo>
                  <a:lnTo>
                    <a:pt x="960025" y="1844740"/>
                  </a:lnTo>
                  <a:lnTo>
                    <a:pt x="960025" y="1817759"/>
                  </a:lnTo>
                  <a:lnTo>
                    <a:pt x="957909" y="1730469"/>
                  </a:lnTo>
                  <a:lnTo>
                    <a:pt x="954207" y="1694494"/>
                  </a:lnTo>
                  <a:lnTo>
                    <a:pt x="950504" y="1662752"/>
                  </a:lnTo>
                  <a:lnTo>
                    <a:pt x="950504" y="1613023"/>
                  </a:lnTo>
                  <a:lnTo>
                    <a:pt x="954736" y="1578636"/>
                  </a:lnTo>
                  <a:lnTo>
                    <a:pt x="959496" y="1562236"/>
                  </a:lnTo>
                  <a:lnTo>
                    <a:pt x="983827" y="1489229"/>
                  </a:lnTo>
                  <a:lnTo>
                    <a:pt x="993877" y="1456429"/>
                  </a:lnTo>
                  <a:lnTo>
                    <a:pt x="989117" y="1450081"/>
                  </a:lnTo>
                  <a:lnTo>
                    <a:pt x="954207" y="1425745"/>
                  </a:lnTo>
                  <a:lnTo>
                    <a:pt x="934107" y="1413049"/>
                  </a:lnTo>
                  <a:lnTo>
                    <a:pt x="880155" y="1379190"/>
                  </a:lnTo>
                  <a:lnTo>
                    <a:pt x="850535" y="1361732"/>
                  </a:lnTo>
                  <a:lnTo>
                    <a:pt x="845774" y="1362790"/>
                  </a:lnTo>
                  <a:lnTo>
                    <a:pt x="838369" y="1359616"/>
                  </a:lnTo>
                  <a:lnTo>
                    <a:pt x="803459" y="1333694"/>
                  </a:lnTo>
                  <a:lnTo>
                    <a:pt x="772781" y="1312532"/>
                  </a:lnTo>
                  <a:lnTo>
                    <a:pt x="769078" y="1313061"/>
                  </a:lnTo>
                  <a:lnTo>
                    <a:pt x="762731" y="1318352"/>
                  </a:lnTo>
                  <a:lnTo>
                    <a:pt x="753739" y="1333165"/>
                  </a:lnTo>
                  <a:lnTo>
                    <a:pt x="716713" y="1385539"/>
                  </a:lnTo>
                  <a:lnTo>
                    <a:pt x="692382" y="1414636"/>
                  </a:lnTo>
                  <a:lnTo>
                    <a:pt x="683919" y="1420455"/>
                  </a:lnTo>
                  <a:lnTo>
                    <a:pt x="677572" y="1428391"/>
                  </a:lnTo>
                  <a:lnTo>
                    <a:pt x="664877" y="1442674"/>
                  </a:lnTo>
                  <a:lnTo>
                    <a:pt x="637372" y="1468597"/>
                  </a:lnTo>
                  <a:lnTo>
                    <a:pt x="609867" y="1498752"/>
                  </a:lnTo>
                  <a:lnTo>
                    <a:pt x="599817" y="1515152"/>
                  </a:lnTo>
                  <a:lnTo>
                    <a:pt x="572842" y="1559062"/>
                  </a:lnTo>
                  <a:lnTo>
                    <a:pt x="554858" y="1581810"/>
                  </a:lnTo>
                  <a:lnTo>
                    <a:pt x="547981" y="1587101"/>
                  </a:lnTo>
                  <a:lnTo>
                    <a:pt x="526295" y="1595036"/>
                  </a:lnTo>
                  <a:lnTo>
                    <a:pt x="498790" y="1605617"/>
                  </a:lnTo>
                  <a:lnTo>
                    <a:pt x="478690" y="1615139"/>
                  </a:lnTo>
                  <a:lnTo>
                    <a:pt x="417333" y="1651114"/>
                  </a:lnTo>
                  <a:lnTo>
                    <a:pt x="387713" y="1673333"/>
                  </a:lnTo>
                  <a:lnTo>
                    <a:pt x="351216" y="1699785"/>
                  </a:lnTo>
                  <a:lnTo>
                    <a:pt x="243841" y="1772791"/>
                  </a:lnTo>
                  <a:lnTo>
                    <a:pt x="209989" y="1797127"/>
                  </a:lnTo>
                  <a:lnTo>
                    <a:pt x="185129" y="1819875"/>
                  </a:lnTo>
                  <a:lnTo>
                    <a:pt x="139111" y="1873308"/>
                  </a:lnTo>
                  <a:lnTo>
                    <a:pt x="130119" y="1888121"/>
                  </a:lnTo>
                  <a:lnTo>
                    <a:pt x="116367" y="1919334"/>
                  </a:lnTo>
                  <a:lnTo>
                    <a:pt x="102085" y="1956366"/>
                  </a:lnTo>
                  <a:lnTo>
                    <a:pt x="95209" y="1972237"/>
                  </a:lnTo>
                  <a:lnTo>
                    <a:pt x="83573" y="2007153"/>
                  </a:lnTo>
                  <a:lnTo>
                    <a:pt x="83044" y="2017205"/>
                  </a:lnTo>
                  <a:lnTo>
                    <a:pt x="86217" y="2031489"/>
                  </a:lnTo>
                  <a:lnTo>
                    <a:pt x="86746" y="2043127"/>
                  </a:lnTo>
                  <a:lnTo>
                    <a:pt x="84630" y="2048418"/>
                  </a:lnTo>
                  <a:lnTo>
                    <a:pt x="74581" y="2065347"/>
                  </a:lnTo>
                  <a:lnTo>
                    <a:pt x="69820" y="2067463"/>
                  </a:lnTo>
                  <a:lnTo>
                    <a:pt x="58712" y="2069050"/>
                  </a:lnTo>
                  <a:lnTo>
                    <a:pt x="47076" y="2068521"/>
                  </a:lnTo>
                  <a:lnTo>
                    <a:pt x="37555" y="2062702"/>
                  </a:lnTo>
                  <a:lnTo>
                    <a:pt x="29621" y="2053708"/>
                  </a:lnTo>
                  <a:lnTo>
                    <a:pt x="26447" y="2046302"/>
                  </a:lnTo>
                  <a:lnTo>
                    <a:pt x="20629" y="2020379"/>
                  </a:lnTo>
                  <a:lnTo>
                    <a:pt x="19571" y="2008211"/>
                  </a:lnTo>
                  <a:lnTo>
                    <a:pt x="22216" y="1992869"/>
                  </a:lnTo>
                  <a:lnTo>
                    <a:pt x="28034" y="1955837"/>
                  </a:lnTo>
                  <a:lnTo>
                    <a:pt x="29621" y="1930443"/>
                  </a:lnTo>
                  <a:lnTo>
                    <a:pt x="28034" y="1919863"/>
                  </a:lnTo>
                  <a:lnTo>
                    <a:pt x="24331" y="1902405"/>
                  </a:lnTo>
                  <a:lnTo>
                    <a:pt x="15868" y="1877011"/>
                  </a:lnTo>
                  <a:lnTo>
                    <a:pt x="10050" y="1864843"/>
                  </a:lnTo>
                  <a:lnTo>
                    <a:pt x="3703" y="1851088"/>
                  </a:lnTo>
                  <a:lnTo>
                    <a:pt x="0" y="1826224"/>
                  </a:lnTo>
                  <a:lnTo>
                    <a:pt x="1587" y="1811940"/>
                  </a:lnTo>
                  <a:lnTo>
                    <a:pt x="4761" y="1806650"/>
                  </a:lnTo>
                  <a:lnTo>
                    <a:pt x="10579" y="1798185"/>
                  </a:lnTo>
                  <a:lnTo>
                    <a:pt x="24860" y="1790249"/>
                  </a:lnTo>
                  <a:lnTo>
                    <a:pt x="35968" y="1790249"/>
                  </a:lnTo>
                  <a:lnTo>
                    <a:pt x="49720" y="1789720"/>
                  </a:lnTo>
                  <a:lnTo>
                    <a:pt x="80928" y="1775437"/>
                  </a:lnTo>
                  <a:lnTo>
                    <a:pt x="93093" y="1767501"/>
                  </a:lnTo>
                  <a:lnTo>
                    <a:pt x="111077" y="1753746"/>
                  </a:lnTo>
                  <a:lnTo>
                    <a:pt x="183542" y="1689204"/>
                  </a:lnTo>
                  <a:lnTo>
                    <a:pt x="211576" y="1660107"/>
                  </a:lnTo>
                  <a:lnTo>
                    <a:pt x="228502" y="1640004"/>
                  </a:lnTo>
                  <a:lnTo>
                    <a:pt x="238552" y="1624662"/>
                  </a:lnTo>
                  <a:lnTo>
                    <a:pt x="245957" y="1612494"/>
                  </a:lnTo>
                  <a:lnTo>
                    <a:pt x="258123" y="1595036"/>
                  </a:lnTo>
                  <a:lnTo>
                    <a:pt x="289859" y="1565410"/>
                  </a:lnTo>
                  <a:lnTo>
                    <a:pt x="316835" y="1546365"/>
                  </a:lnTo>
                  <a:lnTo>
                    <a:pt x="331116" y="1538430"/>
                  </a:lnTo>
                  <a:lnTo>
                    <a:pt x="364968" y="1520442"/>
                  </a:lnTo>
                  <a:lnTo>
                    <a:pt x="434788" y="1477591"/>
                  </a:lnTo>
                  <a:lnTo>
                    <a:pt x="447483" y="1465952"/>
                  </a:lnTo>
                  <a:lnTo>
                    <a:pt x="455946" y="1448494"/>
                  </a:lnTo>
                  <a:lnTo>
                    <a:pt x="485567" y="1371784"/>
                  </a:lnTo>
                  <a:lnTo>
                    <a:pt x="491914" y="1345861"/>
                  </a:lnTo>
                  <a:lnTo>
                    <a:pt x="490856" y="1340571"/>
                  </a:lnTo>
                  <a:lnTo>
                    <a:pt x="494030" y="1322584"/>
                  </a:lnTo>
                  <a:lnTo>
                    <a:pt x="498790" y="1307242"/>
                  </a:lnTo>
                  <a:lnTo>
                    <a:pt x="517832" y="1243229"/>
                  </a:lnTo>
                  <a:lnTo>
                    <a:pt x="531584" y="1214132"/>
                  </a:lnTo>
                  <a:lnTo>
                    <a:pt x="564907" y="1163874"/>
                  </a:lnTo>
                  <a:lnTo>
                    <a:pt x="578131" y="1147474"/>
                  </a:lnTo>
                  <a:lnTo>
                    <a:pt x="573899" y="1142183"/>
                  </a:lnTo>
                  <a:lnTo>
                    <a:pt x="556444" y="1106209"/>
                  </a:lnTo>
                  <a:lnTo>
                    <a:pt x="547981" y="1072880"/>
                  </a:lnTo>
                  <a:lnTo>
                    <a:pt x="547452" y="1054364"/>
                  </a:lnTo>
                  <a:lnTo>
                    <a:pt x="549039" y="1035319"/>
                  </a:lnTo>
                  <a:lnTo>
                    <a:pt x="556444" y="1000402"/>
                  </a:lnTo>
                  <a:lnTo>
                    <a:pt x="571255" y="962312"/>
                  </a:lnTo>
                  <a:lnTo>
                    <a:pt x="573899" y="957022"/>
                  </a:lnTo>
                  <a:lnTo>
                    <a:pt x="573899" y="952260"/>
                  </a:lnTo>
                  <a:lnTo>
                    <a:pt x="570197" y="948028"/>
                  </a:lnTo>
                  <a:lnTo>
                    <a:pt x="568081" y="948557"/>
                  </a:lnTo>
                  <a:lnTo>
                    <a:pt x="559618" y="953318"/>
                  </a:lnTo>
                  <a:lnTo>
                    <a:pt x="552213" y="953318"/>
                  </a:lnTo>
                  <a:lnTo>
                    <a:pt x="538989" y="949615"/>
                  </a:lnTo>
                  <a:lnTo>
                    <a:pt x="536874" y="948028"/>
                  </a:lnTo>
                  <a:lnTo>
                    <a:pt x="533171" y="949615"/>
                  </a:lnTo>
                  <a:lnTo>
                    <a:pt x="521006" y="948028"/>
                  </a:lnTo>
                  <a:lnTo>
                    <a:pt x="511485" y="941680"/>
                  </a:lnTo>
                  <a:lnTo>
                    <a:pt x="509898" y="939564"/>
                  </a:lnTo>
                  <a:lnTo>
                    <a:pt x="503551" y="939564"/>
                  </a:lnTo>
                  <a:lnTo>
                    <a:pt x="491914" y="935860"/>
                  </a:lnTo>
                  <a:lnTo>
                    <a:pt x="488740" y="931099"/>
                  </a:lnTo>
                  <a:lnTo>
                    <a:pt x="483451" y="914170"/>
                  </a:lnTo>
                  <a:lnTo>
                    <a:pt x="484509" y="904647"/>
                  </a:lnTo>
                  <a:lnTo>
                    <a:pt x="488740" y="885602"/>
                  </a:lnTo>
                  <a:lnTo>
                    <a:pt x="490327" y="876080"/>
                  </a:lnTo>
                  <a:lnTo>
                    <a:pt x="490856" y="852802"/>
                  </a:lnTo>
                  <a:lnTo>
                    <a:pt x="493501" y="827409"/>
                  </a:lnTo>
                  <a:lnTo>
                    <a:pt x="494030" y="821589"/>
                  </a:lnTo>
                  <a:lnTo>
                    <a:pt x="488740" y="799370"/>
                  </a:lnTo>
                  <a:lnTo>
                    <a:pt x="481335" y="787202"/>
                  </a:lnTo>
                  <a:lnTo>
                    <a:pt x="469169" y="768157"/>
                  </a:lnTo>
                  <a:lnTo>
                    <a:pt x="422623" y="691447"/>
                  </a:lnTo>
                  <a:lnTo>
                    <a:pt x="403581" y="653356"/>
                  </a:lnTo>
                  <a:lnTo>
                    <a:pt x="368671" y="568711"/>
                  </a:lnTo>
                  <a:lnTo>
                    <a:pt x="352274" y="520569"/>
                  </a:lnTo>
                  <a:lnTo>
                    <a:pt x="352274" y="514221"/>
                  </a:lnTo>
                  <a:lnTo>
                    <a:pt x="355447" y="504698"/>
                  </a:lnTo>
                  <a:lnTo>
                    <a:pt x="360208" y="500466"/>
                  </a:lnTo>
                  <a:lnTo>
                    <a:pt x="373960" y="486711"/>
                  </a:lnTo>
                  <a:lnTo>
                    <a:pt x="433202" y="433808"/>
                  </a:lnTo>
                  <a:lnTo>
                    <a:pt x="483451" y="399949"/>
                  </a:lnTo>
                  <a:lnTo>
                    <a:pt x="509369" y="386724"/>
                  </a:lnTo>
                  <a:lnTo>
                    <a:pt x="590826" y="349691"/>
                  </a:lnTo>
                  <a:lnTo>
                    <a:pt x="605107" y="341227"/>
                  </a:lnTo>
                  <a:lnTo>
                    <a:pt x="609338" y="336465"/>
                  </a:lnTo>
                  <a:lnTo>
                    <a:pt x="626793" y="322181"/>
                  </a:lnTo>
                  <a:lnTo>
                    <a:pt x="645835" y="315304"/>
                  </a:lnTo>
                  <a:lnTo>
                    <a:pt x="658001" y="313717"/>
                  </a:lnTo>
                  <a:lnTo>
                    <a:pt x="681274" y="313188"/>
                  </a:lnTo>
                  <a:lnTo>
                    <a:pt x="706663" y="311601"/>
                  </a:lnTo>
                  <a:lnTo>
                    <a:pt x="710366" y="308427"/>
                  </a:lnTo>
                  <a:lnTo>
                    <a:pt x="714068" y="303665"/>
                  </a:lnTo>
                  <a:lnTo>
                    <a:pt x="736813" y="289381"/>
                  </a:lnTo>
                  <a:lnTo>
                    <a:pt x="748978" y="286207"/>
                  </a:lnTo>
                  <a:lnTo>
                    <a:pt x="748978" y="284620"/>
                  </a:lnTo>
                  <a:lnTo>
                    <a:pt x="747921" y="280917"/>
                  </a:lnTo>
                  <a:lnTo>
                    <a:pt x="750036" y="275097"/>
                  </a:lnTo>
                  <a:lnTo>
                    <a:pt x="753739" y="272452"/>
                  </a:lnTo>
                  <a:lnTo>
                    <a:pt x="777541" y="271923"/>
                  </a:lnTo>
                  <a:lnTo>
                    <a:pt x="791294" y="276685"/>
                  </a:lnTo>
                  <a:lnTo>
                    <a:pt x="792880" y="275097"/>
                  </a:lnTo>
                  <a:lnTo>
                    <a:pt x="798170" y="268749"/>
                  </a:lnTo>
                  <a:lnTo>
                    <a:pt x="798170" y="252878"/>
                  </a:lnTo>
                  <a:lnTo>
                    <a:pt x="795525" y="239123"/>
                  </a:lnTo>
                  <a:lnTo>
                    <a:pt x="793409" y="235420"/>
                  </a:lnTo>
                  <a:lnTo>
                    <a:pt x="787062" y="216375"/>
                  </a:lnTo>
                  <a:lnTo>
                    <a:pt x="786004" y="199446"/>
                  </a:lnTo>
                  <a:lnTo>
                    <a:pt x="781773" y="172994"/>
                  </a:lnTo>
                  <a:lnTo>
                    <a:pt x="779657" y="172465"/>
                  </a:lnTo>
                  <a:lnTo>
                    <a:pt x="777541" y="177755"/>
                  </a:lnTo>
                  <a:lnTo>
                    <a:pt x="777541" y="179871"/>
                  </a:lnTo>
                  <a:lnTo>
                    <a:pt x="772781" y="152362"/>
                  </a:lnTo>
                  <a:lnTo>
                    <a:pt x="773839" y="143368"/>
                  </a:lnTo>
                  <a:lnTo>
                    <a:pt x="768020" y="143897"/>
                  </a:lnTo>
                  <a:lnTo>
                    <a:pt x="765904" y="143897"/>
                  </a:lnTo>
                  <a:lnTo>
                    <a:pt x="776483" y="123265"/>
                  </a:lnTo>
                  <a:lnTo>
                    <a:pt x="777541" y="114271"/>
                  </a:lnTo>
                  <a:lnTo>
                    <a:pt x="771194" y="116387"/>
                  </a:lnTo>
                  <a:lnTo>
                    <a:pt x="769078" y="116387"/>
                  </a:lnTo>
                  <a:lnTo>
                    <a:pt x="772781" y="112155"/>
                  </a:lnTo>
                  <a:lnTo>
                    <a:pt x="780186" y="100516"/>
                  </a:lnTo>
                  <a:lnTo>
                    <a:pt x="782831" y="93110"/>
                  </a:lnTo>
                  <a:lnTo>
                    <a:pt x="788649" y="75652"/>
                  </a:lnTo>
                  <a:lnTo>
                    <a:pt x="796583" y="64013"/>
                  </a:lnTo>
                  <a:lnTo>
                    <a:pt x="802401" y="58194"/>
                  </a:lnTo>
                  <a:lnTo>
                    <a:pt x="825146" y="44968"/>
                  </a:lnTo>
                  <a:lnTo>
                    <a:pt x="829377" y="44968"/>
                  </a:lnTo>
                  <a:lnTo>
                    <a:pt x="820914" y="40736"/>
                  </a:lnTo>
                  <a:lnTo>
                    <a:pt x="819819" y="39092"/>
                  </a:lnTo>
                  <a:lnTo>
                    <a:pt x="833080" y="37561"/>
                  </a:lnTo>
                  <a:lnTo>
                    <a:pt x="850535" y="34387"/>
                  </a:lnTo>
                  <a:lnTo>
                    <a:pt x="855824" y="34387"/>
                  </a:lnTo>
                  <a:lnTo>
                    <a:pt x="835196" y="30684"/>
                  </a:lnTo>
                  <a:lnTo>
                    <a:pt x="825146" y="32271"/>
                  </a:lnTo>
                  <a:lnTo>
                    <a:pt x="829906" y="28568"/>
                  </a:lnTo>
                  <a:lnTo>
                    <a:pt x="844187" y="21690"/>
                  </a:lnTo>
                  <a:lnTo>
                    <a:pt x="871163" y="16929"/>
                  </a:lnTo>
                  <a:lnTo>
                    <a:pt x="884916" y="19045"/>
                  </a:lnTo>
                  <a:lnTo>
                    <a:pt x="904487" y="22219"/>
                  </a:lnTo>
                  <a:lnTo>
                    <a:pt x="909776" y="21690"/>
                  </a:lnTo>
                  <a:lnTo>
                    <a:pt x="897081" y="16400"/>
                  </a:lnTo>
                  <a:lnTo>
                    <a:pt x="890205" y="14813"/>
                  </a:lnTo>
                  <a:lnTo>
                    <a:pt x="924586" y="19045"/>
                  </a:lnTo>
                  <a:lnTo>
                    <a:pt x="935165" y="23278"/>
                  </a:lnTo>
                  <a:lnTo>
                    <a:pt x="918768" y="12168"/>
                  </a:lnTo>
                  <a:lnTo>
                    <a:pt x="913479" y="6348"/>
                  </a:lnTo>
                  <a:lnTo>
                    <a:pt x="928289" y="11639"/>
                  </a:lnTo>
                  <a:lnTo>
                    <a:pt x="935165" y="12168"/>
                  </a:lnTo>
                  <a:lnTo>
                    <a:pt x="922999" y="264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roupe 122">
            <a:extLst>
              <a:ext uri="{FF2B5EF4-FFF2-40B4-BE49-F238E27FC236}">
                <a16:creationId xmlns:a16="http://schemas.microsoft.com/office/drawing/2014/main" id="{DB006955-7BC4-0D13-E10F-E1ADF4C2190E}"/>
              </a:ext>
            </a:extLst>
          </p:cNvPr>
          <p:cNvGrpSpPr/>
          <p:nvPr/>
        </p:nvGrpSpPr>
        <p:grpSpPr>
          <a:xfrm>
            <a:off x="8387578" y="1365711"/>
            <a:ext cx="1485778" cy="1932111"/>
            <a:chOff x="8387578" y="1365711"/>
            <a:chExt cx="1485778" cy="193211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4" name="Organigramme : Connecteur 83">
              <a:extLst>
                <a:ext uri="{FF2B5EF4-FFF2-40B4-BE49-F238E27FC236}">
                  <a16:creationId xmlns:a16="http://schemas.microsoft.com/office/drawing/2014/main" id="{104E650C-ECA8-309A-C3C5-1F886304447D}"/>
                </a:ext>
              </a:extLst>
            </p:cNvPr>
            <p:cNvSpPr/>
            <p:nvPr/>
          </p:nvSpPr>
          <p:spPr>
            <a:xfrm>
              <a:off x="8387578" y="1365711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Triangle isocèle 92">
              <a:extLst>
                <a:ext uri="{FF2B5EF4-FFF2-40B4-BE49-F238E27FC236}">
                  <a16:creationId xmlns:a16="http://schemas.microsoft.com/office/drawing/2014/main" id="{112CA002-62B9-D7E8-E7A2-A0A38359C7C9}"/>
                </a:ext>
              </a:extLst>
            </p:cNvPr>
            <p:cNvSpPr/>
            <p:nvPr/>
          </p:nvSpPr>
          <p:spPr>
            <a:xfrm rot="10800000">
              <a:off x="8692935" y="2973423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Freeform: Shape 17">
              <a:extLst>
                <a:ext uri="{FF2B5EF4-FFF2-40B4-BE49-F238E27FC236}">
                  <a16:creationId xmlns:a16="http://schemas.microsoft.com/office/drawing/2014/main" id="{A42A59BE-599E-5AA0-2CE0-BF72A81B5652}"/>
                </a:ext>
              </a:extLst>
            </p:cNvPr>
            <p:cNvSpPr>
              <a:spLocks/>
            </p:cNvSpPr>
            <p:nvPr/>
          </p:nvSpPr>
          <p:spPr bwMode="auto">
            <a:xfrm rot="21145519">
              <a:off x="8974117" y="1672564"/>
              <a:ext cx="481035" cy="1297383"/>
            </a:xfrm>
            <a:custGeom>
              <a:avLst/>
              <a:gdLst>
                <a:gd name="connsiteX0" fmla="*/ 252471 w 669696"/>
                <a:gd name="connsiteY0" fmla="*/ 1288218 h 1986837"/>
                <a:gd name="connsiteX1" fmla="*/ 236118 w 669696"/>
                <a:gd name="connsiteY1" fmla="*/ 1295449 h 1986837"/>
                <a:gd name="connsiteX2" fmla="*/ 223269 w 669696"/>
                <a:gd name="connsiteY2" fmla="*/ 1303236 h 1986837"/>
                <a:gd name="connsiteX3" fmla="*/ 218012 w 669696"/>
                <a:gd name="connsiteY3" fmla="*/ 1352184 h 1986837"/>
                <a:gd name="connsiteX4" fmla="*/ 214508 w 669696"/>
                <a:gd name="connsiteY4" fmla="*/ 1381108 h 1986837"/>
                <a:gd name="connsiteX5" fmla="*/ 216844 w 669696"/>
                <a:gd name="connsiteY5" fmla="*/ 1391120 h 1986837"/>
                <a:gd name="connsiteX6" fmla="*/ 220348 w 669696"/>
                <a:gd name="connsiteY6" fmla="*/ 1412257 h 1986837"/>
                <a:gd name="connsiteX7" fmla="*/ 222685 w 669696"/>
                <a:gd name="connsiteY7" fmla="*/ 1450080 h 1986837"/>
                <a:gd name="connsiteX8" fmla="*/ 223269 w 669696"/>
                <a:gd name="connsiteY8" fmla="*/ 1476779 h 1986837"/>
                <a:gd name="connsiteX9" fmla="*/ 218012 w 669696"/>
                <a:gd name="connsiteY9" fmla="*/ 1497359 h 1986837"/>
                <a:gd name="connsiteX10" fmla="*/ 209835 w 669696"/>
                <a:gd name="connsiteY10" fmla="*/ 1519608 h 1986837"/>
                <a:gd name="connsiteX11" fmla="*/ 207499 w 669696"/>
                <a:gd name="connsiteY11" fmla="*/ 1534070 h 1986837"/>
                <a:gd name="connsiteX12" fmla="*/ 206915 w 669696"/>
                <a:gd name="connsiteY12" fmla="*/ 1583574 h 1986837"/>
                <a:gd name="connsiteX13" fmla="*/ 207499 w 669696"/>
                <a:gd name="connsiteY13" fmla="*/ 1593030 h 1986837"/>
                <a:gd name="connsiteX14" fmla="*/ 210420 w 669696"/>
                <a:gd name="connsiteY14" fmla="*/ 1576343 h 1986837"/>
                <a:gd name="connsiteX15" fmla="*/ 232613 w 669696"/>
                <a:gd name="connsiteY15" fmla="*/ 1516827 h 1986837"/>
                <a:gd name="connsiteX16" fmla="*/ 239622 w 669696"/>
                <a:gd name="connsiteY16" fmla="*/ 1505146 h 1986837"/>
                <a:gd name="connsiteX17" fmla="*/ 243710 w 669696"/>
                <a:gd name="connsiteY17" fmla="*/ 1504590 h 1986837"/>
                <a:gd name="connsiteX18" fmla="*/ 246047 w 669696"/>
                <a:gd name="connsiteY18" fmla="*/ 1486235 h 1986837"/>
                <a:gd name="connsiteX19" fmla="*/ 239622 w 669696"/>
                <a:gd name="connsiteY19" fmla="*/ 1449524 h 1986837"/>
                <a:gd name="connsiteX20" fmla="*/ 235534 w 669696"/>
                <a:gd name="connsiteY20" fmla="*/ 1427275 h 1986837"/>
                <a:gd name="connsiteX21" fmla="*/ 236118 w 669696"/>
                <a:gd name="connsiteY21" fmla="*/ 1391676 h 1986837"/>
                <a:gd name="connsiteX22" fmla="*/ 245463 w 669696"/>
                <a:gd name="connsiteY22" fmla="*/ 1357190 h 1986837"/>
                <a:gd name="connsiteX23" fmla="*/ 247215 w 669696"/>
                <a:gd name="connsiteY23" fmla="*/ 1347734 h 1986837"/>
                <a:gd name="connsiteX24" fmla="*/ 247215 w 669696"/>
                <a:gd name="connsiteY24" fmla="*/ 1332716 h 1986837"/>
                <a:gd name="connsiteX25" fmla="*/ 253639 w 669696"/>
                <a:gd name="connsiteY25" fmla="*/ 1293781 h 1986837"/>
                <a:gd name="connsiteX26" fmla="*/ 497137 w 669696"/>
                <a:gd name="connsiteY26" fmla="*/ 849912 h 1986837"/>
                <a:gd name="connsiteX27" fmla="*/ 485753 w 669696"/>
                <a:gd name="connsiteY27" fmla="*/ 854767 h 1986837"/>
                <a:gd name="connsiteX28" fmla="*/ 484201 w 669696"/>
                <a:gd name="connsiteY28" fmla="*/ 858003 h 1986837"/>
                <a:gd name="connsiteX29" fmla="*/ 480579 w 669696"/>
                <a:gd name="connsiteY29" fmla="*/ 876880 h 1986837"/>
                <a:gd name="connsiteX30" fmla="*/ 482132 w 669696"/>
                <a:gd name="connsiteY30" fmla="*/ 885510 h 1986837"/>
                <a:gd name="connsiteX31" fmla="*/ 485753 w 669696"/>
                <a:gd name="connsiteY31" fmla="*/ 885510 h 1986837"/>
                <a:gd name="connsiteX32" fmla="*/ 491962 w 669696"/>
                <a:gd name="connsiteY32" fmla="*/ 881735 h 1986837"/>
                <a:gd name="connsiteX33" fmla="*/ 500241 w 669696"/>
                <a:gd name="connsiteY33" fmla="*/ 867711 h 1986837"/>
                <a:gd name="connsiteX34" fmla="*/ 502311 w 669696"/>
                <a:gd name="connsiteY34" fmla="*/ 862318 h 1986837"/>
                <a:gd name="connsiteX35" fmla="*/ 502828 w 669696"/>
                <a:gd name="connsiteY35" fmla="*/ 857463 h 1986837"/>
                <a:gd name="connsiteX36" fmla="*/ 497654 w 669696"/>
                <a:gd name="connsiteY36" fmla="*/ 850452 h 1986837"/>
                <a:gd name="connsiteX37" fmla="*/ 548077 w 669696"/>
                <a:gd name="connsiteY37" fmla="*/ 522852 h 1986837"/>
                <a:gd name="connsiteX38" fmla="*/ 541448 w 669696"/>
                <a:gd name="connsiteY38" fmla="*/ 572913 h 1986837"/>
                <a:gd name="connsiteX39" fmla="*/ 530400 w 669696"/>
                <a:gd name="connsiteY39" fmla="*/ 633541 h 1986837"/>
                <a:gd name="connsiteX40" fmla="*/ 524876 w 669696"/>
                <a:gd name="connsiteY40" fmla="*/ 647447 h 1986837"/>
                <a:gd name="connsiteX41" fmla="*/ 505543 w 669696"/>
                <a:gd name="connsiteY41" fmla="*/ 698064 h 1986837"/>
                <a:gd name="connsiteX42" fmla="*/ 502781 w 669696"/>
                <a:gd name="connsiteY42" fmla="*/ 710857 h 1986837"/>
                <a:gd name="connsiteX43" fmla="*/ 504438 w 669696"/>
                <a:gd name="connsiteY43" fmla="*/ 721425 h 1986837"/>
                <a:gd name="connsiteX44" fmla="*/ 506095 w 669696"/>
                <a:gd name="connsiteY44" fmla="*/ 754799 h 1986837"/>
                <a:gd name="connsiteX45" fmla="*/ 503333 w 669696"/>
                <a:gd name="connsiteY45" fmla="*/ 761473 h 1986837"/>
                <a:gd name="connsiteX46" fmla="*/ 500571 w 669696"/>
                <a:gd name="connsiteY46" fmla="*/ 765367 h 1986837"/>
                <a:gd name="connsiteX47" fmla="*/ 497257 w 669696"/>
                <a:gd name="connsiteY47" fmla="*/ 782054 h 1986837"/>
                <a:gd name="connsiteX48" fmla="*/ 496152 w 669696"/>
                <a:gd name="connsiteY48" fmla="*/ 789285 h 1986837"/>
                <a:gd name="connsiteX49" fmla="*/ 496152 w 669696"/>
                <a:gd name="connsiteY49" fmla="*/ 805415 h 1986837"/>
                <a:gd name="connsiteX50" fmla="*/ 502228 w 669696"/>
                <a:gd name="connsiteY50" fmla="*/ 803747 h 1986837"/>
                <a:gd name="connsiteX51" fmla="*/ 528743 w 669696"/>
                <a:gd name="connsiteY51" fmla="*/ 790953 h 1986837"/>
                <a:gd name="connsiteX52" fmla="*/ 541448 w 669696"/>
                <a:gd name="connsiteY52" fmla="*/ 777604 h 1986837"/>
                <a:gd name="connsiteX53" fmla="*/ 543105 w 669696"/>
                <a:gd name="connsiteY53" fmla="*/ 769817 h 1986837"/>
                <a:gd name="connsiteX54" fmla="*/ 543657 w 669696"/>
                <a:gd name="connsiteY54" fmla="*/ 764811 h 1986837"/>
                <a:gd name="connsiteX55" fmla="*/ 548077 w 669696"/>
                <a:gd name="connsiteY55" fmla="*/ 749236 h 1986837"/>
                <a:gd name="connsiteX56" fmla="*/ 551391 w 669696"/>
                <a:gd name="connsiteY56" fmla="*/ 730881 h 1986837"/>
                <a:gd name="connsiteX57" fmla="*/ 561334 w 669696"/>
                <a:gd name="connsiteY57" fmla="*/ 674702 h 1986837"/>
                <a:gd name="connsiteX58" fmla="*/ 568515 w 669696"/>
                <a:gd name="connsiteY58" fmla="*/ 644666 h 1986837"/>
                <a:gd name="connsiteX59" fmla="*/ 572382 w 669696"/>
                <a:gd name="connsiteY59" fmla="*/ 637991 h 1986837"/>
                <a:gd name="connsiteX60" fmla="*/ 575143 w 669696"/>
                <a:gd name="connsiteY60" fmla="*/ 633541 h 1986837"/>
                <a:gd name="connsiteX61" fmla="*/ 576248 w 669696"/>
                <a:gd name="connsiteY61" fmla="*/ 624085 h 1986837"/>
                <a:gd name="connsiteX62" fmla="*/ 573486 w 669696"/>
                <a:gd name="connsiteY62" fmla="*/ 611848 h 1986837"/>
                <a:gd name="connsiteX63" fmla="*/ 572382 w 669696"/>
                <a:gd name="connsiteY63" fmla="*/ 605730 h 1986837"/>
                <a:gd name="connsiteX64" fmla="*/ 559124 w 669696"/>
                <a:gd name="connsiteY64" fmla="*/ 560676 h 1986837"/>
                <a:gd name="connsiteX65" fmla="*/ 171317 w 669696"/>
                <a:gd name="connsiteY65" fmla="*/ 487253 h 1986837"/>
                <a:gd name="connsiteX66" fmla="*/ 147650 w 669696"/>
                <a:gd name="connsiteY66" fmla="*/ 521520 h 1986837"/>
                <a:gd name="connsiteX67" fmla="*/ 122369 w 669696"/>
                <a:gd name="connsiteY67" fmla="*/ 564630 h 1986837"/>
                <a:gd name="connsiteX68" fmla="*/ 123983 w 669696"/>
                <a:gd name="connsiteY68" fmla="*/ 567946 h 1986837"/>
                <a:gd name="connsiteX69" fmla="*/ 137968 w 669696"/>
                <a:gd name="connsiteY69" fmla="*/ 571814 h 1986837"/>
                <a:gd name="connsiteX70" fmla="*/ 164863 w 669696"/>
                <a:gd name="connsiteY70" fmla="*/ 574025 h 1986837"/>
                <a:gd name="connsiteX71" fmla="*/ 171317 w 669696"/>
                <a:gd name="connsiteY71" fmla="*/ 574025 h 1986837"/>
                <a:gd name="connsiteX72" fmla="*/ 447021 w 669696"/>
                <a:gd name="connsiteY72" fmla="*/ 0 h 1986837"/>
                <a:gd name="connsiteX73" fmla="*/ 465392 w 669696"/>
                <a:gd name="connsiteY73" fmla="*/ 1112 h 1986837"/>
                <a:gd name="connsiteX74" fmla="*/ 470402 w 669696"/>
                <a:gd name="connsiteY74" fmla="*/ 3893 h 1986837"/>
                <a:gd name="connsiteX75" fmla="*/ 490443 w 669696"/>
                <a:gd name="connsiteY75" fmla="*/ 17794 h 1986837"/>
                <a:gd name="connsiteX76" fmla="*/ 501576 w 669696"/>
                <a:gd name="connsiteY76" fmla="*/ 23355 h 1986837"/>
                <a:gd name="connsiteX77" fmla="*/ 502133 w 669696"/>
                <a:gd name="connsiteY77" fmla="*/ 24467 h 1986837"/>
                <a:gd name="connsiteX78" fmla="*/ 507700 w 669696"/>
                <a:gd name="connsiteY78" fmla="*/ 30584 h 1986837"/>
                <a:gd name="connsiteX79" fmla="*/ 512153 w 669696"/>
                <a:gd name="connsiteY79" fmla="*/ 29472 h 1986837"/>
                <a:gd name="connsiteX80" fmla="*/ 514380 w 669696"/>
                <a:gd name="connsiteY80" fmla="*/ 27804 h 1986837"/>
                <a:gd name="connsiteX81" fmla="*/ 517164 w 669696"/>
                <a:gd name="connsiteY81" fmla="*/ 29472 h 1986837"/>
                <a:gd name="connsiteX82" fmla="*/ 517720 w 669696"/>
                <a:gd name="connsiteY82" fmla="*/ 36701 h 1986837"/>
                <a:gd name="connsiteX83" fmla="*/ 517720 w 669696"/>
                <a:gd name="connsiteY83" fmla="*/ 41705 h 1986837"/>
                <a:gd name="connsiteX84" fmla="*/ 519390 w 669696"/>
                <a:gd name="connsiteY84" fmla="*/ 46710 h 1986837"/>
                <a:gd name="connsiteX85" fmla="*/ 526627 w 669696"/>
                <a:gd name="connsiteY85" fmla="*/ 55051 h 1986837"/>
                <a:gd name="connsiteX86" fmla="*/ 531081 w 669696"/>
                <a:gd name="connsiteY86" fmla="*/ 56719 h 1986837"/>
                <a:gd name="connsiteX87" fmla="*/ 532194 w 669696"/>
                <a:gd name="connsiteY87" fmla="*/ 56719 h 1986837"/>
                <a:gd name="connsiteX88" fmla="*/ 528854 w 669696"/>
                <a:gd name="connsiteY88" fmla="*/ 61168 h 1986837"/>
                <a:gd name="connsiteX89" fmla="*/ 531081 w 669696"/>
                <a:gd name="connsiteY89" fmla="*/ 66728 h 1986837"/>
                <a:gd name="connsiteX90" fmla="*/ 533864 w 669696"/>
                <a:gd name="connsiteY90" fmla="*/ 73957 h 1986837"/>
                <a:gd name="connsiteX91" fmla="*/ 536091 w 669696"/>
                <a:gd name="connsiteY91" fmla="*/ 86191 h 1986837"/>
                <a:gd name="connsiteX92" fmla="*/ 538874 w 669696"/>
                <a:gd name="connsiteY92" fmla="*/ 90083 h 1986837"/>
                <a:gd name="connsiteX93" fmla="*/ 543328 w 669696"/>
                <a:gd name="connsiteY93" fmla="*/ 91196 h 1986837"/>
                <a:gd name="connsiteX94" fmla="*/ 546668 w 669696"/>
                <a:gd name="connsiteY94" fmla="*/ 93976 h 1986837"/>
                <a:gd name="connsiteX95" fmla="*/ 544441 w 669696"/>
                <a:gd name="connsiteY95" fmla="*/ 98424 h 1986837"/>
                <a:gd name="connsiteX96" fmla="*/ 542771 w 669696"/>
                <a:gd name="connsiteY96" fmla="*/ 105653 h 1986837"/>
                <a:gd name="connsiteX97" fmla="*/ 546668 w 669696"/>
                <a:gd name="connsiteY97" fmla="*/ 120111 h 1986837"/>
                <a:gd name="connsiteX98" fmla="*/ 546668 w 669696"/>
                <a:gd name="connsiteY98" fmla="*/ 124004 h 1986837"/>
                <a:gd name="connsiteX99" fmla="*/ 545555 w 669696"/>
                <a:gd name="connsiteY99" fmla="*/ 127896 h 1986837"/>
                <a:gd name="connsiteX100" fmla="*/ 543328 w 669696"/>
                <a:gd name="connsiteY100" fmla="*/ 136793 h 1986837"/>
                <a:gd name="connsiteX101" fmla="*/ 539431 w 669696"/>
                <a:gd name="connsiteY101" fmla="*/ 139018 h 1986837"/>
                <a:gd name="connsiteX102" fmla="*/ 536091 w 669696"/>
                <a:gd name="connsiteY102" fmla="*/ 137349 h 1986837"/>
                <a:gd name="connsiteX103" fmla="*/ 529967 w 669696"/>
                <a:gd name="connsiteY103" fmla="*/ 135125 h 1986837"/>
                <a:gd name="connsiteX104" fmla="*/ 531081 w 669696"/>
                <a:gd name="connsiteY104" fmla="*/ 139574 h 1986837"/>
                <a:gd name="connsiteX105" fmla="*/ 531638 w 669696"/>
                <a:gd name="connsiteY105" fmla="*/ 143466 h 1986837"/>
                <a:gd name="connsiteX106" fmla="*/ 531638 w 669696"/>
                <a:gd name="connsiteY106" fmla="*/ 170158 h 1986837"/>
                <a:gd name="connsiteX107" fmla="*/ 523844 w 669696"/>
                <a:gd name="connsiteY107" fmla="*/ 190732 h 1986837"/>
                <a:gd name="connsiteX108" fmla="*/ 524957 w 669696"/>
                <a:gd name="connsiteY108" fmla="*/ 202966 h 1986837"/>
                <a:gd name="connsiteX109" fmla="*/ 523844 w 669696"/>
                <a:gd name="connsiteY109" fmla="*/ 221316 h 1986837"/>
                <a:gd name="connsiteX110" fmla="*/ 517164 w 669696"/>
                <a:gd name="connsiteY110" fmla="*/ 231881 h 1986837"/>
                <a:gd name="connsiteX111" fmla="*/ 485989 w 669696"/>
                <a:gd name="connsiteY111" fmla="*/ 280259 h 1986837"/>
                <a:gd name="connsiteX112" fmla="*/ 480979 w 669696"/>
                <a:gd name="connsiteY112" fmla="*/ 292493 h 1986837"/>
                <a:gd name="connsiteX113" fmla="*/ 482092 w 669696"/>
                <a:gd name="connsiteY113" fmla="*/ 295273 h 1986837"/>
                <a:gd name="connsiteX114" fmla="*/ 488216 w 669696"/>
                <a:gd name="connsiteY114" fmla="*/ 299722 h 1986837"/>
                <a:gd name="connsiteX115" fmla="*/ 502690 w 669696"/>
                <a:gd name="connsiteY115" fmla="*/ 305282 h 1986837"/>
                <a:gd name="connsiteX116" fmla="*/ 509927 w 669696"/>
                <a:gd name="connsiteY116" fmla="*/ 308063 h 1986837"/>
                <a:gd name="connsiteX117" fmla="*/ 518834 w 669696"/>
                <a:gd name="connsiteY117" fmla="*/ 315292 h 1986837"/>
                <a:gd name="connsiteX118" fmla="*/ 551678 w 669696"/>
                <a:gd name="connsiteY118" fmla="*/ 343651 h 1986837"/>
                <a:gd name="connsiteX119" fmla="*/ 568379 w 669696"/>
                <a:gd name="connsiteY119" fmla="*/ 354217 h 1986837"/>
                <a:gd name="connsiteX120" fmla="*/ 577843 w 669696"/>
                <a:gd name="connsiteY120" fmla="*/ 358665 h 1986837"/>
                <a:gd name="connsiteX121" fmla="*/ 607904 w 669696"/>
                <a:gd name="connsiteY121" fmla="*/ 378128 h 1986837"/>
                <a:gd name="connsiteX122" fmla="*/ 630728 w 669696"/>
                <a:gd name="connsiteY122" fmla="*/ 399814 h 1986837"/>
                <a:gd name="connsiteX123" fmla="*/ 642975 w 669696"/>
                <a:gd name="connsiteY123" fmla="*/ 417053 h 1986837"/>
                <a:gd name="connsiteX124" fmla="*/ 650212 w 669696"/>
                <a:gd name="connsiteY124" fmla="*/ 437071 h 1986837"/>
                <a:gd name="connsiteX125" fmla="*/ 651326 w 669696"/>
                <a:gd name="connsiteY125" fmla="*/ 460426 h 1986837"/>
                <a:gd name="connsiteX126" fmla="*/ 648542 w 669696"/>
                <a:gd name="connsiteY126" fmla="*/ 473216 h 1986837"/>
                <a:gd name="connsiteX127" fmla="*/ 648542 w 669696"/>
                <a:gd name="connsiteY127" fmla="*/ 479888 h 1986837"/>
                <a:gd name="connsiteX128" fmla="*/ 650769 w 669696"/>
                <a:gd name="connsiteY128" fmla="*/ 511028 h 1986837"/>
                <a:gd name="connsiteX129" fmla="*/ 655222 w 669696"/>
                <a:gd name="connsiteY129" fmla="*/ 528822 h 1986837"/>
                <a:gd name="connsiteX130" fmla="*/ 658006 w 669696"/>
                <a:gd name="connsiteY130" fmla="*/ 533271 h 1986837"/>
                <a:gd name="connsiteX131" fmla="*/ 664686 w 669696"/>
                <a:gd name="connsiteY131" fmla="*/ 541612 h 1986837"/>
                <a:gd name="connsiteX132" fmla="*/ 669696 w 669696"/>
                <a:gd name="connsiteY132" fmla="*/ 569416 h 1986837"/>
                <a:gd name="connsiteX133" fmla="*/ 669696 w 669696"/>
                <a:gd name="connsiteY133" fmla="*/ 572752 h 1986837"/>
                <a:gd name="connsiteX134" fmla="*/ 665243 w 669696"/>
                <a:gd name="connsiteY134" fmla="*/ 596107 h 1986837"/>
                <a:gd name="connsiteX135" fmla="*/ 631285 w 669696"/>
                <a:gd name="connsiteY135" fmla="*/ 716218 h 1986837"/>
                <a:gd name="connsiteX136" fmla="*/ 606790 w 669696"/>
                <a:gd name="connsiteY136" fmla="*/ 777386 h 1986837"/>
                <a:gd name="connsiteX137" fmla="*/ 588420 w 669696"/>
                <a:gd name="connsiteY137" fmla="*/ 811306 h 1986837"/>
                <a:gd name="connsiteX138" fmla="*/ 579513 w 669696"/>
                <a:gd name="connsiteY138" fmla="*/ 825208 h 1986837"/>
                <a:gd name="connsiteX139" fmla="*/ 570606 w 669696"/>
                <a:gd name="connsiteY139" fmla="*/ 860240 h 1986837"/>
                <a:gd name="connsiteX140" fmla="*/ 567822 w 669696"/>
                <a:gd name="connsiteY140" fmla="*/ 896385 h 1986837"/>
                <a:gd name="connsiteX141" fmla="*/ 567266 w 669696"/>
                <a:gd name="connsiteY141" fmla="*/ 901945 h 1986837"/>
                <a:gd name="connsiteX142" fmla="*/ 545555 w 669696"/>
                <a:gd name="connsiteY142" fmla="*/ 930305 h 1986837"/>
                <a:gd name="connsiteX143" fmla="*/ 537204 w 669696"/>
                <a:gd name="connsiteY143" fmla="*/ 935309 h 1986837"/>
                <a:gd name="connsiteX144" fmla="*/ 503803 w 669696"/>
                <a:gd name="connsiteY144" fmla="*/ 935309 h 1986837"/>
                <a:gd name="connsiteX145" fmla="*/ 502690 w 669696"/>
                <a:gd name="connsiteY145" fmla="*/ 941982 h 1986837"/>
                <a:gd name="connsiteX146" fmla="*/ 495453 w 669696"/>
                <a:gd name="connsiteY146" fmla="*/ 974234 h 1986837"/>
                <a:gd name="connsiteX147" fmla="*/ 489329 w 669696"/>
                <a:gd name="connsiteY147" fmla="*/ 990916 h 1986837"/>
                <a:gd name="connsiteX148" fmla="*/ 484876 w 669696"/>
                <a:gd name="connsiteY148" fmla="*/ 993697 h 1986837"/>
                <a:gd name="connsiteX149" fmla="*/ 482092 w 669696"/>
                <a:gd name="connsiteY149" fmla="*/ 997589 h 1986837"/>
                <a:gd name="connsiteX150" fmla="*/ 478195 w 669696"/>
                <a:gd name="connsiteY150" fmla="*/ 1015940 h 1986837"/>
                <a:gd name="connsiteX151" fmla="*/ 477639 w 669696"/>
                <a:gd name="connsiteY151" fmla="*/ 1051528 h 1986837"/>
                <a:gd name="connsiteX152" fmla="*/ 478195 w 669696"/>
                <a:gd name="connsiteY152" fmla="*/ 1058757 h 1986837"/>
                <a:gd name="connsiteX153" fmla="*/ 459268 w 669696"/>
                <a:gd name="connsiteY153" fmla="*/ 1079331 h 1986837"/>
                <a:gd name="connsiteX154" fmla="*/ 454258 w 669696"/>
                <a:gd name="connsiteY154" fmla="*/ 1094345 h 1986837"/>
                <a:gd name="connsiteX155" fmla="*/ 421413 w 669696"/>
                <a:gd name="connsiteY155" fmla="*/ 1191658 h 1986837"/>
                <a:gd name="connsiteX156" fmla="*/ 417516 w 669696"/>
                <a:gd name="connsiteY156" fmla="*/ 1214456 h 1986837"/>
                <a:gd name="connsiteX157" fmla="*/ 416403 w 669696"/>
                <a:gd name="connsiteY157" fmla="*/ 1226690 h 1986837"/>
                <a:gd name="connsiteX158" fmla="*/ 403043 w 669696"/>
                <a:gd name="connsiteY158" fmla="*/ 1265615 h 1986837"/>
                <a:gd name="connsiteX159" fmla="*/ 400816 w 669696"/>
                <a:gd name="connsiteY159" fmla="*/ 1271175 h 1986837"/>
                <a:gd name="connsiteX160" fmla="*/ 389682 w 669696"/>
                <a:gd name="connsiteY160" fmla="*/ 1307876 h 1986837"/>
                <a:gd name="connsiteX161" fmla="*/ 389682 w 669696"/>
                <a:gd name="connsiteY161" fmla="*/ 1313993 h 1986837"/>
                <a:gd name="connsiteX162" fmla="*/ 385229 w 669696"/>
                <a:gd name="connsiteY162" fmla="*/ 1319554 h 1986837"/>
                <a:gd name="connsiteX163" fmla="*/ 373538 w 669696"/>
                <a:gd name="connsiteY163" fmla="*/ 1319554 h 1986837"/>
                <a:gd name="connsiteX164" fmla="*/ 369085 w 669696"/>
                <a:gd name="connsiteY164" fmla="*/ 1325114 h 1986837"/>
                <a:gd name="connsiteX165" fmla="*/ 354054 w 669696"/>
                <a:gd name="connsiteY165" fmla="*/ 1363483 h 1986837"/>
                <a:gd name="connsiteX166" fmla="*/ 346817 w 669696"/>
                <a:gd name="connsiteY166" fmla="*/ 1397403 h 1986837"/>
                <a:gd name="connsiteX167" fmla="*/ 347930 w 669696"/>
                <a:gd name="connsiteY167" fmla="*/ 1414641 h 1986837"/>
                <a:gd name="connsiteX168" fmla="*/ 349600 w 669696"/>
                <a:gd name="connsiteY168" fmla="*/ 1455235 h 1986837"/>
                <a:gd name="connsiteX169" fmla="*/ 352941 w 669696"/>
                <a:gd name="connsiteY169" fmla="*/ 1546430 h 1986837"/>
                <a:gd name="connsiteX170" fmla="*/ 350714 w 669696"/>
                <a:gd name="connsiteY170" fmla="*/ 1570341 h 1986837"/>
                <a:gd name="connsiteX171" fmla="*/ 345704 w 669696"/>
                <a:gd name="connsiteY171" fmla="*/ 1590359 h 1986837"/>
                <a:gd name="connsiteX172" fmla="*/ 317313 w 669696"/>
                <a:gd name="connsiteY172" fmla="*/ 1657644 h 1986837"/>
                <a:gd name="connsiteX173" fmla="*/ 301725 w 669696"/>
                <a:gd name="connsiteY173" fmla="*/ 1688228 h 1986837"/>
                <a:gd name="connsiteX174" fmla="*/ 269994 w 669696"/>
                <a:gd name="connsiteY174" fmla="*/ 1757736 h 1986837"/>
                <a:gd name="connsiteX175" fmla="*/ 256634 w 669696"/>
                <a:gd name="connsiteY175" fmla="*/ 1789432 h 1986837"/>
                <a:gd name="connsiteX176" fmla="*/ 253850 w 669696"/>
                <a:gd name="connsiteY176" fmla="*/ 1797217 h 1986837"/>
                <a:gd name="connsiteX177" fmla="*/ 242160 w 669696"/>
                <a:gd name="connsiteY177" fmla="*/ 1837811 h 1986837"/>
                <a:gd name="connsiteX178" fmla="*/ 238263 w 669696"/>
                <a:gd name="connsiteY178" fmla="*/ 1862278 h 1986837"/>
                <a:gd name="connsiteX179" fmla="*/ 238820 w 669696"/>
                <a:gd name="connsiteY179" fmla="*/ 1869506 h 1986837"/>
                <a:gd name="connsiteX180" fmla="*/ 226016 w 669696"/>
                <a:gd name="connsiteY180" fmla="*/ 1893417 h 1986837"/>
                <a:gd name="connsiteX181" fmla="*/ 227686 w 669696"/>
                <a:gd name="connsiteY181" fmla="*/ 1901759 h 1986837"/>
                <a:gd name="connsiteX182" fmla="*/ 228799 w 669696"/>
                <a:gd name="connsiteY182" fmla="*/ 1947356 h 1986837"/>
                <a:gd name="connsiteX183" fmla="*/ 221562 w 669696"/>
                <a:gd name="connsiteY183" fmla="*/ 1969599 h 1986837"/>
                <a:gd name="connsiteX184" fmla="*/ 212655 w 669696"/>
                <a:gd name="connsiteY184" fmla="*/ 1982389 h 1986837"/>
                <a:gd name="connsiteX185" fmla="*/ 206532 w 669696"/>
                <a:gd name="connsiteY185" fmla="*/ 1986837 h 1986837"/>
                <a:gd name="connsiteX186" fmla="*/ 107998 w 669696"/>
                <a:gd name="connsiteY186" fmla="*/ 1959590 h 1986837"/>
                <a:gd name="connsiteX187" fmla="*/ 104658 w 669696"/>
                <a:gd name="connsiteY187" fmla="*/ 1955141 h 1986837"/>
                <a:gd name="connsiteX188" fmla="*/ 95194 w 669696"/>
                <a:gd name="connsiteY188" fmla="*/ 1931230 h 1986837"/>
                <a:gd name="connsiteX189" fmla="*/ 95194 w 669696"/>
                <a:gd name="connsiteY189" fmla="*/ 1920665 h 1986837"/>
                <a:gd name="connsiteX190" fmla="*/ 98534 w 669696"/>
                <a:gd name="connsiteY190" fmla="*/ 1914548 h 1986837"/>
                <a:gd name="connsiteX191" fmla="*/ 102431 w 669696"/>
                <a:gd name="connsiteY191" fmla="*/ 1912880 h 1986837"/>
                <a:gd name="connsiteX192" fmla="*/ 109111 w 669696"/>
                <a:gd name="connsiteY192" fmla="*/ 1908987 h 1986837"/>
                <a:gd name="connsiteX193" fmla="*/ 114121 w 669696"/>
                <a:gd name="connsiteY193" fmla="*/ 1900646 h 1986837"/>
                <a:gd name="connsiteX194" fmla="*/ 114121 w 669696"/>
                <a:gd name="connsiteY194" fmla="*/ 1889525 h 1986837"/>
                <a:gd name="connsiteX195" fmla="*/ 112451 w 669696"/>
                <a:gd name="connsiteY195" fmla="*/ 1887301 h 1986837"/>
                <a:gd name="connsiteX196" fmla="*/ 100761 w 669696"/>
                <a:gd name="connsiteY196" fmla="*/ 1845039 h 1986837"/>
                <a:gd name="connsiteX197" fmla="*/ 114121 w 669696"/>
                <a:gd name="connsiteY197" fmla="*/ 1783872 h 1986837"/>
                <a:gd name="connsiteX198" fmla="*/ 117461 w 669696"/>
                <a:gd name="connsiteY198" fmla="*/ 1772194 h 1986837"/>
                <a:gd name="connsiteX199" fmla="*/ 130265 w 669696"/>
                <a:gd name="connsiteY199" fmla="*/ 1751064 h 1986837"/>
                <a:gd name="connsiteX200" fmla="*/ 136389 w 669696"/>
                <a:gd name="connsiteY200" fmla="*/ 1741610 h 1986837"/>
                <a:gd name="connsiteX201" fmla="*/ 139729 w 669696"/>
                <a:gd name="connsiteY201" fmla="*/ 1718256 h 1986837"/>
                <a:gd name="connsiteX202" fmla="*/ 139729 w 669696"/>
                <a:gd name="connsiteY202" fmla="*/ 1714363 h 1986837"/>
                <a:gd name="connsiteX203" fmla="*/ 139172 w 669696"/>
                <a:gd name="connsiteY203" fmla="*/ 1711027 h 1986837"/>
                <a:gd name="connsiteX204" fmla="*/ 139172 w 669696"/>
                <a:gd name="connsiteY204" fmla="*/ 1694901 h 1986837"/>
                <a:gd name="connsiteX205" fmla="*/ 141956 w 669696"/>
                <a:gd name="connsiteY205" fmla="*/ 1686560 h 1986837"/>
                <a:gd name="connsiteX206" fmla="*/ 144183 w 669696"/>
                <a:gd name="connsiteY206" fmla="*/ 1684891 h 1986837"/>
                <a:gd name="connsiteX207" fmla="*/ 145853 w 669696"/>
                <a:gd name="connsiteY207" fmla="*/ 1679331 h 1986837"/>
                <a:gd name="connsiteX208" fmla="*/ 135275 w 669696"/>
                <a:gd name="connsiteY208" fmla="*/ 1625948 h 1986837"/>
                <a:gd name="connsiteX209" fmla="*/ 107441 w 669696"/>
                <a:gd name="connsiteY209" fmla="*/ 1513622 h 1986837"/>
                <a:gd name="connsiteX210" fmla="*/ 94637 w 669696"/>
                <a:gd name="connsiteY210" fmla="*/ 1470805 h 1986837"/>
                <a:gd name="connsiteX211" fmla="*/ 91297 w 669696"/>
                <a:gd name="connsiteY211" fmla="*/ 1458015 h 1986837"/>
                <a:gd name="connsiteX212" fmla="*/ 91297 w 669696"/>
                <a:gd name="connsiteY212" fmla="*/ 1426875 h 1986837"/>
                <a:gd name="connsiteX213" fmla="*/ 97977 w 669696"/>
                <a:gd name="connsiteY213" fmla="*/ 1385726 h 1986837"/>
                <a:gd name="connsiteX214" fmla="*/ 99647 w 669696"/>
                <a:gd name="connsiteY214" fmla="*/ 1377941 h 1986837"/>
                <a:gd name="connsiteX215" fmla="*/ 100761 w 669696"/>
                <a:gd name="connsiteY215" fmla="*/ 1302315 h 1986837"/>
                <a:gd name="connsiteX216" fmla="*/ 70143 w 669696"/>
                <a:gd name="connsiteY216" fmla="*/ 1273956 h 1986837"/>
                <a:gd name="connsiteX217" fmla="*/ 75710 w 669696"/>
                <a:gd name="connsiteY217" fmla="*/ 1236699 h 1986837"/>
                <a:gd name="connsiteX218" fmla="*/ 81277 w 669696"/>
                <a:gd name="connsiteY218" fmla="*/ 1184429 h 1986837"/>
                <a:gd name="connsiteX219" fmla="*/ 82947 w 669696"/>
                <a:gd name="connsiteY219" fmla="*/ 1120481 h 1986837"/>
                <a:gd name="connsiteX220" fmla="*/ 83503 w 669696"/>
                <a:gd name="connsiteY220" fmla="*/ 1054308 h 1986837"/>
                <a:gd name="connsiteX221" fmla="*/ 82390 w 669696"/>
                <a:gd name="connsiteY221" fmla="*/ 1039294 h 1986837"/>
                <a:gd name="connsiteX222" fmla="*/ 75153 w 669696"/>
                <a:gd name="connsiteY222" fmla="*/ 1015383 h 1986837"/>
                <a:gd name="connsiteX223" fmla="*/ 73483 w 669696"/>
                <a:gd name="connsiteY223" fmla="*/ 1000370 h 1986837"/>
                <a:gd name="connsiteX224" fmla="*/ 75710 w 669696"/>
                <a:gd name="connsiteY224" fmla="*/ 993697 h 1986837"/>
                <a:gd name="connsiteX225" fmla="*/ 85174 w 669696"/>
                <a:gd name="connsiteY225" fmla="*/ 959220 h 1986837"/>
                <a:gd name="connsiteX226" fmla="*/ 87400 w 669696"/>
                <a:gd name="connsiteY226" fmla="*/ 938090 h 1986837"/>
                <a:gd name="connsiteX227" fmla="*/ 88514 w 669696"/>
                <a:gd name="connsiteY227" fmla="*/ 929749 h 1986837"/>
                <a:gd name="connsiteX228" fmla="*/ 103544 w 669696"/>
                <a:gd name="connsiteY228" fmla="*/ 882483 h 1986837"/>
                <a:gd name="connsiteX229" fmla="*/ 114121 w 669696"/>
                <a:gd name="connsiteY229" fmla="*/ 866357 h 1986837"/>
                <a:gd name="connsiteX230" fmla="*/ 117461 w 669696"/>
                <a:gd name="connsiteY230" fmla="*/ 859684 h 1986837"/>
                <a:gd name="connsiteX231" fmla="*/ 120245 w 669696"/>
                <a:gd name="connsiteY231" fmla="*/ 845226 h 1986837"/>
                <a:gd name="connsiteX232" fmla="*/ 120245 w 669696"/>
                <a:gd name="connsiteY232" fmla="*/ 832437 h 1986837"/>
                <a:gd name="connsiteX233" fmla="*/ 124698 w 669696"/>
                <a:gd name="connsiteY233" fmla="*/ 824095 h 1986837"/>
                <a:gd name="connsiteX234" fmla="*/ 129709 w 669696"/>
                <a:gd name="connsiteY234" fmla="*/ 823539 h 1986837"/>
                <a:gd name="connsiteX235" fmla="*/ 134719 w 669696"/>
                <a:gd name="connsiteY235" fmla="*/ 822983 h 1986837"/>
                <a:gd name="connsiteX236" fmla="*/ 139172 w 669696"/>
                <a:gd name="connsiteY236" fmla="*/ 813530 h 1986837"/>
                <a:gd name="connsiteX237" fmla="*/ 137502 w 669696"/>
                <a:gd name="connsiteY237" fmla="*/ 792400 h 1986837"/>
                <a:gd name="connsiteX238" fmla="*/ 136389 w 669696"/>
                <a:gd name="connsiteY238" fmla="*/ 788507 h 1986837"/>
                <a:gd name="connsiteX239" fmla="*/ 149749 w 669696"/>
                <a:gd name="connsiteY239" fmla="*/ 782390 h 1986837"/>
                <a:gd name="connsiteX240" fmla="*/ 154203 w 669696"/>
                <a:gd name="connsiteY240" fmla="*/ 767376 h 1986837"/>
                <a:gd name="connsiteX241" fmla="*/ 158656 w 669696"/>
                <a:gd name="connsiteY241" fmla="*/ 739017 h 1986837"/>
                <a:gd name="connsiteX242" fmla="*/ 160883 w 669696"/>
                <a:gd name="connsiteY242" fmla="*/ 705653 h 1986837"/>
                <a:gd name="connsiteX243" fmla="*/ 163110 w 669696"/>
                <a:gd name="connsiteY243" fmla="*/ 681742 h 1986837"/>
                <a:gd name="connsiteX244" fmla="*/ 165893 w 669696"/>
                <a:gd name="connsiteY244" fmla="*/ 667840 h 1986837"/>
                <a:gd name="connsiteX245" fmla="*/ 169233 w 669696"/>
                <a:gd name="connsiteY245" fmla="*/ 657831 h 1986837"/>
                <a:gd name="connsiteX246" fmla="*/ 153646 w 669696"/>
                <a:gd name="connsiteY246" fmla="*/ 650046 h 1986837"/>
                <a:gd name="connsiteX247" fmla="*/ 154203 w 669696"/>
                <a:gd name="connsiteY247" fmla="*/ 650602 h 1986837"/>
                <a:gd name="connsiteX248" fmla="*/ 154760 w 669696"/>
                <a:gd name="connsiteY248" fmla="*/ 658387 h 1986837"/>
                <a:gd name="connsiteX249" fmla="*/ 149749 w 669696"/>
                <a:gd name="connsiteY249" fmla="*/ 660055 h 1986837"/>
                <a:gd name="connsiteX250" fmla="*/ 134719 w 669696"/>
                <a:gd name="connsiteY250" fmla="*/ 661723 h 1986837"/>
                <a:gd name="connsiteX251" fmla="*/ 127482 w 669696"/>
                <a:gd name="connsiteY251" fmla="*/ 662279 h 1986837"/>
                <a:gd name="connsiteX252" fmla="*/ 124698 w 669696"/>
                <a:gd name="connsiteY252" fmla="*/ 665616 h 1986837"/>
                <a:gd name="connsiteX253" fmla="*/ 114678 w 669696"/>
                <a:gd name="connsiteY253" fmla="*/ 673957 h 1986837"/>
                <a:gd name="connsiteX254" fmla="*/ 97977 w 669696"/>
                <a:gd name="connsiteY254" fmla="*/ 679517 h 1986837"/>
                <a:gd name="connsiteX255" fmla="*/ 82947 w 669696"/>
                <a:gd name="connsiteY255" fmla="*/ 681186 h 1986837"/>
                <a:gd name="connsiteX256" fmla="*/ 57896 w 669696"/>
                <a:gd name="connsiteY256" fmla="*/ 678961 h 1986837"/>
                <a:gd name="connsiteX257" fmla="*/ 40082 w 669696"/>
                <a:gd name="connsiteY257" fmla="*/ 677293 h 1986837"/>
                <a:gd name="connsiteX258" fmla="*/ 25051 w 669696"/>
                <a:gd name="connsiteY258" fmla="*/ 666728 h 1986837"/>
                <a:gd name="connsiteX259" fmla="*/ 9464 w 669696"/>
                <a:gd name="connsiteY259" fmla="*/ 654494 h 1986837"/>
                <a:gd name="connsiteX260" fmla="*/ 7237 w 669696"/>
                <a:gd name="connsiteY260" fmla="*/ 650602 h 1986837"/>
                <a:gd name="connsiteX261" fmla="*/ 557 w 669696"/>
                <a:gd name="connsiteY261" fmla="*/ 632808 h 1986837"/>
                <a:gd name="connsiteX262" fmla="*/ 0 w 669696"/>
                <a:gd name="connsiteY262" fmla="*/ 617238 h 1986837"/>
                <a:gd name="connsiteX263" fmla="*/ 1114 w 669696"/>
                <a:gd name="connsiteY263" fmla="*/ 609453 h 1986837"/>
                <a:gd name="connsiteX264" fmla="*/ 3340 w 669696"/>
                <a:gd name="connsiteY264" fmla="*/ 593883 h 1986837"/>
                <a:gd name="connsiteX265" fmla="*/ 3340 w 669696"/>
                <a:gd name="connsiteY265" fmla="*/ 569972 h 1986837"/>
                <a:gd name="connsiteX266" fmla="*/ 8351 w 669696"/>
                <a:gd name="connsiteY266" fmla="*/ 557738 h 1986837"/>
                <a:gd name="connsiteX267" fmla="*/ 13361 w 669696"/>
                <a:gd name="connsiteY267" fmla="*/ 553290 h 1986837"/>
                <a:gd name="connsiteX268" fmla="*/ 20041 w 669696"/>
                <a:gd name="connsiteY268" fmla="*/ 548841 h 1986837"/>
                <a:gd name="connsiteX269" fmla="*/ 27835 w 669696"/>
                <a:gd name="connsiteY269" fmla="*/ 538832 h 1986837"/>
                <a:gd name="connsiteX270" fmla="*/ 33958 w 669696"/>
                <a:gd name="connsiteY270" fmla="*/ 525486 h 1986837"/>
                <a:gd name="connsiteX271" fmla="*/ 34515 w 669696"/>
                <a:gd name="connsiteY271" fmla="*/ 522150 h 1986837"/>
                <a:gd name="connsiteX272" fmla="*/ 38968 w 669696"/>
                <a:gd name="connsiteY272" fmla="*/ 513809 h 1986837"/>
                <a:gd name="connsiteX273" fmla="*/ 64576 w 669696"/>
                <a:gd name="connsiteY273" fmla="*/ 468767 h 1986837"/>
                <a:gd name="connsiteX274" fmla="*/ 82947 w 669696"/>
                <a:gd name="connsiteY274" fmla="*/ 441520 h 1986837"/>
                <a:gd name="connsiteX275" fmla="*/ 90740 w 669696"/>
                <a:gd name="connsiteY275" fmla="*/ 434291 h 1986837"/>
                <a:gd name="connsiteX276" fmla="*/ 96307 w 669696"/>
                <a:gd name="connsiteY276" fmla="*/ 426506 h 1986837"/>
                <a:gd name="connsiteX277" fmla="*/ 106884 w 669696"/>
                <a:gd name="connsiteY277" fmla="*/ 392029 h 1986837"/>
                <a:gd name="connsiteX278" fmla="*/ 117461 w 669696"/>
                <a:gd name="connsiteY278" fmla="*/ 359221 h 1986837"/>
                <a:gd name="connsiteX279" fmla="*/ 127482 w 669696"/>
                <a:gd name="connsiteY279" fmla="*/ 339203 h 1986837"/>
                <a:gd name="connsiteX280" fmla="*/ 141399 w 669696"/>
                <a:gd name="connsiteY280" fmla="*/ 321965 h 1986837"/>
                <a:gd name="connsiteX281" fmla="*/ 160326 w 669696"/>
                <a:gd name="connsiteY281" fmla="*/ 309731 h 1986837"/>
                <a:gd name="connsiteX282" fmla="*/ 172574 w 669696"/>
                <a:gd name="connsiteY282" fmla="*/ 306395 h 1986837"/>
                <a:gd name="connsiteX283" fmla="*/ 212655 w 669696"/>
                <a:gd name="connsiteY283" fmla="*/ 297498 h 1986837"/>
                <a:gd name="connsiteX284" fmla="*/ 237149 w 669696"/>
                <a:gd name="connsiteY284" fmla="*/ 295829 h 1986837"/>
                <a:gd name="connsiteX285" fmla="*/ 237149 w 669696"/>
                <a:gd name="connsiteY285" fmla="*/ 296941 h 1986837"/>
                <a:gd name="connsiteX286" fmla="*/ 278344 w 669696"/>
                <a:gd name="connsiteY286" fmla="*/ 280259 h 1986837"/>
                <a:gd name="connsiteX287" fmla="*/ 287251 w 669696"/>
                <a:gd name="connsiteY287" fmla="*/ 278035 h 1986837"/>
                <a:gd name="connsiteX288" fmla="*/ 336797 w 669696"/>
                <a:gd name="connsiteY288" fmla="*/ 263021 h 1986837"/>
                <a:gd name="connsiteX289" fmla="*/ 346260 w 669696"/>
                <a:gd name="connsiteY289" fmla="*/ 256348 h 1986837"/>
                <a:gd name="connsiteX290" fmla="*/ 347930 w 669696"/>
                <a:gd name="connsiteY290" fmla="*/ 251344 h 1986837"/>
                <a:gd name="connsiteX291" fmla="*/ 355167 w 669696"/>
                <a:gd name="connsiteY291" fmla="*/ 216311 h 1986837"/>
                <a:gd name="connsiteX292" fmla="*/ 353497 w 669696"/>
                <a:gd name="connsiteY292" fmla="*/ 204634 h 1986837"/>
                <a:gd name="connsiteX293" fmla="*/ 347930 w 669696"/>
                <a:gd name="connsiteY293" fmla="*/ 195737 h 1986837"/>
                <a:gd name="connsiteX294" fmla="*/ 334013 w 669696"/>
                <a:gd name="connsiteY294" fmla="*/ 173494 h 1986837"/>
                <a:gd name="connsiteX295" fmla="*/ 329003 w 669696"/>
                <a:gd name="connsiteY295" fmla="*/ 153475 h 1986837"/>
                <a:gd name="connsiteX296" fmla="*/ 330116 w 669696"/>
                <a:gd name="connsiteY296" fmla="*/ 140130 h 1986837"/>
                <a:gd name="connsiteX297" fmla="*/ 331786 w 669696"/>
                <a:gd name="connsiteY297" fmla="*/ 114550 h 1986837"/>
                <a:gd name="connsiteX298" fmla="*/ 334013 w 669696"/>
                <a:gd name="connsiteY298" fmla="*/ 78406 h 1986837"/>
                <a:gd name="connsiteX299" fmla="*/ 343477 w 669696"/>
                <a:gd name="connsiteY299" fmla="*/ 54495 h 1986837"/>
                <a:gd name="connsiteX300" fmla="*/ 354054 w 669696"/>
                <a:gd name="connsiteY300" fmla="*/ 42261 h 1986837"/>
                <a:gd name="connsiteX301" fmla="*/ 359064 w 669696"/>
                <a:gd name="connsiteY301" fmla="*/ 38925 h 1986837"/>
                <a:gd name="connsiteX302" fmla="*/ 392465 w 669696"/>
                <a:gd name="connsiteY302" fmla="*/ 18350 h 1986837"/>
                <a:gd name="connsiteX303" fmla="*/ 402486 w 669696"/>
                <a:gd name="connsiteY303" fmla="*/ 16126 h 1986837"/>
                <a:gd name="connsiteX304" fmla="*/ 405269 w 669696"/>
                <a:gd name="connsiteY304" fmla="*/ 16126 h 1986837"/>
                <a:gd name="connsiteX305" fmla="*/ 409166 w 669696"/>
                <a:gd name="connsiteY305" fmla="*/ 13346 h 1986837"/>
                <a:gd name="connsiteX306" fmla="*/ 411393 w 669696"/>
                <a:gd name="connsiteY306" fmla="*/ 5561 h 1986837"/>
                <a:gd name="connsiteX307" fmla="*/ 411950 w 669696"/>
                <a:gd name="connsiteY307" fmla="*/ 3337 h 1986837"/>
                <a:gd name="connsiteX308" fmla="*/ 417516 w 669696"/>
                <a:gd name="connsiteY308" fmla="*/ 2780 h 19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69696" h="1986837">
                  <a:moveTo>
                    <a:pt x="252471" y="1288218"/>
                  </a:moveTo>
                  <a:lnTo>
                    <a:pt x="236118" y="1295449"/>
                  </a:lnTo>
                  <a:lnTo>
                    <a:pt x="223269" y="1303236"/>
                  </a:lnTo>
                  <a:lnTo>
                    <a:pt x="218012" y="1352184"/>
                  </a:lnTo>
                  <a:lnTo>
                    <a:pt x="214508" y="1381108"/>
                  </a:lnTo>
                  <a:lnTo>
                    <a:pt x="216844" y="1391120"/>
                  </a:lnTo>
                  <a:lnTo>
                    <a:pt x="220348" y="1412257"/>
                  </a:lnTo>
                  <a:lnTo>
                    <a:pt x="222685" y="1450080"/>
                  </a:lnTo>
                  <a:lnTo>
                    <a:pt x="223269" y="1476779"/>
                  </a:lnTo>
                  <a:lnTo>
                    <a:pt x="218012" y="1497359"/>
                  </a:lnTo>
                  <a:lnTo>
                    <a:pt x="209835" y="1519608"/>
                  </a:lnTo>
                  <a:lnTo>
                    <a:pt x="207499" y="1534070"/>
                  </a:lnTo>
                  <a:lnTo>
                    <a:pt x="206915" y="1583574"/>
                  </a:lnTo>
                  <a:lnTo>
                    <a:pt x="207499" y="1593030"/>
                  </a:lnTo>
                  <a:lnTo>
                    <a:pt x="210420" y="1576343"/>
                  </a:lnTo>
                  <a:lnTo>
                    <a:pt x="232613" y="1516827"/>
                  </a:lnTo>
                  <a:lnTo>
                    <a:pt x="239622" y="1505146"/>
                  </a:lnTo>
                  <a:lnTo>
                    <a:pt x="243710" y="1504590"/>
                  </a:lnTo>
                  <a:lnTo>
                    <a:pt x="246047" y="1486235"/>
                  </a:lnTo>
                  <a:lnTo>
                    <a:pt x="239622" y="1449524"/>
                  </a:lnTo>
                  <a:lnTo>
                    <a:pt x="235534" y="1427275"/>
                  </a:lnTo>
                  <a:lnTo>
                    <a:pt x="236118" y="1391676"/>
                  </a:lnTo>
                  <a:lnTo>
                    <a:pt x="245463" y="1357190"/>
                  </a:lnTo>
                  <a:lnTo>
                    <a:pt x="247215" y="1347734"/>
                  </a:lnTo>
                  <a:lnTo>
                    <a:pt x="247215" y="1332716"/>
                  </a:lnTo>
                  <a:lnTo>
                    <a:pt x="253639" y="1293781"/>
                  </a:lnTo>
                  <a:close/>
                  <a:moveTo>
                    <a:pt x="497137" y="849912"/>
                  </a:moveTo>
                  <a:lnTo>
                    <a:pt x="485753" y="854767"/>
                  </a:lnTo>
                  <a:lnTo>
                    <a:pt x="484201" y="858003"/>
                  </a:lnTo>
                  <a:lnTo>
                    <a:pt x="480579" y="876880"/>
                  </a:lnTo>
                  <a:lnTo>
                    <a:pt x="482132" y="885510"/>
                  </a:lnTo>
                  <a:lnTo>
                    <a:pt x="485753" y="885510"/>
                  </a:lnTo>
                  <a:lnTo>
                    <a:pt x="491962" y="881735"/>
                  </a:lnTo>
                  <a:lnTo>
                    <a:pt x="500241" y="867711"/>
                  </a:lnTo>
                  <a:lnTo>
                    <a:pt x="502311" y="862318"/>
                  </a:lnTo>
                  <a:lnTo>
                    <a:pt x="502828" y="857463"/>
                  </a:lnTo>
                  <a:lnTo>
                    <a:pt x="497654" y="850452"/>
                  </a:lnTo>
                  <a:close/>
                  <a:moveTo>
                    <a:pt x="548077" y="522852"/>
                  </a:moveTo>
                  <a:lnTo>
                    <a:pt x="541448" y="572913"/>
                  </a:lnTo>
                  <a:lnTo>
                    <a:pt x="530400" y="633541"/>
                  </a:lnTo>
                  <a:lnTo>
                    <a:pt x="524876" y="647447"/>
                  </a:lnTo>
                  <a:lnTo>
                    <a:pt x="505543" y="698064"/>
                  </a:lnTo>
                  <a:lnTo>
                    <a:pt x="502781" y="710857"/>
                  </a:lnTo>
                  <a:lnTo>
                    <a:pt x="504438" y="721425"/>
                  </a:lnTo>
                  <a:lnTo>
                    <a:pt x="506095" y="754799"/>
                  </a:lnTo>
                  <a:lnTo>
                    <a:pt x="503333" y="761473"/>
                  </a:lnTo>
                  <a:lnTo>
                    <a:pt x="500571" y="765367"/>
                  </a:lnTo>
                  <a:lnTo>
                    <a:pt x="497257" y="782054"/>
                  </a:lnTo>
                  <a:lnTo>
                    <a:pt x="496152" y="789285"/>
                  </a:lnTo>
                  <a:lnTo>
                    <a:pt x="496152" y="805415"/>
                  </a:lnTo>
                  <a:lnTo>
                    <a:pt x="502228" y="803747"/>
                  </a:lnTo>
                  <a:lnTo>
                    <a:pt x="528743" y="790953"/>
                  </a:lnTo>
                  <a:lnTo>
                    <a:pt x="541448" y="777604"/>
                  </a:lnTo>
                  <a:lnTo>
                    <a:pt x="543105" y="769817"/>
                  </a:lnTo>
                  <a:lnTo>
                    <a:pt x="543657" y="764811"/>
                  </a:lnTo>
                  <a:lnTo>
                    <a:pt x="548077" y="749236"/>
                  </a:lnTo>
                  <a:lnTo>
                    <a:pt x="551391" y="730881"/>
                  </a:lnTo>
                  <a:lnTo>
                    <a:pt x="561334" y="674702"/>
                  </a:lnTo>
                  <a:lnTo>
                    <a:pt x="568515" y="644666"/>
                  </a:lnTo>
                  <a:lnTo>
                    <a:pt x="572382" y="637991"/>
                  </a:lnTo>
                  <a:lnTo>
                    <a:pt x="575143" y="633541"/>
                  </a:lnTo>
                  <a:lnTo>
                    <a:pt x="576248" y="624085"/>
                  </a:lnTo>
                  <a:lnTo>
                    <a:pt x="573486" y="611848"/>
                  </a:lnTo>
                  <a:lnTo>
                    <a:pt x="572382" y="605730"/>
                  </a:lnTo>
                  <a:lnTo>
                    <a:pt x="559124" y="560676"/>
                  </a:lnTo>
                  <a:close/>
                  <a:moveTo>
                    <a:pt x="171317" y="487253"/>
                  </a:moveTo>
                  <a:lnTo>
                    <a:pt x="147650" y="521520"/>
                  </a:lnTo>
                  <a:lnTo>
                    <a:pt x="122369" y="564630"/>
                  </a:lnTo>
                  <a:lnTo>
                    <a:pt x="123983" y="567946"/>
                  </a:lnTo>
                  <a:lnTo>
                    <a:pt x="137968" y="571814"/>
                  </a:lnTo>
                  <a:lnTo>
                    <a:pt x="164863" y="574025"/>
                  </a:lnTo>
                  <a:lnTo>
                    <a:pt x="171317" y="574025"/>
                  </a:lnTo>
                  <a:close/>
                  <a:moveTo>
                    <a:pt x="447021" y="0"/>
                  </a:moveTo>
                  <a:lnTo>
                    <a:pt x="465392" y="1112"/>
                  </a:lnTo>
                  <a:lnTo>
                    <a:pt x="470402" y="3893"/>
                  </a:lnTo>
                  <a:lnTo>
                    <a:pt x="490443" y="17794"/>
                  </a:lnTo>
                  <a:lnTo>
                    <a:pt x="501576" y="23355"/>
                  </a:lnTo>
                  <a:lnTo>
                    <a:pt x="502133" y="24467"/>
                  </a:lnTo>
                  <a:lnTo>
                    <a:pt x="507700" y="30584"/>
                  </a:lnTo>
                  <a:lnTo>
                    <a:pt x="512153" y="29472"/>
                  </a:lnTo>
                  <a:lnTo>
                    <a:pt x="514380" y="27804"/>
                  </a:lnTo>
                  <a:lnTo>
                    <a:pt x="517164" y="29472"/>
                  </a:lnTo>
                  <a:lnTo>
                    <a:pt x="517720" y="36701"/>
                  </a:lnTo>
                  <a:lnTo>
                    <a:pt x="517720" y="41705"/>
                  </a:lnTo>
                  <a:lnTo>
                    <a:pt x="519390" y="46710"/>
                  </a:lnTo>
                  <a:lnTo>
                    <a:pt x="526627" y="55051"/>
                  </a:lnTo>
                  <a:lnTo>
                    <a:pt x="531081" y="56719"/>
                  </a:lnTo>
                  <a:lnTo>
                    <a:pt x="532194" y="56719"/>
                  </a:lnTo>
                  <a:lnTo>
                    <a:pt x="528854" y="61168"/>
                  </a:lnTo>
                  <a:lnTo>
                    <a:pt x="531081" y="66728"/>
                  </a:lnTo>
                  <a:lnTo>
                    <a:pt x="533864" y="73957"/>
                  </a:lnTo>
                  <a:lnTo>
                    <a:pt x="536091" y="86191"/>
                  </a:lnTo>
                  <a:lnTo>
                    <a:pt x="538874" y="90083"/>
                  </a:lnTo>
                  <a:lnTo>
                    <a:pt x="543328" y="91196"/>
                  </a:lnTo>
                  <a:lnTo>
                    <a:pt x="546668" y="93976"/>
                  </a:lnTo>
                  <a:lnTo>
                    <a:pt x="544441" y="98424"/>
                  </a:lnTo>
                  <a:lnTo>
                    <a:pt x="542771" y="105653"/>
                  </a:lnTo>
                  <a:lnTo>
                    <a:pt x="546668" y="120111"/>
                  </a:lnTo>
                  <a:lnTo>
                    <a:pt x="546668" y="124004"/>
                  </a:lnTo>
                  <a:lnTo>
                    <a:pt x="545555" y="127896"/>
                  </a:lnTo>
                  <a:lnTo>
                    <a:pt x="543328" y="136793"/>
                  </a:lnTo>
                  <a:lnTo>
                    <a:pt x="539431" y="139018"/>
                  </a:lnTo>
                  <a:lnTo>
                    <a:pt x="536091" y="137349"/>
                  </a:lnTo>
                  <a:lnTo>
                    <a:pt x="529967" y="135125"/>
                  </a:lnTo>
                  <a:lnTo>
                    <a:pt x="531081" y="139574"/>
                  </a:lnTo>
                  <a:lnTo>
                    <a:pt x="531638" y="143466"/>
                  </a:lnTo>
                  <a:lnTo>
                    <a:pt x="531638" y="170158"/>
                  </a:lnTo>
                  <a:lnTo>
                    <a:pt x="523844" y="190732"/>
                  </a:lnTo>
                  <a:lnTo>
                    <a:pt x="524957" y="202966"/>
                  </a:lnTo>
                  <a:lnTo>
                    <a:pt x="523844" y="221316"/>
                  </a:lnTo>
                  <a:lnTo>
                    <a:pt x="517164" y="231881"/>
                  </a:lnTo>
                  <a:lnTo>
                    <a:pt x="485989" y="280259"/>
                  </a:lnTo>
                  <a:lnTo>
                    <a:pt x="480979" y="292493"/>
                  </a:lnTo>
                  <a:lnTo>
                    <a:pt x="482092" y="295273"/>
                  </a:lnTo>
                  <a:lnTo>
                    <a:pt x="488216" y="299722"/>
                  </a:lnTo>
                  <a:lnTo>
                    <a:pt x="502690" y="305282"/>
                  </a:lnTo>
                  <a:lnTo>
                    <a:pt x="509927" y="308063"/>
                  </a:lnTo>
                  <a:lnTo>
                    <a:pt x="518834" y="315292"/>
                  </a:lnTo>
                  <a:lnTo>
                    <a:pt x="551678" y="343651"/>
                  </a:lnTo>
                  <a:lnTo>
                    <a:pt x="568379" y="354217"/>
                  </a:lnTo>
                  <a:lnTo>
                    <a:pt x="577843" y="358665"/>
                  </a:lnTo>
                  <a:lnTo>
                    <a:pt x="607904" y="378128"/>
                  </a:lnTo>
                  <a:lnTo>
                    <a:pt x="630728" y="399814"/>
                  </a:lnTo>
                  <a:lnTo>
                    <a:pt x="642975" y="417053"/>
                  </a:lnTo>
                  <a:lnTo>
                    <a:pt x="650212" y="437071"/>
                  </a:lnTo>
                  <a:lnTo>
                    <a:pt x="651326" y="460426"/>
                  </a:lnTo>
                  <a:lnTo>
                    <a:pt x="648542" y="473216"/>
                  </a:lnTo>
                  <a:lnTo>
                    <a:pt x="648542" y="479888"/>
                  </a:lnTo>
                  <a:lnTo>
                    <a:pt x="650769" y="511028"/>
                  </a:lnTo>
                  <a:lnTo>
                    <a:pt x="655222" y="528822"/>
                  </a:lnTo>
                  <a:lnTo>
                    <a:pt x="658006" y="533271"/>
                  </a:lnTo>
                  <a:lnTo>
                    <a:pt x="664686" y="541612"/>
                  </a:lnTo>
                  <a:lnTo>
                    <a:pt x="669696" y="569416"/>
                  </a:lnTo>
                  <a:lnTo>
                    <a:pt x="669696" y="572752"/>
                  </a:lnTo>
                  <a:lnTo>
                    <a:pt x="665243" y="596107"/>
                  </a:lnTo>
                  <a:lnTo>
                    <a:pt x="631285" y="716218"/>
                  </a:lnTo>
                  <a:lnTo>
                    <a:pt x="606790" y="777386"/>
                  </a:lnTo>
                  <a:lnTo>
                    <a:pt x="588420" y="811306"/>
                  </a:lnTo>
                  <a:lnTo>
                    <a:pt x="579513" y="825208"/>
                  </a:lnTo>
                  <a:lnTo>
                    <a:pt x="570606" y="860240"/>
                  </a:lnTo>
                  <a:lnTo>
                    <a:pt x="567822" y="896385"/>
                  </a:lnTo>
                  <a:lnTo>
                    <a:pt x="567266" y="901945"/>
                  </a:lnTo>
                  <a:lnTo>
                    <a:pt x="545555" y="930305"/>
                  </a:lnTo>
                  <a:lnTo>
                    <a:pt x="537204" y="935309"/>
                  </a:lnTo>
                  <a:lnTo>
                    <a:pt x="503803" y="935309"/>
                  </a:lnTo>
                  <a:lnTo>
                    <a:pt x="502690" y="941982"/>
                  </a:lnTo>
                  <a:lnTo>
                    <a:pt x="495453" y="974234"/>
                  </a:lnTo>
                  <a:lnTo>
                    <a:pt x="489329" y="990916"/>
                  </a:lnTo>
                  <a:lnTo>
                    <a:pt x="484876" y="993697"/>
                  </a:lnTo>
                  <a:lnTo>
                    <a:pt x="482092" y="997589"/>
                  </a:lnTo>
                  <a:lnTo>
                    <a:pt x="478195" y="1015940"/>
                  </a:lnTo>
                  <a:lnTo>
                    <a:pt x="477639" y="1051528"/>
                  </a:lnTo>
                  <a:lnTo>
                    <a:pt x="478195" y="1058757"/>
                  </a:lnTo>
                  <a:lnTo>
                    <a:pt x="459268" y="1079331"/>
                  </a:lnTo>
                  <a:lnTo>
                    <a:pt x="454258" y="1094345"/>
                  </a:lnTo>
                  <a:lnTo>
                    <a:pt x="421413" y="1191658"/>
                  </a:lnTo>
                  <a:lnTo>
                    <a:pt x="417516" y="1214456"/>
                  </a:lnTo>
                  <a:lnTo>
                    <a:pt x="416403" y="1226690"/>
                  </a:lnTo>
                  <a:lnTo>
                    <a:pt x="403043" y="1265615"/>
                  </a:lnTo>
                  <a:lnTo>
                    <a:pt x="400816" y="1271175"/>
                  </a:lnTo>
                  <a:lnTo>
                    <a:pt x="389682" y="1307876"/>
                  </a:lnTo>
                  <a:lnTo>
                    <a:pt x="389682" y="1313993"/>
                  </a:lnTo>
                  <a:lnTo>
                    <a:pt x="385229" y="1319554"/>
                  </a:lnTo>
                  <a:lnTo>
                    <a:pt x="373538" y="1319554"/>
                  </a:lnTo>
                  <a:lnTo>
                    <a:pt x="369085" y="1325114"/>
                  </a:lnTo>
                  <a:lnTo>
                    <a:pt x="354054" y="1363483"/>
                  </a:lnTo>
                  <a:lnTo>
                    <a:pt x="346817" y="1397403"/>
                  </a:lnTo>
                  <a:lnTo>
                    <a:pt x="347930" y="1414641"/>
                  </a:lnTo>
                  <a:lnTo>
                    <a:pt x="349600" y="1455235"/>
                  </a:lnTo>
                  <a:lnTo>
                    <a:pt x="352941" y="1546430"/>
                  </a:lnTo>
                  <a:lnTo>
                    <a:pt x="350714" y="1570341"/>
                  </a:lnTo>
                  <a:lnTo>
                    <a:pt x="345704" y="1590359"/>
                  </a:lnTo>
                  <a:lnTo>
                    <a:pt x="317313" y="1657644"/>
                  </a:lnTo>
                  <a:lnTo>
                    <a:pt x="301725" y="1688228"/>
                  </a:lnTo>
                  <a:lnTo>
                    <a:pt x="269994" y="1757736"/>
                  </a:lnTo>
                  <a:lnTo>
                    <a:pt x="256634" y="1789432"/>
                  </a:lnTo>
                  <a:lnTo>
                    <a:pt x="253850" y="1797217"/>
                  </a:lnTo>
                  <a:lnTo>
                    <a:pt x="242160" y="1837811"/>
                  </a:lnTo>
                  <a:lnTo>
                    <a:pt x="238263" y="1862278"/>
                  </a:lnTo>
                  <a:lnTo>
                    <a:pt x="238820" y="1869506"/>
                  </a:lnTo>
                  <a:lnTo>
                    <a:pt x="226016" y="1893417"/>
                  </a:lnTo>
                  <a:lnTo>
                    <a:pt x="227686" y="1901759"/>
                  </a:lnTo>
                  <a:lnTo>
                    <a:pt x="228799" y="1947356"/>
                  </a:lnTo>
                  <a:lnTo>
                    <a:pt x="221562" y="1969599"/>
                  </a:lnTo>
                  <a:lnTo>
                    <a:pt x="212655" y="1982389"/>
                  </a:lnTo>
                  <a:lnTo>
                    <a:pt x="206532" y="1986837"/>
                  </a:lnTo>
                  <a:lnTo>
                    <a:pt x="107998" y="1959590"/>
                  </a:lnTo>
                  <a:lnTo>
                    <a:pt x="104658" y="1955141"/>
                  </a:lnTo>
                  <a:lnTo>
                    <a:pt x="95194" y="1931230"/>
                  </a:lnTo>
                  <a:lnTo>
                    <a:pt x="95194" y="1920665"/>
                  </a:lnTo>
                  <a:lnTo>
                    <a:pt x="98534" y="1914548"/>
                  </a:lnTo>
                  <a:lnTo>
                    <a:pt x="102431" y="1912880"/>
                  </a:lnTo>
                  <a:lnTo>
                    <a:pt x="109111" y="1908987"/>
                  </a:lnTo>
                  <a:lnTo>
                    <a:pt x="114121" y="1900646"/>
                  </a:lnTo>
                  <a:lnTo>
                    <a:pt x="114121" y="1889525"/>
                  </a:lnTo>
                  <a:lnTo>
                    <a:pt x="112451" y="1887301"/>
                  </a:lnTo>
                  <a:lnTo>
                    <a:pt x="100761" y="1845039"/>
                  </a:lnTo>
                  <a:lnTo>
                    <a:pt x="114121" y="1783872"/>
                  </a:lnTo>
                  <a:lnTo>
                    <a:pt x="117461" y="1772194"/>
                  </a:lnTo>
                  <a:lnTo>
                    <a:pt x="130265" y="1751064"/>
                  </a:lnTo>
                  <a:lnTo>
                    <a:pt x="136389" y="1741610"/>
                  </a:lnTo>
                  <a:lnTo>
                    <a:pt x="139729" y="1718256"/>
                  </a:lnTo>
                  <a:lnTo>
                    <a:pt x="139729" y="1714363"/>
                  </a:lnTo>
                  <a:lnTo>
                    <a:pt x="139172" y="1711027"/>
                  </a:lnTo>
                  <a:lnTo>
                    <a:pt x="139172" y="1694901"/>
                  </a:lnTo>
                  <a:lnTo>
                    <a:pt x="141956" y="1686560"/>
                  </a:lnTo>
                  <a:lnTo>
                    <a:pt x="144183" y="1684891"/>
                  </a:lnTo>
                  <a:lnTo>
                    <a:pt x="145853" y="1679331"/>
                  </a:lnTo>
                  <a:lnTo>
                    <a:pt x="135275" y="1625948"/>
                  </a:lnTo>
                  <a:lnTo>
                    <a:pt x="107441" y="1513622"/>
                  </a:lnTo>
                  <a:lnTo>
                    <a:pt x="94637" y="1470805"/>
                  </a:lnTo>
                  <a:lnTo>
                    <a:pt x="91297" y="1458015"/>
                  </a:lnTo>
                  <a:lnTo>
                    <a:pt x="91297" y="1426875"/>
                  </a:lnTo>
                  <a:lnTo>
                    <a:pt x="97977" y="1385726"/>
                  </a:lnTo>
                  <a:lnTo>
                    <a:pt x="99647" y="1377941"/>
                  </a:lnTo>
                  <a:lnTo>
                    <a:pt x="100761" y="1302315"/>
                  </a:lnTo>
                  <a:lnTo>
                    <a:pt x="70143" y="1273956"/>
                  </a:lnTo>
                  <a:lnTo>
                    <a:pt x="75710" y="1236699"/>
                  </a:lnTo>
                  <a:lnTo>
                    <a:pt x="81277" y="1184429"/>
                  </a:lnTo>
                  <a:lnTo>
                    <a:pt x="82947" y="1120481"/>
                  </a:lnTo>
                  <a:lnTo>
                    <a:pt x="83503" y="1054308"/>
                  </a:lnTo>
                  <a:lnTo>
                    <a:pt x="82390" y="1039294"/>
                  </a:lnTo>
                  <a:lnTo>
                    <a:pt x="75153" y="1015383"/>
                  </a:lnTo>
                  <a:lnTo>
                    <a:pt x="73483" y="1000370"/>
                  </a:lnTo>
                  <a:lnTo>
                    <a:pt x="75710" y="993697"/>
                  </a:lnTo>
                  <a:lnTo>
                    <a:pt x="85174" y="959220"/>
                  </a:lnTo>
                  <a:lnTo>
                    <a:pt x="87400" y="938090"/>
                  </a:lnTo>
                  <a:lnTo>
                    <a:pt x="88514" y="929749"/>
                  </a:lnTo>
                  <a:lnTo>
                    <a:pt x="103544" y="882483"/>
                  </a:lnTo>
                  <a:lnTo>
                    <a:pt x="114121" y="866357"/>
                  </a:lnTo>
                  <a:lnTo>
                    <a:pt x="117461" y="859684"/>
                  </a:lnTo>
                  <a:lnTo>
                    <a:pt x="120245" y="845226"/>
                  </a:lnTo>
                  <a:lnTo>
                    <a:pt x="120245" y="832437"/>
                  </a:lnTo>
                  <a:lnTo>
                    <a:pt x="124698" y="824095"/>
                  </a:lnTo>
                  <a:lnTo>
                    <a:pt x="129709" y="823539"/>
                  </a:lnTo>
                  <a:lnTo>
                    <a:pt x="134719" y="822983"/>
                  </a:lnTo>
                  <a:lnTo>
                    <a:pt x="139172" y="813530"/>
                  </a:lnTo>
                  <a:lnTo>
                    <a:pt x="137502" y="792400"/>
                  </a:lnTo>
                  <a:lnTo>
                    <a:pt x="136389" y="788507"/>
                  </a:lnTo>
                  <a:lnTo>
                    <a:pt x="149749" y="782390"/>
                  </a:lnTo>
                  <a:lnTo>
                    <a:pt x="154203" y="767376"/>
                  </a:lnTo>
                  <a:lnTo>
                    <a:pt x="158656" y="739017"/>
                  </a:lnTo>
                  <a:lnTo>
                    <a:pt x="160883" y="705653"/>
                  </a:lnTo>
                  <a:lnTo>
                    <a:pt x="163110" y="681742"/>
                  </a:lnTo>
                  <a:lnTo>
                    <a:pt x="165893" y="667840"/>
                  </a:lnTo>
                  <a:lnTo>
                    <a:pt x="169233" y="657831"/>
                  </a:lnTo>
                  <a:lnTo>
                    <a:pt x="153646" y="650046"/>
                  </a:lnTo>
                  <a:lnTo>
                    <a:pt x="154203" y="650602"/>
                  </a:lnTo>
                  <a:lnTo>
                    <a:pt x="154760" y="658387"/>
                  </a:lnTo>
                  <a:lnTo>
                    <a:pt x="149749" y="660055"/>
                  </a:lnTo>
                  <a:lnTo>
                    <a:pt x="134719" y="661723"/>
                  </a:lnTo>
                  <a:lnTo>
                    <a:pt x="127482" y="662279"/>
                  </a:lnTo>
                  <a:lnTo>
                    <a:pt x="124698" y="665616"/>
                  </a:lnTo>
                  <a:lnTo>
                    <a:pt x="114678" y="673957"/>
                  </a:lnTo>
                  <a:lnTo>
                    <a:pt x="97977" y="679517"/>
                  </a:lnTo>
                  <a:lnTo>
                    <a:pt x="82947" y="681186"/>
                  </a:lnTo>
                  <a:lnTo>
                    <a:pt x="57896" y="678961"/>
                  </a:lnTo>
                  <a:lnTo>
                    <a:pt x="40082" y="677293"/>
                  </a:lnTo>
                  <a:lnTo>
                    <a:pt x="25051" y="666728"/>
                  </a:lnTo>
                  <a:lnTo>
                    <a:pt x="9464" y="654494"/>
                  </a:lnTo>
                  <a:lnTo>
                    <a:pt x="7237" y="650602"/>
                  </a:lnTo>
                  <a:lnTo>
                    <a:pt x="557" y="632808"/>
                  </a:lnTo>
                  <a:lnTo>
                    <a:pt x="0" y="617238"/>
                  </a:lnTo>
                  <a:lnTo>
                    <a:pt x="1114" y="609453"/>
                  </a:lnTo>
                  <a:lnTo>
                    <a:pt x="3340" y="593883"/>
                  </a:lnTo>
                  <a:lnTo>
                    <a:pt x="3340" y="569972"/>
                  </a:lnTo>
                  <a:lnTo>
                    <a:pt x="8351" y="557738"/>
                  </a:lnTo>
                  <a:lnTo>
                    <a:pt x="13361" y="553290"/>
                  </a:lnTo>
                  <a:lnTo>
                    <a:pt x="20041" y="548841"/>
                  </a:lnTo>
                  <a:lnTo>
                    <a:pt x="27835" y="538832"/>
                  </a:lnTo>
                  <a:lnTo>
                    <a:pt x="33958" y="525486"/>
                  </a:lnTo>
                  <a:lnTo>
                    <a:pt x="34515" y="522150"/>
                  </a:lnTo>
                  <a:lnTo>
                    <a:pt x="38968" y="513809"/>
                  </a:lnTo>
                  <a:lnTo>
                    <a:pt x="64576" y="468767"/>
                  </a:lnTo>
                  <a:lnTo>
                    <a:pt x="82947" y="441520"/>
                  </a:lnTo>
                  <a:lnTo>
                    <a:pt x="90740" y="434291"/>
                  </a:lnTo>
                  <a:lnTo>
                    <a:pt x="96307" y="426506"/>
                  </a:lnTo>
                  <a:lnTo>
                    <a:pt x="106884" y="392029"/>
                  </a:lnTo>
                  <a:lnTo>
                    <a:pt x="117461" y="359221"/>
                  </a:lnTo>
                  <a:lnTo>
                    <a:pt x="127482" y="339203"/>
                  </a:lnTo>
                  <a:lnTo>
                    <a:pt x="141399" y="321965"/>
                  </a:lnTo>
                  <a:lnTo>
                    <a:pt x="160326" y="309731"/>
                  </a:lnTo>
                  <a:lnTo>
                    <a:pt x="172574" y="306395"/>
                  </a:lnTo>
                  <a:lnTo>
                    <a:pt x="212655" y="297498"/>
                  </a:lnTo>
                  <a:lnTo>
                    <a:pt x="237149" y="295829"/>
                  </a:lnTo>
                  <a:lnTo>
                    <a:pt x="237149" y="296941"/>
                  </a:lnTo>
                  <a:lnTo>
                    <a:pt x="278344" y="280259"/>
                  </a:lnTo>
                  <a:lnTo>
                    <a:pt x="287251" y="278035"/>
                  </a:lnTo>
                  <a:lnTo>
                    <a:pt x="336797" y="263021"/>
                  </a:lnTo>
                  <a:lnTo>
                    <a:pt x="346260" y="256348"/>
                  </a:lnTo>
                  <a:lnTo>
                    <a:pt x="347930" y="251344"/>
                  </a:lnTo>
                  <a:lnTo>
                    <a:pt x="355167" y="216311"/>
                  </a:lnTo>
                  <a:lnTo>
                    <a:pt x="353497" y="204634"/>
                  </a:lnTo>
                  <a:lnTo>
                    <a:pt x="347930" y="195737"/>
                  </a:lnTo>
                  <a:lnTo>
                    <a:pt x="334013" y="173494"/>
                  </a:lnTo>
                  <a:lnTo>
                    <a:pt x="329003" y="153475"/>
                  </a:lnTo>
                  <a:lnTo>
                    <a:pt x="330116" y="140130"/>
                  </a:lnTo>
                  <a:lnTo>
                    <a:pt x="331786" y="114550"/>
                  </a:lnTo>
                  <a:lnTo>
                    <a:pt x="334013" y="78406"/>
                  </a:lnTo>
                  <a:lnTo>
                    <a:pt x="343477" y="54495"/>
                  </a:lnTo>
                  <a:lnTo>
                    <a:pt x="354054" y="42261"/>
                  </a:lnTo>
                  <a:lnTo>
                    <a:pt x="359064" y="38925"/>
                  </a:lnTo>
                  <a:lnTo>
                    <a:pt x="392465" y="18350"/>
                  </a:lnTo>
                  <a:lnTo>
                    <a:pt x="402486" y="16126"/>
                  </a:lnTo>
                  <a:lnTo>
                    <a:pt x="405269" y="16126"/>
                  </a:lnTo>
                  <a:lnTo>
                    <a:pt x="409166" y="13346"/>
                  </a:lnTo>
                  <a:lnTo>
                    <a:pt x="411393" y="5561"/>
                  </a:lnTo>
                  <a:lnTo>
                    <a:pt x="411950" y="3337"/>
                  </a:lnTo>
                  <a:lnTo>
                    <a:pt x="417516" y="278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491891E8-D0FA-B695-C1FF-3404A62EDC67}"/>
              </a:ext>
            </a:extLst>
          </p:cNvPr>
          <p:cNvGrpSpPr/>
          <p:nvPr/>
        </p:nvGrpSpPr>
        <p:grpSpPr>
          <a:xfrm>
            <a:off x="10115896" y="1358204"/>
            <a:ext cx="1602993" cy="1945558"/>
            <a:chOff x="10115896" y="1358204"/>
            <a:chExt cx="1602993" cy="19455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6" name="Organigramme : Connecteur 85">
              <a:extLst>
                <a:ext uri="{FF2B5EF4-FFF2-40B4-BE49-F238E27FC236}">
                  <a16:creationId xmlns:a16="http://schemas.microsoft.com/office/drawing/2014/main" id="{77DCABE3-EE4B-290E-ACFE-9CEFC1D40BCC}"/>
                </a:ext>
              </a:extLst>
            </p:cNvPr>
            <p:cNvSpPr/>
            <p:nvPr/>
          </p:nvSpPr>
          <p:spPr>
            <a:xfrm>
              <a:off x="10178713" y="1386202"/>
              <a:ext cx="1485778" cy="1506994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1" name="Freeform 138">
              <a:extLst>
                <a:ext uri="{FF2B5EF4-FFF2-40B4-BE49-F238E27FC236}">
                  <a16:creationId xmlns:a16="http://schemas.microsoft.com/office/drawing/2014/main" id="{CAB34CF5-FCB3-4889-5D77-C976A3C6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9589" y="1358204"/>
              <a:ext cx="1399300" cy="1629455"/>
            </a:xfrm>
            <a:custGeom>
              <a:avLst/>
              <a:gdLst>
                <a:gd name="T0" fmla="*/ 2916 w 6211"/>
                <a:gd name="T1" fmla="*/ 770 h 7955"/>
                <a:gd name="T2" fmla="*/ 3352 w 6211"/>
                <a:gd name="T3" fmla="*/ 870 h 7955"/>
                <a:gd name="T4" fmla="*/ 3434 w 6211"/>
                <a:gd name="T5" fmla="*/ 1219 h 7955"/>
                <a:gd name="T6" fmla="*/ 3381 w 6211"/>
                <a:gd name="T7" fmla="*/ 1389 h 7955"/>
                <a:gd name="T8" fmla="*/ 3228 w 6211"/>
                <a:gd name="T9" fmla="*/ 1659 h 7955"/>
                <a:gd name="T10" fmla="*/ 3485 w 6211"/>
                <a:gd name="T11" fmla="*/ 1755 h 7955"/>
                <a:gd name="T12" fmla="*/ 4187 w 6211"/>
                <a:gd name="T13" fmla="*/ 1838 h 7955"/>
                <a:gd name="T14" fmla="*/ 5216 w 6211"/>
                <a:gd name="T15" fmla="*/ 1557 h 7955"/>
                <a:gd name="T16" fmla="*/ 6089 w 6211"/>
                <a:gd name="T17" fmla="*/ 1088 h 7955"/>
                <a:gd name="T18" fmla="*/ 5983 w 6211"/>
                <a:gd name="T19" fmla="*/ 1238 h 7955"/>
                <a:gd name="T20" fmla="*/ 5988 w 6211"/>
                <a:gd name="T21" fmla="*/ 1334 h 7955"/>
                <a:gd name="T22" fmla="*/ 5997 w 6211"/>
                <a:gd name="T23" fmla="*/ 1468 h 7955"/>
                <a:gd name="T24" fmla="*/ 5668 w 6211"/>
                <a:gd name="T25" fmla="*/ 1564 h 7955"/>
                <a:gd name="T26" fmla="*/ 5077 w 6211"/>
                <a:gd name="T27" fmla="*/ 2029 h 7955"/>
                <a:gd name="T28" fmla="*/ 4603 w 6211"/>
                <a:gd name="T29" fmla="*/ 2157 h 7955"/>
                <a:gd name="T30" fmla="*/ 3842 w 6211"/>
                <a:gd name="T31" fmla="*/ 2136 h 7955"/>
                <a:gd name="T32" fmla="*/ 3672 w 6211"/>
                <a:gd name="T33" fmla="*/ 2423 h 7955"/>
                <a:gd name="T34" fmla="*/ 3515 w 6211"/>
                <a:gd name="T35" fmla="*/ 3503 h 7955"/>
                <a:gd name="T36" fmla="*/ 3675 w 6211"/>
                <a:gd name="T37" fmla="*/ 4279 h 7955"/>
                <a:gd name="T38" fmla="*/ 3638 w 6211"/>
                <a:gd name="T39" fmla="*/ 4481 h 7955"/>
                <a:gd name="T40" fmla="*/ 3574 w 6211"/>
                <a:gd name="T41" fmla="*/ 5124 h 7955"/>
                <a:gd name="T42" fmla="*/ 3356 w 6211"/>
                <a:gd name="T43" fmla="*/ 5810 h 7955"/>
                <a:gd name="T44" fmla="*/ 3107 w 6211"/>
                <a:gd name="T45" fmla="*/ 5613 h 7955"/>
                <a:gd name="T46" fmla="*/ 3045 w 6211"/>
                <a:gd name="T47" fmla="*/ 5156 h 7955"/>
                <a:gd name="T48" fmla="*/ 2902 w 6211"/>
                <a:gd name="T49" fmla="*/ 5418 h 7955"/>
                <a:gd name="T50" fmla="*/ 2902 w 6211"/>
                <a:gd name="T51" fmla="*/ 5810 h 7955"/>
                <a:gd name="T52" fmla="*/ 2902 w 6211"/>
                <a:gd name="T53" fmla="*/ 6233 h 7955"/>
                <a:gd name="T54" fmla="*/ 2913 w 6211"/>
                <a:gd name="T55" fmla="*/ 7404 h 7955"/>
                <a:gd name="T56" fmla="*/ 2986 w 6211"/>
                <a:gd name="T57" fmla="*/ 7620 h 7955"/>
                <a:gd name="T58" fmla="*/ 3006 w 6211"/>
                <a:gd name="T59" fmla="*/ 7836 h 7955"/>
                <a:gd name="T60" fmla="*/ 2581 w 6211"/>
                <a:gd name="T61" fmla="*/ 7905 h 7955"/>
                <a:gd name="T62" fmla="*/ 2552 w 6211"/>
                <a:gd name="T63" fmla="*/ 7697 h 7955"/>
                <a:gd name="T64" fmla="*/ 2538 w 6211"/>
                <a:gd name="T65" fmla="*/ 7388 h 7955"/>
                <a:gd name="T66" fmla="*/ 2456 w 6211"/>
                <a:gd name="T67" fmla="*/ 6162 h 7955"/>
                <a:gd name="T68" fmla="*/ 2526 w 6211"/>
                <a:gd name="T69" fmla="*/ 5663 h 7955"/>
                <a:gd name="T70" fmla="*/ 2351 w 6211"/>
                <a:gd name="T71" fmla="*/ 5038 h 7955"/>
                <a:gd name="T72" fmla="*/ 2274 w 6211"/>
                <a:gd name="T73" fmla="*/ 4532 h 7955"/>
                <a:gd name="T74" fmla="*/ 2079 w 6211"/>
                <a:gd name="T75" fmla="*/ 4477 h 7955"/>
                <a:gd name="T76" fmla="*/ 2036 w 6211"/>
                <a:gd name="T77" fmla="*/ 4283 h 7955"/>
                <a:gd name="T78" fmla="*/ 2147 w 6211"/>
                <a:gd name="T79" fmla="*/ 3986 h 7955"/>
                <a:gd name="T80" fmla="*/ 2399 w 6211"/>
                <a:gd name="T81" fmla="*/ 3580 h 7955"/>
                <a:gd name="T82" fmla="*/ 2230 w 6211"/>
                <a:gd name="T83" fmla="*/ 2965 h 7955"/>
                <a:gd name="T84" fmla="*/ 2112 w 6211"/>
                <a:gd name="T85" fmla="*/ 2038 h 7955"/>
                <a:gd name="T86" fmla="*/ 1283 w 6211"/>
                <a:gd name="T87" fmla="*/ 1691 h 7955"/>
                <a:gd name="T88" fmla="*/ 849 w 6211"/>
                <a:gd name="T89" fmla="*/ 1367 h 7955"/>
                <a:gd name="T90" fmla="*/ 438 w 6211"/>
                <a:gd name="T91" fmla="*/ 731 h 7955"/>
                <a:gd name="T92" fmla="*/ 59 w 6211"/>
                <a:gd name="T93" fmla="*/ 486 h 7955"/>
                <a:gd name="T94" fmla="*/ 53 w 6211"/>
                <a:gd name="T95" fmla="*/ 336 h 7955"/>
                <a:gd name="T96" fmla="*/ 118 w 6211"/>
                <a:gd name="T97" fmla="*/ 199 h 7955"/>
                <a:gd name="T98" fmla="*/ 92 w 6211"/>
                <a:gd name="T99" fmla="*/ 28 h 7955"/>
                <a:gd name="T100" fmla="*/ 602 w 6211"/>
                <a:gd name="T101" fmla="*/ 620 h 7955"/>
                <a:gd name="T102" fmla="*/ 1370 w 6211"/>
                <a:gd name="T103" fmla="*/ 1398 h 7955"/>
                <a:gd name="T104" fmla="*/ 2241 w 6211"/>
                <a:gd name="T105" fmla="*/ 1630 h 7955"/>
                <a:gd name="T106" fmla="*/ 2744 w 6211"/>
                <a:gd name="T107" fmla="*/ 1591 h 7955"/>
                <a:gd name="T108" fmla="*/ 2655 w 6211"/>
                <a:gd name="T109" fmla="*/ 1332 h 7955"/>
                <a:gd name="T110" fmla="*/ 2705 w 6211"/>
                <a:gd name="T111" fmla="*/ 1180 h 7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11" h="7955">
                  <a:moveTo>
                    <a:pt x="2714" y="1150"/>
                  </a:moveTo>
                  <a:lnTo>
                    <a:pt x="2721" y="1112"/>
                  </a:lnTo>
                  <a:lnTo>
                    <a:pt x="2769" y="956"/>
                  </a:lnTo>
                  <a:lnTo>
                    <a:pt x="2799" y="892"/>
                  </a:lnTo>
                  <a:lnTo>
                    <a:pt x="2836" y="835"/>
                  </a:lnTo>
                  <a:lnTo>
                    <a:pt x="2883" y="790"/>
                  </a:lnTo>
                  <a:lnTo>
                    <a:pt x="2910" y="775"/>
                  </a:lnTo>
                  <a:lnTo>
                    <a:pt x="2916" y="770"/>
                  </a:lnTo>
                  <a:lnTo>
                    <a:pt x="2971" y="744"/>
                  </a:lnTo>
                  <a:lnTo>
                    <a:pt x="3024" y="729"/>
                  </a:lnTo>
                  <a:lnTo>
                    <a:pt x="3088" y="721"/>
                  </a:lnTo>
                  <a:lnTo>
                    <a:pt x="3160" y="730"/>
                  </a:lnTo>
                  <a:lnTo>
                    <a:pt x="3237" y="763"/>
                  </a:lnTo>
                  <a:lnTo>
                    <a:pt x="3295" y="807"/>
                  </a:lnTo>
                  <a:lnTo>
                    <a:pt x="3334" y="845"/>
                  </a:lnTo>
                  <a:lnTo>
                    <a:pt x="3352" y="870"/>
                  </a:lnTo>
                  <a:lnTo>
                    <a:pt x="3365" y="883"/>
                  </a:lnTo>
                  <a:lnTo>
                    <a:pt x="3416" y="980"/>
                  </a:lnTo>
                  <a:lnTo>
                    <a:pt x="3431" y="1054"/>
                  </a:lnTo>
                  <a:lnTo>
                    <a:pt x="3435" y="1111"/>
                  </a:lnTo>
                  <a:lnTo>
                    <a:pt x="3432" y="1142"/>
                  </a:lnTo>
                  <a:lnTo>
                    <a:pt x="3421" y="1188"/>
                  </a:lnTo>
                  <a:lnTo>
                    <a:pt x="3419" y="1223"/>
                  </a:lnTo>
                  <a:lnTo>
                    <a:pt x="3434" y="1219"/>
                  </a:lnTo>
                  <a:lnTo>
                    <a:pt x="3454" y="1223"/>
                  </a:lnTo>
                  <a:lnTo>
                    <a:pt x="3465" y="1236"/>
                  </a:lnTo>
                  <a:lnTo>
                    <a:pt x="3466" y="1256"/>
                  </a:lnTo>
                  <a:lnTo>
                    <a:pt x="3457" y="1291"/>
                  </a:lnTo>
                  <a:lnTo>
                    <a:pt x="3436" y="1335"/>
                  </a:lnTo>
                  <a:lnTo>
                    <a:pt x="3427" y="1347"/>
                  </a:lnTo>
                  <a:lnTo>
                    <a:pt x="3401" y="1376"/>
                  </a:lnTo>
                  <a:lnTo>
                    <a:pt x="3381" y="1389"/>
                  </a:lnTo>
                  <a:lnTo>
                    <a:pt x="3368" y="1386"/>
                  </a:lnTo>
                  <a:lnTo>
                    <a:pt x="3357" y="1383"/>
                  </a:lnTo>
                  <a:lnTo>
                    <a:pt x="3344" y="1400"/>
                  </a:lnTo>
                  <a:lnTo>
                    <a:pt x="3282" y="1494"/>
                  </a:lnTo>
                  <a:lnTo>
                    <a:pt x="3243" y="1562"/>
                  </a:lnTo>
                  <a:lnTo>
                    <a:pt x="3233" y="1591"/>
                  </a:lnTo>
                  <a:lnTo>
                    <a:pt x="3226" y="1619"/>
                  </a:lnTo>
                  <a:lnTo>
                    <a:pt x="3228" y="1659"/>
                  </a:lnTo>
                  <a:lnTo>
                    <a:pt x="3243" y="1692"/>
                  </a:lnTo>
                  <a:lnTo>
                    <a:pt x="3248" y="1694"/>
                  </a:lnTo>
                  <a:lnTo>
                    <a:pt x="3261" y="1694"/>
                  </a:lnTo>
                  <a:lnTo>
                    <a:pt x="3335" y="1702"/>
                  </a:lnTo>
                  <a:lnTo>
                    <a:pt x="3395" y="1722"/>
                  </a:lnTo>
                  <a:lnTo>
                    <a:pt x="3423" y="1739"/>
                  </a:lnTo>
                  <a:lnTo>
                    <a:pt x="3439" y="1748"/>
                  </a:lnTo>
                  <a:lnTo>
                    <a:pt x="3485" y="1755"/>
                  </a:lnTo>
                  <a:lnTo>
                    <a:pt x="3580" y="1754"/>
                  </a:lnTo>
                  <a:lnTo>
                    <a:pt x="3734" y="1748"/>
                  </a:lnTo>
                  <a:lnTo>
                    <a:pt x="3847" y="1755"/>
                  </a:lnTo>
                  <a:lnTo>
                    <a:pt x="3913" y="1774"/>
                  </a:lnTo>
                  <a:lnTo>
                    <a:pt x="3942" y="1789"/>
                  </a:lnTo>
                  <a:lnTo>
                    <a:pt x="3973" y="1805"/>
                  </a:lnTo>
                  <a:lnTo>
                    <a:pt x="4066" y="1827"/>
                  </a:lnTo>
                  <a:lnTo>
                    <a:pt x="4187" y="1838"/>
                  </a:lnTo>
                  <a:lnTo>
                    <a:pt x="4322" y="1843"/>
                  </a:lnTo>
                  <a:lnTo>
                    <a:pt x="4658" y="1840"/>
                  </a:lnTo>
                  <a:lnTo>
                    <a:pt x="4773" y="1833"/>
                  </a:lnTo>
                  <a:lnTo>
                    <a:pt x="4786" y="1832"/>
                  </a:lnTo>
                  <a:lnTo>
                    <a:pt x="4833" y="1809"/>
                  </a:lnTo>
                  <a:lnTo>
                    <a:pt x="4936" y="1748"/>
                  </a:lnTo>
                  <a:lnTo>
                    <a:pt x="5168" y="1592"/>
                  </a:lnTo>
                  <a:lnTo>
                    <a:pt x="5216" y="1557"/>
                  </a:lnTo>
                  <a:lnTo>
                    <a:pt x="5253" y="1535"/>
                  </a:lnTo>
                  <a:lnTo>
                    <a:pt x="5430" y="1425"/>
                  </a:lnTo>
                  <a:lnTo>
                    <a:pt x="5533" y="1352"/>
                  </a:lnTo>
                  <a:lnTo>
                    <a:pt x="5559" y="1329"/>
                  </a:lnTo>
                  <a:lnTo>
                    <a:pt x="5594" y="1304"/>
                  </a:lnTo>
                  <a:lnTo>
                    <a:pt x="5794" y="1206"/>
                  </a:lnTo>
                  <a:lnTo>
                    <a:pt x="5978" y="1128"/>
                  </a:lnTo>
                  <a:lnTo>
                    <a:pt x="6089" y="1088"/>
                  </a:lnTo>
                  <a:lnTo>
                    <a:pt x="6172" y="1068"/>
                  </a:lnTo>
                  <a:lnTo>
                    <a:pt x="6206" y="1074"/>
                  </a:lnTo>
                  <a:lnTo>
                    <a:pt x="6211" y="1087"/>
                  </a:lnTo>
                  <a:lnTo>
                    <a:pt x="6209" y="1096"/>
                  </a:lnTo>
                  <a:lnTo>
                    <a:pt x="6095" y="1154"/>
                  </a:lnTo>
                  <a:lnTo>
                    <a:pt x="5955" y="1219"/>
                  </a:lnTo>
                  <a:lnTo>
                    <a:pt x="5957" y="1221"/>
                  </a:lnTo>
                  <a:lnTo>
                    <a:pt x="5983" y="1238"/>
                  </a:lnTo>
                  <a:lnTo>
                    <a:pt x="5996" y="1256"/>
                  </a:lnTo>
                  <a:lnTo>
                    <a:pt x="5996" y="1268"/>
                  </a:lnTo>
                  <a:lnTo>
                    <a:pt x="5995" y="1276"/>
                  </a:lnTo>
                  <a:lnTo>
                    <a:pt x="5979" y="1289"/>
                  </a:lnTo>
                  <a:lnTo>
                    <a:pt x="5962" y="1299"/>
                  </a:lnTo>
                  <a:lnTo>
                    <a:pt x="5956" y="1309"/>
                  </a:lnTo>
                  <a:lnTo>
                    <a:pt x="5962" y="1315"/>
                  </a:lnTo>
                  <a:lnTo>
                    <a:pt x="5988" y="1334"/>
                  </a:lnTo>
                  <a:lnTo>
                    <a:pt x="6001" y="1361"/>
                  </a:lnTo>
                  <a:lnTo>
                    <a:pt x="5988" y="1381"/>
                  </a:lnTo>
                  <a:lnTo>
                    <a:pt x="5977" y="1394"/>
                  </a:lnTo>
                  <a:lnTo>
                    <a:pt x="5981" y="1400"/>
                  </a:lnTo>
                  <a:lnTo>
                    <a:pt x="5994" y="1412"/>
                  </a:lnTo>
                  <a:lnTo>
                    <a:pt x="6006" y="1434"/>
                  </a:lnTo>
                  <a:lnTo>
                    <a:pt x="6006" y="1452"/>
                  </a:lnTo>
                  <a:lnTo>
                    <a:pt x="5997" y="1468"/>
                  </a:lnTo>
                  <a:lnTo>
                    <a:pt x="5955" y="1496"/>
                  </a:lnTo>
                  <a:lnTo>
                    <a:pt x="5939" y="1500"/>
                  </a:lnTo>
                  <a:lnTo>
                    <a:pt x="5898" y="1513"/>
                  </a:lnTo>
                  <a:lnTo>
                    <a:pt x="5825" y="1526"/>
                  </a:lnTo>
                  <a:lnTo>
                    <a:pt x="5763" y="1532"/>
                  </a:lnTo>
                  <a:lnTo>
                    <a:pt x="5732" y="1538"/>
                  </a:lnTo>
                  <a:lnTo>
                    <a:pt x="5719" y="1544"/>
                  </a:lnTo>
                  <a:lnTo>
                    <a:pt x="5668" y="1564"/>
                  </a:lnTo>
                  <a:lnTo>
                    <a:pt x="5606" y="1582"/>
                  </a:lnTo>
                  <a:lnTo>
                    <a:pt x="5580" y="1588"/>
                  </a:lnTo>
                  <a:lnTo>
                    <a:pt x="5577" y="1588"/>
                  </a:lnTo>
                  <a:lnTo>
                    <a:pt x="5542" y="1619"/>
                  </a:lnTo>
                  <a:lnTo>
                    <a:pt x="5443" y="1727"/>
                  </a:lnTo>
                  <a:lnTo>
                    <a:pt x="5330" y="1847"/>
                  </a:lnTo>
                  <a:lnTo>
                    <a:pt x="5268" y="1898"/>
                  </a:lnTo>
                  <a:lnTo>
                    <a:pt x="5077" y="2029"/>
                  </a:lnTo>
                  <a:lnTo>
                    <a:pt x="5049" y="2048"/>
                  </a:lnTo>
                  <a:lnTo>
                    <a:pt x="5006" y="2073"/>
                  </a:lnTo>
                  <a:lnTo>
                    <a:pt x="4911" y="2136"/>
                  </a:lnTo>
                  <a:lnTo>
                    <a:pt x="4901" y="2147"/>
                  </a:lnTo>
                  <a:lnTo>
                    <a:pt x="4858" y="2164"/>
                  </a:lnTo>
                  <a:lnTo>
                    <a:pt x="4789" y="2164"/>
                  </a:lnTo>
                  <a:lnTo>
                    <a:pt x="4732" y="2156"/>
                  </a:lnTo>
                  <a:lnTo>
                    <a:pt x="4603" y="2157"/>
                  </a:lnTo>
                  <a:lnTo>
                    <a:pt x="4515" y="2165"/>
                  </a:lnTo>
                  <a:lnTo>
                    <a:pt x="4506" y="2169"/>
                  </a:lnTo>
                  <a:lnTo>
                    <a:pt x="4404" y="2199"/>
                  </a:lnTo>
                  <a:lnTo>
                    <a:pt x="4272" y="2215"/>
                  </a:lnTo>
                  <a:lnTo>
                    <a:pt x="4165" y="2215"/>
                  </a:lnTo>
                  <a:lnTo>
                    <a:pt x="4043" y="2200"/>
                  </a:lnTo>
                  <a:lnTo>
                    <a:pt x="3911" y="2165"/>
                  </a:lnTo>
                  <a:lnTo>
                    <a:pt x="3842" y="2136"/>
                  </a:lnTo>
                  <a:lnTo>
                    <a:pt x="3828" y="2135"/>
                  </a:lnTo>
                  <a:lnTo>
                    <a:pt x="3767" y="2143"/>
                  </a:lnTo>
                  <a:lnTo>
                    <a:pt x="3741" y="2160"/>
                  </a:lnTo>
                  <a:lnTo>
                    <a:pt x="3730" y="2179"/>
                  </a:lnTo>
                  <a:lnTo>
                    <a:pt x="3728" y="2191"/>
                  </a:lnTo>
                  <a:lnTo>
                    <a:pt x="3720" y="2244"/>
                  </a:lnTo>
                  <a:lnTo>
                    <a:pt x="3688" y="2359"/>
                  </a:lnTo>
                  <a:lnTo>
                    <a:pt x="3672" y="2423"/>
                  </a:lnTo>
                  <a:lnTo>
                    <a:pt x="3667" y="2459"/>
                  </a:lnTo>
                  <a:lnTo>
                    <a:pt x="3675" y="2542"/>
                  </a:lnTo>
                  <a:lnTo>
                    <a:pt x="3702" y="2654"/>
                  </a:lnTo>
                  <a:lnTo>
                    <a:pt x="3710" y="2674"/>
                  </a:lnTo>
                  <a:lnTo>
                    <a:pt x="3609" y="3045"/>
                  </a:lnTo>
                  <a:lnTo>
                    <a:pt x="3502" y="3465"/>
                  </a:lnTo>
                  <a:lnTo>
                    <a:pt x="3502" y="3475"/>
                  </a:lnTo>
                  <a:lnTo>
                    <a:pt x="3515" y="3503"/>
                  </a:lnTo>
                  <a:lnTo>
                    <a:pt x="3554" y="3553"/>
                  </a:lnTo>
                  <a:lnTo>
                    <a:pt x="3623" y="3627"/>
                  </a:lnTo>
                  <a:lnTo>
                    <a:pt x="3676" y="3690"/>
                  </a:lnTo>
                  <a:lnTo>
                    <a:pt x="3684" y="3710"/>
                  </a:lnTo>
                  <a:lnTo>
                    <a:pt x="3697" y="3921"/>
                  </a:lnTo>
                  <a:lnTo>
                    <a:pt x="3703" y="4087"/>
                  </a:lnTo>
                  <a:lnTo>
                    <a:pt x="3697" y="4120"/>
                  </a:lnTo>
                  <a:lnTo>
                    <a:pt x="3675" y="4279"/>
                  </a:lnTo>
                  <a:lnTo>
                    <a:pt x="3675" y="4350"/>
                  </a:lnTo>
                  <a:lnTo>
                    <a:pt x="3684" y="4385"/>
                  </a:lnTo>
                  <a:lnTo>
                    <a:pt x="3690" y="4394"/>
                  </a:lnTo>
                  <a:lnTo>
                    <a:pt x="3694" y="4397"/>
                  </a:lnTo>
                  <a:lnTo>
                    <a:pt x="3698" y="4419"/>
                  </a:lnTo>
                  <a:lnTo>
                    <a:pt x="3680" y="4446"/>
                  </a:lnTo>
                  <a:lnTo>
                    <a:pt x="3659" y="4464"/>
                  </a:lnTo>
                  <a:lnTo>
                    <a:pt x="3638" y="4481"/>
                  </a:lnTo>
                  <a:lnTo>
                    <a:pt x="3614" y="4510"/>
                  </a:lnTo>
                  <a:lnTo>
                    <a:pt x="3602" y="4536"/>
                  </a:lnTo>
                  <a:lnTo>
                    <a:pt x="3603" y="4539"/>
                  </a:lnTo>
                  <a:lnTo>
                    <a:pt x="3603" y="4587"/>
                  </a:lnTo>
                  <a:lnTo>
                    <a:pt x="3601" y="4838"/>
                  </a:lnTo>
                  <a:lnTo>
                    <a:pt x="3592" y="5002"/>
                  </a:lnTo>
                  <a:lnTo>
                    <a:pt x="3584" y="5060"/>
                  </a:lnTo>
                  <a:lnTo>
                    <a:pt x="3574" y="5124"/>
                  </a:lnTo>
                  <a:lnTo>
                    <a:pt x="3544" y="5344"/>
                  </a:lnTo>
                  <a:lnTo>
                    <a:pt x="3509" y="5534"/>
                  </a:lnTo>
                  <a:lnTo>
                    <a:pt x="3479" y="5648"/>
                  </a:lnTo>
                  <a:lnTo>
                    <a:pt x="3441" y="5740"/>
                  </a:lnTo>
                  <a:lnTo>
                    <a:pt x="3409" y="5785"/>
                  </a:lnTo>
                  <a:lnTo>
                    <a:pt x="3384" y="5803"/>
                  </a:lnTo>
                  <a:lnTo>
                    <a:pt x="3370" y="5807"/>
                  </a:lnTo>
                  <a:lnTo>
                    <a:pt x="3356" y="5810"/>
                  </a:lnTo>
                  <a:lnTo>
                    <a:pt x="3276" y="5798"/>
                  </a:lnTo>
                  <a:lnTo>
                    <a:pt x="3228" y="5769"/>
                  </a:lnTo>
                  <a:lnTo>
                    <a:pt x="3196" y="5740"/>
                  </a:lnTo>
                  <a:lnTo>
                    <a:pt x="3182" y="5719"/>
                  </a:lnTo>
                  <a:lnTo>
                    <a:pt x="3172" y="5711"/>
                  </a:lnTo>
                  <a:lnTo>
                    <a:pt x="3128" y="5666"/>
                  </a:lnTo>
                  <a:lnTo>
                    <a:pt x="3107" y="5629"/>
                  </a:lnTo>
                  <a:lnTo>
                    <a:pt x="3107" y="5613"/>
                  </a:lnTo>
                  <a:lnTo>
                    <a:pt x="3114" y="5569"/>
                  </a:lnTo>
                  <a:lnTo>
                    <a:pt x="3103" y="5550"/>
                  </a:lnTo>
                  <a:lnTo>
                    <a:pt x="3067" y="5453"/>
                  </a:lnTo>
                  <a:lnTo>
                    <a:pt x="3058" y="5400"/>
                  </a:lnTo>
                  <a:lnTo>
                    <a:pt x="3059" y="5369"/>
                  </a:lnTo>
                  <a:lnTo>
                    <a:pt x="3063" y="5355"/>
                  </a:lnTo>
                  <a:lnTo>
                    <a:pt x="3050" y="5160"/>
                  </a:lnTo>
                  <a:lnTo>
                    <a:pt x="3045" y="5156"/>
                  </a:lnTo>
                  <a:lnTo>
                    <a:pt x="3007" y="5124"/>
                  </a:lnTo>
                  <a:lnTo>
                    <a:pt x="2994" y="5105"/>
                  </a:lnTo>
                  <a:lnTo>
                    <a:pt x="2975" y="5054"/>
                  </a:lnTo>
                  <a:lnTo>
                    <a:pt x="2968" y="5028"/>
                  </a:lnTo>
                  <a:lnTo>
                    <a:pt x="2958" y="5070"/>
                  </a:lnTo>
                  <a:lnTo>
                    <a:pt x="2916" y="5268"/>
                  </a:lnTo>
                  <a:lnTo>
                    <a:pt x="2900" y="5386"/>
                  </a:lnTo>
                  <a:lnTo>
                    <a:pt x="2902" y="5418"/>
                  </a:lnTo>
                  <a:lnTo>
                    <a:pt x="2907" y="5444"/>
                  </a:lnTo>
                  <a:lnTo>
                    <a:pt x="2910" y="5513"/>
                  </a:lnTo>
                  <a:lnTo>
                    <a:pt x="2905" y="5613"/>
                  </a:lnTo>
                  <a:lnTo>
                    <a:pt x="2902" y="5631"/>
                  </a:lnTo>
                  <a:lnTo>
                    <a:pt x="2907" y="5645"/>
                  </a:lnTo>
                  <a:lnTo>
                    <a:pt x="2919" y="5724"/>
                  </a:lnTo>
                  <a:lnTo>
                    <a:pt x="2914" y="5784"/>
                  </a:lnTo>
                  <a:lnTo>
                    <a:pt x="2902" y="5810"/>
                  </a:lnTo>
                  <a:lnTo>
                    <a:pt x="2891" y="5836"/>
                  </a:lnTo>
                  <a:lnTo>
                    <a:pt x="2875" y="5890"/>
                  </a:lnTo>
                  <a:lnTo>
                    <a:pt x="2863" y="5959"/>
                  </a:lnTo>
                  <a:lnTo>
                    <a:pt x="2862" y="5970"/>
                  </a:lnTo>
                  <a:lnTo>
                    <a:pt x="2870" y="5991"/>
                  </a:lnTo>
                  <a:lnTo>
                    <a:pt x="2900" y="6109"/>
                  </a:lnTo>
                  <a:lnTo>
                    <a:pt x="2909" y="6196"/>
                  </a:lnTo>
                  <a:lnTo>
                    <a:pt x="2902" y="6233"/>
                  </a:lnTo>
                  <a:lnTo>
                    <a:pt x="2853" y="6523"/>
                  </a:lnTo>
                  <a:lnTo>
                    <a:pt x="2824" y="6717"/>
                  </a:lnTo>
                  <a:lnTo>
                    <a:pt x="2822" y="6783"/>
                  </a:lnTo>
                  <a:lnTo>
                    <a:pt x="2815" y="7089"/>
                  </a:lnTo>
                  <a:lnTo>
                    <a:pt x="2818" y="7254"/>
                  </a:lnTo>
                  <a:lnTo>
                    <a:pt x="2824" y="7282"/>
                  </a:lnTo>
                  <a:lnTo>
                    <a:pt x="2849" y="7320"/>
                  </a:lnTo>
                  <a:lnTo>
                    <a:pt x="2913" y="7404"/>
                  </a:lnTo>
                  <a:lnTo>
                    <a:pt x="2933" y="7444"/>
                  </a:lnTo>
                  <a:lnTo>
                    <a:pt x="2939" y="7467"/>
                  </a:lnTo>
                  <a:lnTo>
                    <a:pt x="2937" y="7476"/>
                  </a:lnTo>
                  <a:lnTo>
                    <a:pt x="2935" y="7496"/>
                  </a:lnTo>
                  <a:lnTo>
                    <a:pt x="2940" y="7527"/>
                  </a:lnTo>
                  <a:lnTo>
                    <a:pt x="2964" y="7571"/>
                  </a:lnTo>
                  <a:lnTo>
                    <a:pt x="2981" y="7602"/>
                  </a:lnTo>
                  <a:lnTo>
                    <a:pt x="2986" y="7620"/>
                  </a:lnTo>
                  <a:lnTo>
                    <a:pt x="2986" y="7664"/>
                  </a:lnTo>
                  <a:lnTo>
                    <a:pt x="2972" y="7724"/>
                  </a:lnTo>
                  <a:lnTo>
                    <a:pt x="2968" y="7734"/>
                  </a:lnTo>
                  <a:lnTo>
                    <a:pt x="2977" y="7746"/>
                  </a:lnTo>
                  <a:lnTo>
                    <a:pt x="3009" y="7798"/>
                  </a:lnTo>
                  <a:lnTo>
                    <a:pt x="3015" y="7821"/>
                  </a:lnTo>
                  <a:lnTo>
                    <a:pt x="3011" y="7832"/>
                  </a:lnTo>
                  <a:lnTo>
                    <a:pt x="3006" y="7836"/>
                  </a:lnTo>
                  <a:lnTo>
                    <a:pt x="2958" y="7852"/>
                  </a:lnTo>
                  <a:lnTo>
                    <a:pt x="2809" y="7904"/>
                  </a:lnTo>
                  <a:lnTo>
                    <a:pt x="2730" y="7937"/>
                  </a:lnTo>
                  <a:lnTo>
                    <a:pt x="2712" y="7948"/>
                  </a:lnTo>
                  <a:lnTo>
                    <a:pt x="2697" y="7955"/>
                  </a:lnTo>
                  <a:lnTo>
                    <a:pt x="2657" y="7952"/>
                  </a:lnTo>
                  <a:lnTo>
                    <a:pt x="2613" y="7933"/>
                  </a:lnTo>
                  <a:lnTo>
                    <a:pt x="2581" y="7905"/>
                  </a:lnTo>
                  <a:lnTo>
                    <a:pt x="2573" y="7891"/>
                  </a:lnTo>
                  <a:lnTo>
                    <a:pt x="2569" y="7877"/>
                  </a:lnTo>
                  <a:lnTo>
                    <a:pt x="2570" y="7843"/>
                  </a:lnTo>
                  <a:lnTo>
                    <a:pt x="2576" y="7811"/>
                  </a:lnTo>
                  <a:lnTo>
                    <a:pt x="2577" y="7782"/>
                  </a:lnTo>
                  <a:lnTo>
                    <a:pt x="2573" y="7772"/>
                  </a:lnTo>
                  <a:lnTo>
                    <a:pt x="2556" y="7721"/>
                  </a:lnTo>
                  <a:lnTo>
                    <a:pt x="2552" y="7697"/>
                  </a:lnTo>
                  <a:lnTo>
                    <a:pt x="2533" y="7602"/>
                  </a:lnTo>
                  <a:lnTo>
                    <a:pt x="2533" y="7509"/>
                  </a:lnTo>
                  <a:lnTo>
                    <a:pt x="2538" y="7504"/>
                  </a:lnTo>
                  <a:lnTo>
                    <a:pt x="2556" y="7474"/>
                  </a:lnTo>
                  <a:lnTo>
                    <a:pt x="2556" y="7447"/>
                  </a:lnTo>
                  <a:lnTo>
                    <a:pt x="2548" y="7434"/>
                  </a:lnTo>
                  <a:lnTo>
                    <a:pt x="2539" y="7418"/>
                  </a:lnTo>
                  <a:lnTo>
                    <a:pt x="2538" y="7388"/>
                  </a:lnTo>
                  <a:lnTo>
                    <a:pt x="2551" y="7352"/>
                  </a:lnTo>
                  <a:lnTo>
                    <a:pt x="2556" y="7346"/>
                  </a:lnTo>
                  <a:lnTo>
                    <a:pt x="2582" y="7308"/>
                  </a:lnTo>
                  <a:lnTo>
                    <a:pt x="2565" y="7186"/>
                  </a:lnTo>
                  <a:lnTo>
                    <a:pt x="2490" y="6618"/>
                  </a:lnTo>
                  <a:lnTo>
                    <a:pt x="2454" y="6307"/>
                  </a:lnTo>
                  <a:lnTo>
                    <a:pt x="2452" y="6246"/>
                  </a:lnTo>
                  <a:lnTo>
                    <a:pt x="2456" y="6162"/>
                  </a:lnTo>
                  <a:lnTo>
                    <a:pt x="2471" y="5999"/>
                  </a:lnTo>
                  <a:lnTo>
                    <a:pt x="2481" y="5942"/>
                  </a:lnTo>
                  <a:lnTo>
                    <a:pt x="2491" y="5922"/>
                  </a:lnTo>
                  <a:lnTo>
                    <a:pt x="2497" y="5920"/>
                  </a:lnTo>
                  <a:lnTo>
                    <a:pt x="2503" y="5919"/>
                  </a:lnTo>
                  <a:lnTo>
                    <a:pt x="2512" y="5895"/>
                  </a:lnTo>
                  <a:lnTo>
                    <a:pt x="2521" y="5833"/>
                  </a:lnTo>
                  <a:lnTo>
                    <a:pt x="2526" y="5663"/>
                  </a:lnTo>
                  <a:lnTo>
                    <a:pt x="2522" y="5593"/>
                  </a:lnTo>
                  <a:lnTo>
                    <a:pt x="2520" y="5574"/>
                  </a:lnTo>
                  <a:lnTo>
                    <a:pt x="2508" y="5539"/>
                  </a:lnTo>
                  <a:lnTo>
                    <a:pt x="2482" y="5488"/>
                  </a:lnTo>
                  <a:lnTo>
                    <a:pt x="2464" y="5445"/>
                  </a:lnTo>
                  <a:lnTo>
                    <a:pt x="2450" y="5409"/>
                  </a:lnTo>
                  <a:lnTo>
                    <a:pt x="2395" y="5232"/>
                  </a:lnTo>
                  <a:lnTo>
                    <a:pt x="2351" y="5038"/>
                  </a:lnTo>
                  <a:lnTo>
                    <a:pt x="2328" y="4896"/>
                  </a:lnTo>
                  <a:lnTo>
                    <a:pt x="2313" y="4748"/>
                  </a:lnTo>
                  <a:lnTo>
                    <a:pt x="2310" y="4599"/>
                  </a:lnTo>
                  <a:lnTo>
                    <a:pt x="2315" y="4526"/>
                  </a:lnTo>
                  <a:lnTo>
                    <a:pt x="2320" y="4481"/>
                  </a:lnTo>
                  <a:lnTo>
                    <a:pt x="2315" y="4484"/>
                  </a:lnTo>
                  <a:lnTo>
                    <a:pt x="2296" y="4515"/>
                  </a:lnTo>
                  <a:lnTo>
                    <a:pt x="2274" y="4532"/>
                  </a:lnTo>
                  <a:lnTo>
                    <a:pt x="2245" y="4533"/>
                  </a:lnTo>
                  <a:lnTo>
                    <a:pt x="2206" y="4510"/>
                  </a:lnTo>
                  <a:lnTo>
                    <a:pt x="2184" y="4485"/>
                  </a:lnTo>
                  <a:lnTo>
                    <a:pt x="2176" y="4476"/>
                  </a:lnTo>
                  <a:lnTo>
                    <a:pt x="2158" y="4466"/>
                  </a:lnTo>
                  <a:lnTo>
                    <a:pt x="2132" y="4459"/>
                  </a:lnTo>
                  <a:lnTo>
                    <a:pt x="2087" y="4472"/>
                  </a:lnTo>
                  <a:lnTo>
                    <a:pt x="2079" y="4477"/>
                  </a:lnTo>
                  <a:lnTo>
                    <a:pt x="2071" y="4479"/>
                  </a:lnTo>
                  <a:lnTo>
                    <a:pt x="2034" y="4480"/>
                  </a:lnTo>
                  <a:lnTo>
                    <a:pt x="2005" y="4475"/>
                  </a:lnTo>
                  <a:lnTo>
                    <a:pt x="1981" y="4460"/>
                  </a:lnTo>
                  <a:lnTo>
                    <a:pt x="1968" y="4433"/>
                  </a:lnTo>
                  <a:lnTo>
                    <a:pt x="1974" y="4389"/>
                  </a:lnTo>
                  <a:lnTo>
                    <a:pt x="2007" y="4324"/>
                  </a:lnTo>
                  <a:lnTo>
                    <a:pt x="2036" y="4283"/>
                  </a:lnTo>
                  <a:lnTo>
                    <a:pt x="2056" y="4250"/>
                  </a:lnTo>
                  <a:lnTo>
                    <a:pt x="2083" y="4170"/>
                  </a:lnTo>
                  <a:lnTo>
                    <a:pt x="2104" y="4050"/>
                  </a:lnTo>
                  <a:lnTo>
                    <a:pt x="2105" y="4015"/>
                  </a:lnTo>
                  <a:lnTo>
                    <a:pt x="2106" y="4003"/>
                  </a:lnTo>
                  <a:lnTo>
                    <a:pt x="2118" y="3990"/>
                  </a:lnTo>
                  <a:lnTo>
                    <a:pt x="2141" y="3986"/>
                  </a:lnTo>
                  <a:lnTo>
                    <a:pt x="2147" y="3986"/>
                  </a:lnTo>
                  <a:lnTo>
                    <a:pt x="2165" y="3943"/>
                  </a:lnTo>
                  <a:lnTo>
                    <a:pt x="2255" y="3745"/>
                  </a:lnTo>
                  <a:lnTo>
                    <a:pt x="2300" y="3667"/>
                  </a:lnTo>
                  <a:lnTo>
                    <a:pt x="2322" y="3637"/>
                  </a:lnTo>
                  <a:lnTo>
                    <a:pt x="2329" y="3635"/>
                  </a:lnTo>
                  <a:lnTo>
                    <a:pt x="2344" y="3633"/>
                  </a:lnTo>
                  <a:lnTo>
                    <a:pt x="2371" y="3615"/>
                  </a:lnTo>
                  <a:lnTo>
                    <a:pt x="2399" y="3580"/>
                  </a:lnTo>
                  <a:lnTo>
                    <a:pt x="2405" y="3573"/>
                  </a:lnTo>
                  <a:lnTo>
                    <a:pt x="2382" y="3503"/>
                  </a:lnTo>
                  <a:lnTo>
                    <a:pt x="2350" y="3460"/>
                  </a:lnTo>
                  <a:lnTo>
                    <a:pt x="2275" y="3372"/>
                  </a:lnTo>
                  <a:lnTo>
                    <a:pt x="2267" y="3360"/>
                  </a:lnTo>
                  <a:lnTo>
                    <a:pt x="2254" y="3313"/>
                  </a:lnTo>
                  <a:lnTo>
                    <a:pt x="2241" y="3208"/>
                  </a:lnTo>
                  <a:lnTo>
                    <a:pt x="2230" y="2965"/>
                  </a:lnTo>
                  <a:lnTo>
                    <a:pt x="2230" y="2913"/>
                  </a:lnTo>
                  <a:lnTo>
                    <a:pt x="2230" y="2537"/>
                  </a:lnTo>
                  <a:lnTo>
                    <a:pt x="2246" y="2438"/>
                  </a:lnTo>
                  <a:lnTo>
                    <a:pt x="2262" y="2317"/>
                  </a:lnTo>
                  <a:lnTo>
                    <a:pt x="2258" y="2300"/>
                  </a:lnTo>
                  <a:lnTo>
                    <a:pt x="2219" y="2219"/>
                  </a:lnTo>
                  <a:lnTo>
                    <a:pt x="2163" y="2118"/>
                  </a:lnTo>
                  <a:lnTo>
                    <a:pt x="2112" y="2038"/>
                  </a:lnTo>
                  <a:lnTo>
                    <a:pt x="2095" y="2021"/>
                  </a:lnTo>
                  <a:lnTo>
                    <a:pt x="2068" y="2012"/>
                  </a:lnTo>
                  <a:lnTo>
                    <a:pt x="1907" y="1985"/>
                  </a:lnTo>
                  <a:lnTo>
                    <a:pt x="1732" y="1939"/>
                  </a:lnTo>
                  <a:lnTo>
                    <a:pt x="1604" y="1894"/>
                  </a:lnTo>
                  <a:lnTo>
                    <a:pt x="1471" y="1829"/>
                  </a:lnTo>
                  <a:lnTo>
                    <a:pt x="1344" y="1744"/>
                  </a:lnTo>
                  <a:lnTo>
                    <a:pt x="1283" y="1691"/>
                  </a:lnTo>
                  <a:lnTo>
                    <a:pt x="1261" y="1683"/>
                  </a:lnTo>
                  <a:lnTo>
                    <a:pt x="1149" y="1639"/>
                  </a:lnTo>
                  <a:lnTo>
                    <a:pt x="1130" y="1623"/>
                  </a:lnTo>
                  <a:lnTo>
                    <a:pt x="1081" y="1554"/>
                  </a:lnTo>
                  <a:lnTo>
                    <a:pt x="1063" y="1536"/>
                  </a:lnTo>
                  <a:lnTo>
                    <a:pt x="1022" y="1510"/>
                  </a:lnTo>
                  <a:lnTo>
                    <a:pt x="936" y="1446"/>
                  </a:lnTo>
                  <a:lnTo>
                    <a:pt x="849" y="1367"/>
                  </a:lnTo>
                  <a:lnTo>
                    <a:pt x="764" y="1276"/>
                  </a:lnTo>
                  <a:lnTo>
                    <a:pt x="683" y="1176"/>
                  </a:lnTo>
                  <a:lnTo>
                    <a:pt x="609" y="1070"/>
                  </a:lnTo>
                  <a:lnTo>
                    <a:pt x="547" y="960"/>
                  </a:lnTo>
                  <a:lnTo>
                    <a:pt x="497" y="848"/>
                  </a:lnTo>
                  <a:lnTo>
                    <a:pt x="477" y="794"/>
                  </a:lnTo>
                  <a:lnTo>
                    <a:pt x="471" y="782"/>
                  </a:lnTo>
                  <a:lnTo>
                    <a:pt x="438" y="731"/>
                  </a:lnTo>
                  <a:lnTo>
                    <a:pt x="415" y="705"/>
                  </a:lnTo>
                  <a:lnTo>
                    <a:pt x="407" y="703"/>
                  </a:lnTo>
                  <a:lnTo>
                    <a:pt x="375" y="694"/>
                  </a:lnTo>
                  <a:lnTo>
                    <a:pt x="232" y="630"/>
                  </a:lnTo>
                  <a:lnTo>
                    <a:pt x="188" y="607"/>
                  </a:lnTo>
                  <a:lnTo>
                    <a:pt x="152" y="584"/>
                  </a:lnTo>
                  <a:lnTo>
                    <a:pt x="90" y="528"/>
                  </a:lnTo>
                  <a:lnTo>
                    <a:pt x="59" y="486"/>
                  </a:lnTo>
                  <a:lnTo>
                    <a:pt x="46" y="459"/>
                  </a:lnTo>
                  <a:lnTo>
                    <a:pt x="43" y="436"/>
                  </a:lnTo>
                  <a:lnTo>
                    <a:pt x="51" y="418"/>
                  </a:lnTo>
                  <a:lnTo>
                    <a:pt x="60" y="410"/>
                  </a:lnTo>
                  <a:lnTo>
                    <a:pt x="64" y="405"/>
                  </a:lnTo>
                  <a:lnTo>
                    <a:pt x="62" y="387"/>
                  </a:lnTo>
                  <a:lnTo>
                    <a:pt x="55" y="363"/>
                  </a:lnTo>
                  <a:lnTo>
                    <a:pt x="53" y="336"/>
                  </a:lnTo>
                  <a:lnTo>
                    <a:pt x="59" y="323"/>
                  </a:lnTo>
                  <a:lnTo>
                    <a:pt x="70" y="308"/>
                  </a:lnTo>
                  <a:lnTo>
                    <a:pt x="84" y="293"/>
                  </a:lnTo>
                  <a:lnTo>
                    <a:pt x="91" y="278"/>
                  </a:lnTo>
                  <a:lnTo>
                    <a:pt x="91" y="232"/>
                  </a:lnTo>
                  <a:lnTo>
                    <a:pt x="94" y="217"/>
                  </a:lnTo>
                  <a:lnTo>
                    <a:pt x="100" y="208"/>
                  </a:lnTo>
                  <a:lnTo>
                    <a:pt x="118" y="199"/>
                  </a:lnTo>
                  <a:lnTo>
                    <a:pt x="144" y="200"/>
                  </a:lnTo>
                  <a:lnTo>
                    <a:pt x="149" y="205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lnTo>
                    <a:pt x="51" y="4"/>
                  </a:lnTo>
                  <a:lnTo>
                    <a:pt x="92" y="28"/>
                  </a:lnTo>
                  <a:lnTo>
                    <a:pt x="131" y="65"/>
                  </a:lnTo>
                  <a:lnTo>
                    <a:pt x="175" y="105"/>
                  </a:lnTo>
                  <a:lnTo>
                    <a:pt x="279" y="196"/>
                  </a:lnTo>
                  <a:lnTo>
                    <a:pt x="354" y="270"/>
                  </a:lnTo>
                  <a:lnTo>
                    <a:pt x="389" y="311"/>
                  </a:lnTo>
                  <a:lnTo>
                    <a:pt x="436" y="370"/>
                  </a:lnTo>
                  <a:lnTo>
                    <a:pt x="516" y="484"/>
                  </a:lnTo>
                  <a:lnTo>
                    <a:pt x="602" y="620"/>
                  </a:lnTo>
                  <a:lnTo>
                    <a:pt x="615" y="642"/>
                  </a:lnTo>
                  <a:lnTo>
                    <a:pt x="640" y="664"/>
                  </a:lnTo>
                  <a:lnTo>
                    <a:pt x="861" y="857"/>
                  </a:lnTo>
                  <a:lnTo>
                    <a:pt x="987" y="979"/>
                  </a:lnTo>
                  <a:lnTo>
                    <a:pt x="1127" y="1125"/>
                  </a:lnTo>
                  <a:lnTo>
                    <a:pt x="1318" y="1348"/>
                  </a:lnTo>
                  <a:lnTo>
                    <a:pt x="1349" y="1382"/>
                  </a:lnTo>
                  <a:lnTo>
                    <a:pt x="1370" y="1398"/>
                  </a:lnTo>
                  <a:lnTo>
                    <a:pt x="1449" y="1422"/>
                  </a:lnTo>
                  <a:lnTo>
                    <a:pt x="1594" y="1464"/>
                  </a:lnTo>
                  <a:lnTo>
                    <a:pt x="1830" y="1547"/>
                  </a:lnTo>
                  <a:lnTo>
                    <a:pt x="1996" y="1614"/>
                  </a:lnTo>
                  <a:lnTo>
                    <a:pt x="2013" y="1617"/>
                  </a:lnTo>
                  <a:lnTo>
                    <a:pt x="2079" y="1611"/>
                  </a:lnTo>
                  <a:lnTo>
                    <a:pt x="2165" y="1617"/>
                  </a:lnTo>
                  <a:lnTo>
                    <a:pt x="2241" y="1630"/>
                  </a:lnTo>
                  <a:lnTo>
                    <a:pt x="2336" y="1657"/>
                  </a:lnTo>
                  <a:lnTo>
                    <a:pt x="2450" y="1702"/>
                  </a:lnTo>
                  <a:lnTo>
                    <a:pt x="2517" y="1733"/>
                  </a:lnTo>
                  <a:lnTo>
                    <a:pt x="2567" y="1706"/>
                  </a:lnTo>
                  <a:lnTo>
                    <a:pt x="2712" y="1639"/>
                  </a:lnTo>
                  <a:lnTo>
                    <a:pt x="2722" y="1634"/>
                  </a:lnTo>
                  <a:lnTo>
                    <a:pt x="2735" y="1618"/>
                  </a:lnTo>
                  <a:lnTo>
                    <a:pt x="2744" y="1591"/>
                  </a:lnTo>
                  <a:lnTo>
                    <a:pt x="2735" y="1531"/>
                  </a:lnTo>
                  <a:lnTo>
                    <a:pt x="2730" y="1519"/>
                  </a:lnTo>
                  <a:lnTo>
                    <a:pt x="2727" y="1503"/>
                  </a:lnTo>
                  <a:lnTo>
                    <a:pt x="2713" y="1422"/>
                  </a:lnTo>
                  <a:lnTo>
                    <a:pt x="2699" y="1381"/>
                  </a:lnTo>
                  <a:lnTo>
                    <a:pt x="2692" y="1374"/>
                  </a:lnTo>
                  <a:lnTo>
                    <a:pt x="2669" y="1351"/>
                  </a:lnTo>
                  <a:lnTo>
                    <a:pt x="2655" y="1332"/>
                  </a:lnTo>
                  <a:lnTo>
                    <a:pt x="2651" y="1313"/>
                  </a:lnTo>
                  <a:lnTo>
                    <a:pt x="2640" y="1230"/>
                  </a:lnTo>
                  <a:lnTo>
                    <a:pt x="2642" y="1184"/>
                  </a:lnTo>
                  <a:lnTo>
                    <a:pt x="2648" y="1173"/>
                  </a:lnTo>
                  <a:lnTo>
                    <a:pt x="2656" y="1170"/>
                  </a:lnTo>
                  <a:lnTo>
                    <a:pt x="2675" y="1170"/>
                  </a:lnTo>
                  <a:lnTo>
                    <a:pt x="2700" y="1177"/>
                  </a:lnTo>
                  <a:lnTo>
                    <a:pt x="2705" y="1180"/>
                  </a:lnTo>
                  <a:lnTo>
                    <a:pt x="2714" y="115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022BF329-E0CD-AD4A-F690-6A456BE6C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896" y="1958159"/>
              <a:ext cx="1537246" cy="299989"/>
            </a:xfrm>
            <a:custGeom>
              <a:avLst/>
              <a:gdLst>
                <a:gd name="T0" fmla="*/ 126 w 6818"/>
                <a:gd name="T1" fmla="*/ 1071 h 1467"/>
                <a:gd name="T2" fmla="*/ 337 w 6818"/>
                <a:gd name="T3" fmla="*/ 927 h 1467"/>
                <a:gd name="T4" fmla="*/ 508 w 6818"/>
                <a:gd name="T5" fmla="*/ 902 h 1467"/>
                <a:gd name="T6" fmla="*/ 679 w 6818"/>
                <a:gd name="T7" fmla="*/ 942 h 1467"/>
                <a:gd name="T8" fmla="*/ 993 w 6818"/>
                <a:gd name="T9" fmla="*/ 1042 h 1467"/>
                <a:gd name="T10" fmla="*/ 1222 w 6818"/>
                <a:gd name="T11" fmla="*/ 1041 h 1467"/>
                <a:gd name="T12" fmla="*/ 1288 w 6818"/>
                <a:gd name="T13" fmla="*/ 962 h 1467"/>
                <a:gd name="T14" fmla="*/ 1260 w 6818"/>
                <a:gd name="T15" fmla="*/ 779 h 1467"/>
                <a:gd name="T16" fmla="*/ 1277 w 6818"/>
                <a:gd name="T17" fmla="*/ 606 h 1467"/>
                <a:gd name="T18" fmla="*/ 1360 w 6818"/>
                <a:gd name="T19" fmla="*/ 554 h 1467"/>
                <a:gd name="T20" fmla="*/ 1494 w 6818"/>
                <a:gd name="T21" fmla="*/ 555 h 1467"/>
                <a:gd name="T22" fmla="*/ 1986 w 6818"/>
                <a:gd name="T23" fmla="*/ 626 h 1467"/>
                <a:gd name="T24" fmla="*/ 2367 w 6818"/>
                <a:gd name="T25" fmla="*/ 590 h 1467"/>
                <a:gd name="T26" fmla="*/ 2556 w 6818"/>
                <a:gd name="T27" fmla="*/ 504 h 1467"/>
                <a:gd name="T28" fmla="*/ 2953 w 6818"/>
                <a:gd name="T29" fmla="*/ 314 h 1467"/>
                <a:gd name="T30" fmla="*/ 3490 w 6818"/>
                <a:gd name="T31" fmla="*/ 197 h 1467"/>
                <a:gd name="T32" fmla="*/ 3905 w 6818"/>
                <a:gd name="T33" fmla="*/ 189 h 1467"/>
                <a:gd name="T34" fmla="*/ 3892 w 6818"/>
                <a:gd name="T35" fmla="*/ 180 h 1467"/>
                <a:gd name="T36" fmla="*/ 4058 w 6818"/>
                <a:gd name="T37" fmla="*/ 118 h 1467"/>
                <a:gd name="T38" fmla="*/ 4883 w 6818"/>
                <a:gd name="T39" fmla="*/ 12 h 1467"/>
                <a:gd name="T40" fmla="*/ 5217 w 6818"/>
                <a:gd name="T41" fmla="*/ 5 h 1467"/>
                <a:gd name="T42" fmla="*/ 5518 w 6818"/>
                <a:gd name="T43" fmla="*/ 66 h 1467"/>
                <a:gd name="T44" fmla="*/ 5755 w 6818"/>
                <a:gd name="T45" fmla="*/ 189 h 1467"/>
                <a:gd name="T46" fmla="*/ 5953 w 6818"/>
                <a:gd name="T47" fmla="*/ 394 h 1467"/>
                <a:gd name="T48" fmla="*/ 6027 w 6818"/>
                <a:gd name="T49" fmla="*/ 515 h 1467"/>
                <a:gd name="T50" fmla="*/ 6079 w 6818"/>
                <a:gd name="T51" fmla="*/ 703 h 1467"/>
                <a:gd name="T52" fmla="*/ 6171 w 6818"/>
                <a:gd name="T53" fmla="*/ 870 h 1467"/>
                <a:gd name="T54" fmla="*/ 6357 w 6818"/>
                <a:gd name="T55" fmla="*/ 1012 h 1467"/>
                <a:gd name="T56" fmla="*/ 6536 w 6818"/>
                <a:gd name="T57" fmla="*/ 1037 h 1467"/>
                <a:gd name="T58" fmla="*/ 6667 w 6818"/>
                <a:gd name="T59" fmla="*/ 1082 h 1467"/>
                <a:gd name="T60" fmla="*/ 6787 w 6818"/>
                <a:gd name="T61" fmla="*/ 1268 h 1467"/>
                <a:gd name="T62" fmla="*/ 6818 w 6818"/>
                <a:gd name="T63" fmla="*/ 1461 h 1467"/>
                <a:gd name="T64" fmla="*/ 6774 w 6818"/>
                <a:gd name="T65" fmla="*/ 1419 h 1467"/>
                <a:gd name="T66" fmla="*/ 6544 w 6818"/>
                <a:gd name="T67" fmla="*/ 1299 h 1467"/>
                <a:gd name="T68" fmla="*/ 6312 w 6818"/>
                <a:gd name="T69" fmla="*/ 1307 h 1467"/>
                <a:gd name="T70" fmla="*/ 6019 w 6818"/>
                <a:gd name="T71" fmla="*/ 1233 h 1467"/>
                <a:gd name="T72" fmla="*/ 5801 w 6818"/>
                <a:gd name="T73" fmla="*/ 980 h 1467"/>
                <a:gd name="T74" fmla="*/ 5563 w 6818"/>
                <a:gd name="T75" fmla="*/ 585 h 1467"/>
                <a:gd name="T76" fmla="*/ 5334 w 6818"/>
                <a:gd name="T77" fmla="*/ 399 h 1467"/>
                <a:gd name="T78" fmla="*/ 5050 w 6818"/>
                <a:gd name="T79" fmla="*/ 349 h 1467"/>
                <a:gd name="T80" fmla="*/ 4158 w 6818"/>
                <a:gd name="T81" fmla="*/ 327 h 1467"/>
                <a:gd name="T82" fmla="*/ 3479 w 6818"/>
                <a:gd name="T83" fmla="*/ 367 h 1467"/>
                <a:gd name="T84" fmla="*/ 3122 w 6818"/>
                <a:gd name="T85" fmla="*/ 473 h 1467"/>
                <a:gd name="T86" fmla="*/ 2984 w 6818"/>
                <a:gd name="T87" fmla="*/ 574 h 1467"/>
                <a:gd name="T88" fmla="*/ 3283 w 6818"/>
                <a:gd name="T89" fmla="*/ 653 h 1467"/>
                <a:gd name="T90" fmla="*/ 3300 w 6818"/>
                <a:gd name="T91" fmla="*/ 705 h 1467"/>
                <a:gd name="T92" fmla="*/ 3041 w 6818"/>
                <a:gd name="T93" fmla="*/ 765 h 1467"/>
                <a:gd name="T94" fmla="*/ 2569 w 6818"/>
                <a:gd name="T95" fmla="*/ 836 h 1467"/>
                <a:gd name="T96" fmla="*/ 2087 w 6818"/>
                <a:gd name="T97" fmla="*/ 876 h 1467"/>
                <a:gd name="T98" fmla="*/ 1585 w 6818"/>
                <a:gd name="T99" fmla="*/ 862 h 1467"/>
                <a:gd name="T100" fmla="*/ 1506 w 6818"/>
                <a:gd name="T101" fmla="*/ 879 h 1467"/>
                <a:gd name="T102" fmla="*/ 1458 w 6818"/>
                <a:gd name="T103" fmla="*/ 970 h 1467"/>
                <a:gd name="T104" fmla="*/ 1448 w 6818"/>
                <a:gd name="T105" fmla="*/ 1186 h 1467"/>
                <a:gd name="T106" fmla="*/ 1414 w 6818"/>
                <a:gd name="T107" fmla="*/ 1225 h 1467"/>
                <a:gd name="T108" fmla="*/ 1218 w 6818"/>
                <a:gd name="T109" fmla="*/ 1238 h 1467"/>
                <a:gd name="T110" fmla="*/ 581 w 6818"/>
                <a:gd name="T111" fmla="*/ 1099 h 1467"/>
                <a:gd name="T112" fmla="*/ 250 w 6818"/>
                <a:gd name="T113" fmla="*/ 1089 h 1467"/>
                <a:gd name="T114" fmla="*/ 28 w 6818"/>
                <a:gd name="T115" fmla="*/ 1209 h 1467"/>
                <a:gd name="T116" fmla="*/ 62 w 6818"/>
                <a:gd name="T117" fmla="*/ 1152 h 1467"/>
                <a:gd name="connsiteX0" fmla="*/ 91 w 10000"/>
                <a:gd name="connsiteY0" fmla="*/ 7853 h 10000"/>
                <a:gd name="connsiteX1" fmla="*/ 103 w 10000"/>
                <a:gd name="connsiteY1" fmla="*/ 7778 h 10000"/>
                <a:gd name="connsiteX2" fmla="*/ 185 w 10000"/>
                <a:gd name="connsiteY2" fmla="*/ 7301 h 10000"/>
                <a:gd name="connsiteX3" fmla="*/ 274 w 10000"/>
                <a:gd name="connsiteY3" fmla="*/ 6912 h 10000"/>
                <a:gd name="connsiteX4" fmla="*/ 390 w 10000"/>
                <a:gd name="connsiteY4" fmla="*/ 6537 h 10000"/>
                <a:gd name="connsiteX5" fmla="*/ 494 w 10000"/>
                <a:gd name="connsiteY5" fmla="*/ 6319 h 10000"/>
                <a:gd name="connsiteX6" fmla="*/ 572 w 10000"/>
                <a:gd name="connsiteY6" fmla="*/ 6210 h 10000"/>
                <a:gd name="connsiteX7" fmla="*/ 656 w 10000"/>
                <a:gd name="connsiteY7" fmla="*/ 6149 h 10000"/>
                <a:gd name="connsiteX8" fmla="*/ 745 w 10000"/>
                <a:gd name="connsiteY8" fmla="*/ 6149 h 10000"/>
                <a:gd name="connsiteX9" fmla="*/ 840 w 10000"/>
                <a:gd name="connsiteY9" fmla="*/ 6203 h 10000"/>
                <a:gd name="connsiteX10" fmla="*/ 943 w 10000"/>
                <a:gd name="connsiteY10" fmla="*/ 6326 h 10000"/>
                <a:gd name="connsiteX11" fmla="*/ 996 w 10000"/>
                <a:gd name="connsiteY11" fmla="*/ 6421 h 10000"/>
                <a:gd name="connsiteX12" fmla="*/ 1100 w 10000"/>
                <a:gd name="connsiteY12" fmla="*/ 6619 h 10000"/>
                <a:gd name="connsiteX13" fmla="*/ 1291 w 10000"/>
                <a:gd name="connsiteY13" fmla="*/ 6919 h 10000"/>
                <a:gd name="connsiteX14" fmla="*/ 1456 w 10000"/>
                <a:gd name="connsiteY14" fmla="*/ 7103 h 10000"/>
                <a:gd name="connsiteX15" fmla="*/ 1594 w 10000"/>
                <a:gd name="connsiteY15" fmla="*/ 7192 h 10000"/>
                <a:gd name="connsiteX16" fmla="*/ 1707 w 10000"/>
                <a:gd name="connsiteY16" fmla="*/ 7185 h 10000"/>
                <a:gd name="connsiteX17" fmla="*/ 1792 w 10000"/>
                <a:gd name="connsiteY17" fmla="*/ 7096 h 10000"/>
                <a:gd name="connsiteX18" fmla="*/ 1854 w 10000"/>
                <a:gd name="connsiteY18" fmla="*/ 6926 h 10000"/>
                <a:gd name="connsiteX19" fmla="*/ 1886 w 10000"/>
                <a:gd name="connsiteY19" fmla="*/ 6701 h 10000"/>
                <a:gd name="connsiteX20" fmla="*/ 1889 w 10000"/>
                <a:gd name="connsiteY20" fmla="*/ 6558 h 10000"/>
                <a:gd name="connsiteX21" fmla="*/ 1892 w 10000"/>
                <a:gd name="connsiteY21" fmla="*/ 6401 h 10000"/>
                <a:gd name="connsiteX22" fmla="*/ 1879 w 10000"/>
                <a:gd name="connsiteY22" fmla="*/ 5999 h 10000"/>
                <a:gd name="connsiteX23" fmla="*/ 1848 w 10000"/>
                <a:gd name="connsiteY23" fmla="*/ 5310 h 10000"/>
                <a:gd name="connsiteX24" fmla="*/ 1838 w 10000"/>
                <a:gd name="connsiteY24" fmla="*/ 4615 h 10000"/>
                <a:gd name="connsiteX25" fmla="*/ 1854 w 10000"/>
                <a:gd name="connsiteY25" fmla="*/ 4301 h 10000"/>
                <a:gd name="connsiteX26" fmla="*/ 1873 w 10000"/>
                <a:gd name="connsiteY26" fmla="*/ 4131 h 10000"/>
                <a:gd name="connsiteX27" fmla="*/ 1901 w 10000"/>
                <a:gd name="connsiteY27" fmla="*/ 3974 h 10000"/>
                <a:gd name="connsiteX28" fmla="*/ 1940 w 10000"/>
                <a:gd name="connsiteY28" fmla="*/ 3865 h 10000"/>
                <a:gd name="connsiteX29" fmla="*/ 1995 w 10000"/>
                <a:gd name="connsiteY29" fmla="*/ 3776 h 10000"/>
                <a:gd name="connsiteX30" fmla="*/ 2059 w 10000"/>
                <a:gd name="connsiteY30" fmla="*/ 3729 h 10000"/>
                <a:gd name="connsiteX31" fmla="*/ 2097 w 10000"/>
                <a:gd name="connsiteY31" fmla="*/ 3729 h 10000"/>
                <a:gd name="connsiteX32" fmla="*/ 2191 w 10000"/>
                <a:gd name="connsiteY32" fmla="*/ 3783 h 10000"/>
                <a:gd name="connsiteX33" fmla="*/ 2454 w 10000"/>
                <a:gd name="connsiteY33" fmla="*/ 4015 h 10000"/>
                <a:gd name="connsiteX34" fmla="*/ 2672 w 10000"/>
                <a:gd name="connsiteY34" fmla="*/ 4165 h 10000"/>
                <a:gd name="connsiteX35" fmla="*/ 2913 w 10000"/>
                <a:gd name="connsiteY35" fmla="*/ 4267 h 10000"/>
                <a:gd name="connsiteX36" fmla="*/ 3164 w 10000"/>
                <a:gd name="connsiteY36" fmla="*/ 4260 h 10000"/>
                <a:gd name="connsiteX37" fmla="*/ 3350 w 10000"/>
                <a:gd name="connsiteY37" fmla="*/ 4151 h 10000"/>
                <a:gd name="connsiteX38" fmla="*/ 3472 w 10000"/>
                <a:gd name="connsiteY38" fmla="*/ 4022 h 10000"/>
                <a:gd name="connsiteX39" fmla="*/ 3588 w 10000"/>
                <a:gd name="connsiteY39" fmla="*/ 3838 h 10000"/>
                <a:gd name="connsiteX40" fmla="*/ 3698 w 10000"/>
                <a:gd name="connsiteY40" fmla="*/ 3586 h 10000"/>
                <a:gd name="connsiteX41" fmla="*/ 3749 w 10000"/>
                <a:gd name="connsiteY41" fmla="*/ 3436 h 10000"/>
                <a:gd name="connsiteX42" fmla="*/ 3853 w 10000"/>
                <a:gd name="connsiteY42" fmla="*/ 3129 h 10000"/>
                <a:gd name="connsiteX43" fmla="*/ 4083 w 10000"/>
                <a:gd name="connsiteY43" fmla="*/ 2590 h 10000"/>
                <a:gd name="connsiteX44" fmla="*/ 4331 w 10000"/>
                <a:gd name="connsiteY44" fmla="*/ 2140 h 10000"/>
                <a:gd name="connsiteX45" fmla="*/ 4591 w 10000"/>
                <a:gd name="connsiteY45" fmla="*/ 1786 h 10000"/>
                <a:gd name="connsiteX46" fmla="*/ 4855 w 10000"/>
                <a:gd name="connsiteY46" fmla="*/ 1520 h 10000"/>
                <a:gd name="connsiteX47" fmla="*/ 5119 w 10000"/>
                <a:gd name="connsiteY47" fmla="*/ 1343 h 10000"/>
                <a:gd name="connsiteX48" fmla="*/ 5374 w 10000"/>
                <a:gd name="connsiteY48" fmla="*/ 1254 h 10000"/>
                <a:gd name="connsiteX49" fmla="*/ 5616 w 10000"/>
                <a:gd name="connsiteY49" fmla="*/ 1254 h 10000"/>
                <a:gd name="connsiteX50" fmla="*/ 5727 w 10000"/>
                <a:gd name="connsiteY50" fmla="*/ 1288 h 10000"/>
                <a:gd name="connsiteX51" fmla="*/ 5745 w 10000"/>
                <a:gd name="connsiteY51" fmla="*/ 1288 h 10000"/>
                <a:gd name="connsiteX52" fmla="*/ 5708 w 10000"/>
                <a:gd name="connsiteY52" fmla="*/ 1227 h 10000"/>
                <a:gd name="connsiteX53" fmla="*/ 5708 w 10000"/>
                <a:gd name="connsiteY53" fmla="*/ 1132 h 10000"/>
                <a:gd name="connsiteX54" fmla="*/ 5776 w 10000"/>
                <a:gd name="connsiteY54" fmla="*/ 1002 h 10000"/>
                <a:gd name="connsiteX55" fmla="*/ 5952 w 10000"/>
                <a:gd name="connsiteY55" fmla="*/ 804 h 10000"/>
                <a:gd name="connsiteX56" fmla="*/ 6280 w 10000"/>
                <a:gd name="connsiteY56" fmla="*/ 566 h 10000"/>
                <a:gd name="connsiteX57" fmla="*/ 6804 w 10000"/>
                <a:gd name="connsiteY57" fmla="*/ 259 h 10000"/>
                <a:gd name="connsiteX58" fmla="*/ 7162 w 10000"/>
                <a:gd name="connsiteY58" fmla="*/ 82 h 10000"/>
                <a:gd name="connsiteX59" fmla="*/ 7269 w 10000"/>
                <a:gd name="connsiteY59" fmla="*/ 34 h 10000"/>
                <a:gd name="connsiteX60" fmla="*/ 7468 w 10000"/>
                <a:gd name="connsiteY60" fmla="*/ 0 h 10000"/>
                <a:gd name="connsiteX61" fmla="*/ 7652 w 10000"/>
                <a:gd name="connsiteY61" fmla="*/ 34 h 10000"/>
                <a:gd name="connsiteX62" fmla="*/ 7815 w 10000"/>
                <a:gd name="connsiteY62" fmla="*/ 136 h 10000"/>
                <a:gd name="connsiteX63" fmla="*/ 7961 w 10000"/>
                <a:gd name="connsiteY63" fmla="*/ 273 h 10000"/>
                <a:gd name="connsiteX64" fmla="*/ 8093 w 10000"/>
                <a:gd name="connsiteY64" fmla="*/ 450 h 10000"/>
                <a:gd name="connsiteX65" fmla="*/ 8209 w 10000"/>
                <a:gd name="connsiteY65" fmla="*/ 675 h 10000"/>
                <a:gd name="connsiteX66" fmla="*/ 8312 w 10000"/>
                <a:gd name="connsiteY66" fmla="*/ 913 h 10000"/>
                <a:gd name="connsiteX67" fmla="*/ 8441 w 10000"/>
                <a:gd name="connsiteY67" fmla="*/ 1288 h 10000"/>
                <a:gd name="connsiteX68" fmla="*/ 8570 w 10000"/>
                <a:gd name="connsiteY68" fmla="*/ 1806 h 10000"/>
                <a:gd name="connsiteX69" fmla="*/ 8695 w 10000"/>
                <a:gd name="connsiteY69" fmla="*/ 2474 h 10000"/>
                <a:gd name="connsiteX70" fmla="*/ 8731 w 10000"/>
                <a:gd name="connsiteY70" fmla="*/ 2686 h 10000"/>
                <a:gd name="connsiteX71" fmla="*/ 8758 w 10000"/>
                <a:gd name="connsiteY71" fmla="*/ 2808 h 10000"/>
                <a:gd name="connsiteX72" fmla="*/ 8797 w 10000"/>
                <a:gd name="connsiteY72" fmla="*/ 3088 h 10000"/>
                <a:gd name="connsiteX73" fmla="*/ 8840 w 10000"/>
                <a:gd name="connsiteY73" fmla="*/ 3511 h 10000"/>
                <a:gd name="connsiteX74" fmla="*/ 8872 w 10000"/>
                <a:gd name="connsiteY74" fmla="*/ 4076 h 10000"/>
                <a:gd name="connsiteX75" fmla="*/ 8897 w 10000"/>
                <a:gd name="connsiteY75" fmla="*/ 4581 h 10000"/>
                <a:gd name="connsiteX76" fmla="*/ 8916 w 10000"/>
                <a:gd name="connsiteY76" fmla="*/ 4792 h 10000"/>
                <a:gd name="connsiteX77" fmla="*/ 8941 w 10000"/>
                <a:gd name="connsiteY77" fmla="*/ 5017 h 10000"/>
                <a:gd name="connsiteX78" fmla="*/ 8995 w 10000"/>
                <a:gd name="connsiteY78" fmla="*/ 5542 h 10000"/>
                <a:gd name="connsiteX79" fmla="*/ 9051 w 10000"/>
                <a:gd name="connsiteY79" fmla="*/ 5930 h 10000"/>
                <a:gd name="connsiteX80" fmla="*/ 9121 w 10000"/>
                <a:gd name="connsiteY80" fmla="*/ 6312 h 10000"/>
                <a:gd name="connsiteX81" fmla="*/ 9212 w 10000"/>
                <a:gd name="connsiteY81" fmla="*/ 6646 h 10000"/>
                <a:gd name="connsiteX82" fmla="*/ 9324 w 10000"/>
                <a:gd name="connsiteY82" fmla="*/ 6898 h 10000"/>
                <a:gd name="connsiteX83" fmla="*/ 9463 w 10000"/>
                <a:gd name="connsiteY83" fmla="*/ 7042 h 10000"/>
                <a:gd name="connsiteX84" fmla="*/ 9545 w 10000"/>
                <a:gd name="connsiteY84" fmla="*/ 7062 h 10000"/>
                <a:gd name="connsiteX85" fmla="*/ 9586 w 10000"/>
                <a:gd name="connsiteY85" fmla="*/ 7069 h 10000"/>
                <a:gd name="connsiteX86" fmla="*/ 9661 w 10000"/>
                <a:gd name="connsiteY86" fmla="*/ 7123 h 10000"/>
                <a:gd name="connsiteX87" fmla="*/ 9724 w 10000"/>
                <a:gd name="connsiteY87" fmla="*/ 7226 h 10000"/>
                <a:gd name="connsiteX88" fmla="*/ 9779 w 10000"/>
                <a:gd name="connsiteY88" fmla="*/ 7376 h 10000"/>
                <a:gd name="connsiteX89" fmla="*/ 9847 w 10000"/>
                <a:gd name="connsiteY89" fmla="*/ 7662 h 10000"/>
                <a:gd name="connsiteX90" fmla="*/ 9912 w 10000"/>
                <a:gd name="connsiteY90" fmla="*/ 8132 h 10000"/>
                <a:gd name="connsiteX91" fmla="*/ 9955 w 10000"/>
                <a:gd name="connsiteY91" fmla="*/ 8643 h 10000"/>
                <a:gd name="connsiteX92" fmla="*/ 9978 w 10000"/>
                <a:gd name="connsiteY92" fmla="*/ 9148 h 10000"/>
                <a:gd name="connsiteX93" fmla="*/ 9994 w 10000"/>
                <a:gd name="connsiteY93" fmla="*/ 9761 h 10000"/>
                <a:gd name="connsiteX94" fmla="*/ 10000 w 10000"/>
                <a:gd name="connsiteY94" fmla="*/ 9959 h 10000"/>
                <a:gd name="connsiteX95" fmla="*/ 10000 w 10000"/>
                <a:gd name="connsiteY95" fmla="*/ 10000 h 10000"/>
                <a:gd name="connsiteX96" fmla="*/ 9988 w 10000"/>
                <a:gd name="connsiteY96" fmla="*/ 9952 h 10000"/>
                <a:gd name="connsiteX97" fmla="*/ 9935 w 10000"/>
                <a:gd name="connsiteY97" fmla="*/ 9673 h 10000"/>
                <a:gd name="connsiteX98" fmla="*/ 9827 w 10000"/>
                <a:gd name="connsiteY98" fmla="*/ 9271 h 10000"/>
                <a:gd name="connsiteX99" fmla="*/ 9726 w 10000"/>
                <a:gd name="connsiteY99" fmla="*/ 9025 h 10000"/>
                <a:gd name="connsiteX100" fmla="*/ 9598 w 10000"/>
                <a:gd name="connsiteY100" fmla="*/ 8855 h 10000"/>
                <a:gd name="connsiteX101" fmla="*/ 9443 w 10000"/>
                <a:gd name="connsiteY101" fmla="*/ 8807 h 10000"/>
                <a:gd name="connsiteX102" fmla="*/ 9353 w 10000"/>
                <a:gd name="connsiteY102" fmla="*/ 8855 h 10000"/>
                <a:gd name="connsiteX103" fmla="*/ 9258 w 10000"/>
                <a:gd name="connsiteY103" fmla="*/ 8909 h 10000"/>
                <a:gd name="connsiteX104" fmla="*/ 9092 w 10000"/>
                <a:gd name="connsiteY104" fmla="*/ 8882 h 10000"/>
                <a:gd name="connsiteX105" fmla="*/ 8950 w 10000"/>
                <a:gd name="connsiteY105" fmla="*/ 8705 h 10000"/>
                <a:gd name="connsiteX106" fmla="*/ 8828 w 10000"/>
                <a:gd name="connsiteY106" fmla="*/ 8405 h 10000"/>
                <a:gd name="connsiteX107" fmla="*/ 8722 w 10000"/>
                <a:gd name="connsiteY107" fmla="*/ 8010 h 10000"/>
                <a:gd name="connsiteX108" fmla="*/ 8630 w 10000"/>
                <a:gd name="connsiteY108" fmla="*/ 7519 h 10000"/>
                <a:gd name="connsiteX109" fmla="*/ 8508 w 10000"/>
                <a:gd name="connsiteY109" fmla="*/ 6680 h 10000"/>
                <a:gd name="connsiteX110" fmla="*/ 8360 w 10000"/>
                <a:gd name="connsiteY110" fmla="*/ 5453 h 10000"/>
                <a:gd name="connsiteX111" fmla="*/ 8244 w 10000"/>
                <a:gd name="connsiteY111" fmla="*/ 4554 h 10000"/>
                <a:gd name="connsiteX112" fmla="*/ 8159 w 10000"/>
                <a:gd name="connsiteY112" fmla="*/ 3988 h 10000"/>
                <a:gd name="connsiteX113" fmla="*/ 8062 w 10000"/>
                <a:gd name="connsiteY113" fmla="*/ 3483 h 10000"/>
                <a:gd name="connsiteX114" fmla="*/ 7952 w 10000"/>
                <a:gd name="connsiteY114" fmla="*/ 3047 h 10000"/>
                <a:gd name="connsiteX115" fmla="*/ 7823 w 10000"/>
                <a:gd name="connsiteY115" fmla="*/ 2720 h 10000"/>
                <a:gd name="connsiteX116" fmla="*/ 7672 w 10000"/>
                <a:gd name="connsiteY116" fmla="*/ 2509 h 10000"/>
                <a:gd name="connsiteX117" fmla="*/ 7587 w 10000"/>
                <a:gd name="connsiteY117" fmla="*/ 2461 h 10000"/>
                <a:gd name="connsiteX118" fmla="*/ 7407 w 10000"/>
                <a:gd name="connsiteY118" fmla="*/ 2379 h 10000"/>
                <a:gd name="connsiteX119" fmla="*/ 6877 w 10000"/>
                <a:gd name="connsiteY119" fmla="*/ 2236 h 10000"/>
                <a:gd name="connsiteX120" fmla="*/ 6389 w 10000"/>
                <a:gd name="connsiteY120" fmla="*/ 2202 h 10000"/>
                <a:gd name="connsiteX121" fmla="*/ 6099 w 10000"/>
                <a:gd name="connsiteY121" fmla="*/ 2229 h 10000"/>
                <a:gd name="connsiteX122" fmla="*/ 5738 w 10000"/>
                <a:gd name="connsiteY122" fmla="*/ 2270 h 10000"/>
                <a:gd name="connsiteX123" fmla="*/ 5327 w 10000"/>
                <a:gd name="connsiteY123" fmla="*/ 2386 h 10000"/>
                <a:gd name="connsiteX124" fmla="*/ 5103 w 10000"/>
                <a:gd name="connsiteY124" fmla="*/ 2502 h 10000"/>
                <a:gd name="connsiteX125" fmla="*/ 4911 w 10000"/>
                <a:gd name="connsiteY125" fmla="*/ 2672 h 10000"/>
                <a:gd name="connsiteX126" fmla="*/ 4739 w 10000"/>
                <a:gd name="connsiteY126" fmla="*/ 2911 h 10000"/>
                <a:gd name="connsiteX127" fmla="*/ 4579 w 10000"/>
                <a:gd name="connsiteY127" fmla="*/ 3224 h 10000"/>
                <a:gd name="connsiteX128" fmla="*/ 4419 w 10000"/>
                <a:gd name="connsiteY128" fmla="*/ 3633 h 10000"/>
                <a:gd name="connsiteX129" fmla="*/ 4336 w 10000"/>
                <a:gd name="connsiteY129" fmla="*/ 3892 h 10000"/>
                <a:gd name="connsiteX130" fmla="*/ 4377 w 10000"/>
                <a:gd name="connsiteY130" fmla="*/ 3913 h 10000"/>
                <a:gd name="connsiteX131" fmla="*/ 4583 w 10000"/>
                <a:gd name="connsiteY131" fmla="*/ 4110 h 10000"/>
                <a:gd name="connsiteX132" fmla="*/ 4732 w 10000"/>
                <a:gd name="connsiteY132" fmla="*/ 4294 h 10000"/>
                <a:gd name="connsiteX133" fmla="*/ 4815 w 10000"/>
                <a:gd name="connsiteY133" fmla="*/ 4451 h 10000"/>
                <a:gd name="connsiteX134" fmla="*/ 4849 w 10000"/>
                <a:gd name="connsiteY134" fmla="*/ 4567 h 10000"/>
                <a:gd name="connsiteX135" fmla="*/ 4859 w 10000"/>
                <a:gd name="connsiteY135" fmla="*/ 4683 h 10000"/>
                <a:gd name="connsiteX136" fmla="*/ 4840 w 10000"/>
                <a:gd name="connsiteY136" fmla="*/ 4806 h 10000"/>
                <a:gd name="connsiteX137" fmla="*/ 4784 w 10000"/>
                <a:gd name="connsiteY137" fmla="*/ 4922 h 10000"/>
                <a:gd name="connsiteX138" fmla="*/ 4688 w 10000"/>
                <a:gd name="connsiteY138" fmla="*/ 5044 h 10000"/>
                <a:gd name="connsiteX139" fmla="*/ 4460 w 10000"/>
                <a:gd name="connsiteY139" fmla="*/ 5215 h 10000"/>
                <a:gd name="connsiteX140" fmla="*/ 4226 w 10000"/>
                <a:gd name="connsiteY140" fmla="*/ 5317 h 10000"/>
                <a:gd name="connsiteX141" fmla="*/ 4165 w 10000"/>
                <a:gd name="connsiteY141" fmla="*/ 5385 h 10000"/>
                <a:gd name="connsiteX142" fmla="*/ 3768 w 10000"/>
                <a:gd name="connsiteY142" fmla="*/ 5699 h 10000"/>
                <a:gd name="connsiteX143" fmla="*/ 3413 w 10000"/>
                <a:gd name="connsiteY143" fmla="*/ 5896 h 10000"/>
                <a:gd name="connsiteX144" fmla="*/ 3221 w 10000"/>
                <a:gd name="connsiteY144" fmla="*/ 5958 h 10000"/>
                <a:gd name="connsiteX145" fmla="*/ 3061 w 10000"/>
                <a:gd name="connsiteY145" fmla="*/ 5971 h 10000"/>
                <a:gd name="connsiteX146" fmla="*/ 2750 w 10000"/>
                <a:gd name="connsiteY146" fmla="*/ 5937 h 10000"/>
                <a:gd name="connsiteX147" fmla="*/ 2480 w 10000"/>
                <a:gd name="connsiteY147" fmla="*/ 5876 h 10000"/>
                <a:gd name="connsiteX148" fmla="*/ 2325 w 10000"/>
                <a:gd name="connsiteY148" fmla="*/ 5876 h 10000"/>
                <a:gd name="connsiteX149" fmla="*/ 2251 w 10000"/>
                <a:gd name="connsiteY149" fmla="*/ 5910 h 10000"/>
                <a:gd name="connsiteX150" fmla="*/ 2224 w 10000"/>
                <a:gd name="connsiteY150" fmla="*/ 5958 h 10000"/>
                <a:gd name="connsiteX151" fmla="*/ 2209 w 10000"/>
                <a:gd name="connsiteY151" fmla="*/ 5992 h 10000"/>
                <a:gd name="connsiteX152" fmla="*/ 2182 w 10000"/>
                <a:gd name="connsiteY152" fmla="*/ 6080 h 10000"/>
                <a:gd name="connsiteX153" fmla="*/ 2156 w 10000"/>
                <a:gd name="connsiteY153" fmla="*/ 6271 h 10000"/>
                <a:gd name="connsiteX154" fmla="*/ 2138 w 10000"/>
                <a:gd name="connsiteY154" fmla="*/ 6612 h 10000"/>
                <a:gd name="connsiteX155" fmla="*/ 2133 w 10000"/>
                <a:gd name="connsiteY155" fmla="*/ 7001 h 10000"/>
                <a:gd name="connsiteX156" fmla="*/ 2136 w 10000"/>
                <a:gd name="connsiteY156" fmla="*/ 7601 h 10000"/>
                <a:gd name="connsiteX157" fmla="*/ 2124 w 10000"/>
                <a:gd name="connsiteY157" fmla="*/ 8085 h 10000"/>
                <a:gd name="connsiteX158" fmla="*/ 2105 w 10000"/>
                <a:gd name="connsiteY158" fmla="*/ 8255 h 10000"/>
                <a:gd name="connsiteX159" fmla="*/ 2086 w 10000"/>
                <a:gd name="connsiteY159" fmla="*/ 8323 h 10000"/>
                <a:gd name="connsiteX160" fmla="*/ 2074 w 10000"/>
                <a:gd name="connsiteY160" fmla="*/ 8350 h 10000"/>
                <a:gd name="connsiteX161" fmla="*/ 2023 w 10000"/>
                <a:gd name="connsiteY161" fmla="*/ 8412 h 10000"/>
                <a:gd name="connsiteX162" fmla="*/ 1911 w 10000"/>
                <a:gd name="connsiteY162" fmla="*/ 8459 h 10000"/>
                <a:gd name="connsiteX163" fmla="*/ 1786 w 10000"/>
                <a:gd name="connsiteY163" fmla="*/ 8439 h 10000"/>
                <a:gd name="connsiteX164" fmla="*/ 1656 w 10000"/>
                <a:gd name="connsiteY164" fmla="*/ 8350 h 10000"/>
                <a:gd name="connsiteX165" fmla="*/ 1301 w 10000"/>
                <a:gd name="connsiteY165" fmla="*/ 7982 h 10000"/>
                <a:gd name="connsiteX166" fmla="*/ 852 w 10000"/>
                <a:gd name="connsiteY166" fmla="*/ 7491 h 10000"/>
                <a:gd name="connsiteX167" fmla="*/ 635 w 10000"/>
                <a:gd name="connsiteY167" fmla="*/ 7369 h 10000"/>
                <a:gd name="connsiteX168" fmla="*/ 496 w 10000"/>
                <a:gd name="connsiteY168" fmla="*/ 7362 h 10000"/>
                <a:gd name="connsiteX169" fmla="*/ 367 w 10000"/>
                <a:gd name="connsiteY169" fmla="*/ 7423 h 10000"/>
                <a:gd name="connsiteX170" fmla="*/ 246 w 10000"/>
                <a:gd name="connsiteY170" fmla="*/ 7580 h 10000"/>
                <a:gd name="connsiteX171" fmla="*/ 136 w 10000"/>
                <a:gd name="connsiteY171" fmla="*/ 7853 h 10000"/>
                <a:gd name="connsiteX172" fmla="*/ 41 w 10000"/>
                <a:gd name="connsiteY172" fmla="*/ 8241 h 10000"/>
                <a:gd name="connsiteX173" fmla="*/ 0 w 10000"/>
                <a:gd name="connsiteY173" fmla="*/ 8494 h 10000"/>
                <a:gd name="connsiteX174" fmla="*/ 4 w 10000"/>
                <a:gd name="connsiteY174" fmla="*/ 8446 h 10000"/>
                <a:gd name="connsiteX175" fmla="*/ 91 w 10000"/>
                <a:gd name="connsiteY175" fmla="*/ 78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000" h="10000">
                  <a:moveTo>
                    <a:pt x="91" y="7853"/>
                  </a:moveTo>
                  <a:lnTo>
                    <a:pt x="103" y="7778"/>
                  </a:lnTo>
                  <a:cubicBezTo>
                    <a:pt x="130" y="7619"/>
                    <a:pt x="158" y="7460"/>
                    <a:pt x="185" y="7301"/>
                  </a:cubicBezTo>
                  <a:cubicBezTo>
                    <a:pt x="215" y="7171"/>
                    <a:pt x="244" y="7042"/>
                    <a:pt x="274" y="6912"/>
                  </a:cubicBezTo>
                  <a:cubicBezTo>
                    <a:pt x="313" y="6787"/>
                    <a:pt x="351" y="6662"/>
                    <a:pt x="390" y="6537"/>
                  </a:cubicBezTo>
                  <a:cubicBezTo>
                    <a:pt x="425" y="6464"/>
                    <a:pt x="459" y="6392"/>
                    <a:pt x="494" y="6319"/>
                  </a:cubicBezTo>
                  <a:cubicBezTo>
                    <a:pt x="520" y="6283"/>
                    <a:pt x="546" y="6246"/>
                    <a:pt x="572" y="6210"/>
                  </a:cubicBezTo>
                  <a:cubicBezTo>
                    <a:pt x="600" y="6190"/>
                    <a:pt x="628" y="6169"/>
                    <a:pt x="656" y="6149"/>
                  </a:cubicBezTo>
                  <a:lnTo>
                    <a:pt x="745" y="6149"/>
                  </a:lnTo>
                  <a:lnTo>
                    <a:pt x="840" y="6203"/>
                  </a:lnTo>
                  <a:cubicBezTo>
                    <a:pt x="874" y="6244"/>
                    <a:pt x="909" y="6285"/>
                    <a:pt x="943" y="6326"/>
                  </a:cubicBezTo>
                  <a:cubicBezTo>
                    <a:pt x="961" y="6358"/>
                    <a:pt x="978" y="6389"/>
                    <a:pt x="996" y="6421"/>
                  </a:cubicBezTo>
                  <a:cubicBezTo>
                    <a:pt x="1031" y="6487"/>
                    <a:pt x="1065" y="6553"/>
                    <a:pt x="1100" y="6619"/>
                  </a:cubicBezTo>
                  <a:lnTo>
                    <a:pt x="1291" y="6919"/>
                  </a:lnTo>
                  <a:lnTo>
                    <a:pt x="1456" y="7103"/>
                  </a:lnTo>
                  <a:lnTo>
                    <a:pt x="1594" y="7192"/>
                  </a:lnTo>
                  <a:lnTo>
                    <a:pt x="1707" y="7185"/>
                  </a:lnTo>
                  <a:cubicBezTo>
                    <a:pt x="1735" y="7155"/>
                    <a:pt x="1764" y="7126"/>
                    <a:pt x="1792" y="7096"/>
                  </a:cubicBezTo>
                  <a:cubicBezTo>
                    <a:pt x="1813" y="7039"/>
                    <a:pt x="1833" y="6983"/>
                    <a:pt x="1854" y="6926"/>
                  </a:cubicBezTo>
                  <a:cubicBezTo>
                    <a:pt x="1865" y="6851"/>
                    <a:pt x="1875" y="6776"/>
                    <a:pt x="1886" y="6701"/>
                  </a:cubicBezTo>
                  <a:cubicBezTo>
                    <a:pt x="1887" y="6653"/>
                    <a:pt x="1888" y="6606"/>
                    <a:pt x="1889" y="6558"/>
                  </a:cubicBezTo>
                  <a:cubicBezTo>
                    <a:pt x="1890" y="6506"/>
                    <a:pt x="1891" y="6453"/>
                    <a:pt x="1892" y="6401"/>
                  </a:cubicBezTo>
                  <a:cubicBezTo>
                    <a:pt x="1888" y="6267"/>
                    <a:pt x="1883" y="6133"/>
                    <a:pt x="1879" y="5999"/>
                  </a:cubicBezTo>
                  <a:cubicBezTo>
                    <a:pt x="1869" y="5769"/>
                    <a:pt x="1858" y="5540"/>
                    <a:pt x="1848" y="5310"/>
                  </a:cubicBezTo>
                  <a:cubicBezTo>
                    <a:pt x="1845" y="5078"/>
                    <a:pt x="1841" y="4847"/>
                    <a:pt x="1838" y="4615"/>
                  </a:cubicBezTo>
                  <a:cubicBezTo>
                    <a:pt x="1843" y="4510"/>
                    <a:pt x="1849" y="4406"/>
                    <a:pt x="1854" y="4301"/>
                  </a:cubicBezTo>
                  <a:cubicBezTo>
                    <a:pt x="1860" y="4244"/>
                    <a:pt x="1867" y="4188"/>
                    <a:pt x="1873" y="4131"/>
                  </a:cubicBezTo>
                  <a:cubicBezTo>
                    <a:pt x="1882" y="4079"/>
                    <a:pt x="1892" y="4026"/>
                    <a:pt x="1901" y="3974"/>
                  </a:cubicBezTo>
                  <a:cubicBezTo>
                    <a:pt x="1914" y="3938"/>
                    <a:pt x="1927" y="3901"/>
                    <a:pt x="1940" y="3865"/>
                  </a:cubicBezTo>
                  <a:cubicBezTo>
                    <a:pt x="1958" y="3835"/>
                    <a:pt x="1977" y="3806"/>
                    <a:pt x="1995" y="3776"/>
                  </a:cubicBezTo>
                  <a:cubicBezTo>
                    <a:pt x="2016" y="3760"/>
                    <a:pt x="2038" y="3745"/>
                    <a:pt x="2059" y="3729"/>
                  </a:cubicBezTo>
                  <a:lnTo>
                    <a:pt x="2097" y="3729"/>
                  </a:lnTo>
                  <a:lnTo>
                    <a:pt x="2191" y="3783"/>
                  </a:lnTo>
                  <a:lnTo>
                    <a:pt x="2454" y="4015"/>
                  </a:lnTo>
                  <a:lnTo>
                    <a:pt x="2672" y="4165"/>
                  </a:lnTo>
                  <a:lnTo>
                    <a:pt x="2913" y="4267"/>
                  </a:lnTo>
                  <a:lnTo>
                    <a:pt x="3164" y="4260"/>
                  </a:lnTo>
                  <a:lnTo>
                    <a:pt x="3350" y="4151"/>
                  </a:lnTo>
                  <a:lnTo>
                    <a:pt x="3472" y="4022"/>
                  </a:lnTo>
                  <a:cubicBezTo>
                    <a:pt x="3511" y="3961"/>
                    <a:pt x="3549" y="3899"/>
                    <a:pt x="3588" y="3838"/>
                  </a:cubicBezTo>
                  <a:cubicBezTo>
                    <a:pt x="3625" y="3754"/>
                    <a:pt x="3661" y="3670"/>
                    <a:pt x="3698" y="3586"/>
                  </a:cubicBezTo>
                  <a:lnTo>
                    <a:pt x="3749" y="3436"/>
                  </a:lnTo>
                  <a:cubicBezTo>
                    <a:pt x="3784" y="3334"/>
                    <a:pt x="3818" y="3231"/>
                    <a:pt x="3853" y="3129"/>
                  </a:cubicBezTo>
                  <a:lnTo>
                    <a:pt x="4083" y="2590"/>
                  </a:lnTo>
                  <a:lnTo>
                    <a:pt x="4331" y="2140"/>
                  </a:lnTo>
                  <a:lnTo>
                    <a:pt x="4591" y="1786"/>
                  </a:lnTo>
                  <a:lnTo>
                    <a:pt x="4855" y="1520"/>
                  </a:lnTo>
                  <a:lnTo>
                    <a:pt x="5119" y="1343"/>
                  </a:lnTo>
                  <a:lnTo>
                    <a:pt x="5374" y="1254"/>
                  </a:lnTo>
                  <a:lnTo>
                    <a:pt x="5616" y="1254"/>
                  </a:lnTo>
                  <a:lnTo>
                    <a:pt x="5727" y="1288"/>
                  </a:lnTo>
                  <a:lnTo>
                    <a:pt x="5745" y="1288"/>
                  </a:lnTo>
                  <a:cubicBezTo>
                    <a:pt x="5742" y="1278"/>
                    <a:pt x="5714" y="1253"/>
                    <a:pt x="5708" y="1227"/>
                  </a:cubicBezTo>
                  <a:lnTo>
                    <a:pt x="5708" y="1132"/>
                  </a:lnTo>
                  <a:cubicBezTo>
                    <a:pt x="5731" y="1089"/>
                    <a:pt x="5753" y="1045"/>
                    <a:pt x="5776" y="1002"/>
                  </a:cubicBezTo>
                  <a:lnTo>
                    <a:pt x="5952" y="804"/>
                  </a:lnTo>
                  <a:lnTo>
                    <a:pt x="6280" y="566"/>
                  </a:lnTo>
                  <a:lnTo>
                    <a:pt x="6804" y="259"/>
                  </a:lnTo>
                  <a:lnTo>
                    <a:pt x="7162" y="82"/>
                  </a:lnTo>
                  <a:lnTo>
                    <a:pt x="7269" y="34"/>
                  </a:lnTo>
                  <a:lnTo>
                    <a:pt x="7468" y="0"/>
                  </a:lnTo>
                  <a:lnTo>
                    <a:pt x="7652" y="34"/>
                  </a:lnTo>
                  <a:lnTo>
                    <a:pt x="7815" y="136"/>
                  </a:lnTo>
                  <a:lnTo>
                    <a:pt x="7961" y="273"/>
                  </a:lnTo>
                  <a:lnTo>
                    <a:pt x="8093" y="450"/>
                  </a:lnTo>
                  <a:cubicBezTo>
                    <a:pt x="8132" y="525"/>
                    <a:pt x="8170" y="600"/>
                    <a:pt x="8209" y="675"/>
                  </a:cubicBezTo>
                  <a:cubicBezTo>
                    <a:pt x="8243" y="754"/>
                    <a:pt x="8278" y="834"/>
                    <a:pt x="8312" y="913"/>
                  </a:cubicBezTo>
                  <a:lnTo>
                    <a:pt x="8441" y="1288"/>
                  </a:lnTo>
                  <a:lnTo>
                    <a:pt x="8570" y="1806"/>
                  </a:lnTo>
                  <a:cubicBezTo>
                    <a:pt x="8612" y="2029"/>
                    <a:pt x="8653" y="2251"/>
                    <a:pt x="8695" y="2474"/>
                  </a:cubicBezTo>
                  <a:cubicBezTo>
                    <a:pt x="8707" y="2545"/>
                    <a:pt x="8719" y="2615"/>
                    <a:pt x="8731" y="2686"/>
                  </a:cubicBezTo>
                  <a:cubicBezTo>
                    <a:pt x="8740" y="2727"/>
                    <a:pt x="8749" y="2767"/>
                    <a:pt x="8758" y="2808"/>
                  </a:cubicBezTo>
                  <a:cubicBezTo>
                    <a:pt x="8771" y="2901"/>
                    <a:pt x="8784" y="2995"/>
                    <a:pt x="8797" y="3088"/>
                  </a:cubicBezTo>
                  <a:cubicBezTo>
                    <a:pt x="8811" y="3229"/>
                    <a:pt x="8826" y="3370"/>
                    <a:pt x="8840" y="3511"/>
                  </a:cubicBezTo>
                  <a:cubicBezTo>
                    <a:pt x="8851" y="3699"/>
                    <a:pt x="8861" y="3888"/>
                    <a:pt x="8872" y="4076"/>
                  </a:cubicBezTo>
                  <a:cubicBezTo>
                    <a:pt x="8880" y="4244"/>
                    <a:pt x="8889" y="4413"/>
                    <a:pt x="8897" y="4581"/>
                  </a:cubicBezTo>
                  <a:cubicBezTo>
                    <a:pt x="8903" y="4651"/>
                    <a:pt x="8910" y="4722"/>
                    <a:pt x="8916" y="4792"/>
                  </a:cubicBezTo>
                  <a:cubicBezTo>
                    <a:pt x="8924" y="4867"/>
                    <a:pt x="8933" y="4942"/>
                    <a:pt x="8941" y="5017"/>
                  </a:cubicBezTo>
                  <a:lnTo>
                    <a:pt x="8995" y="5542"/>
                  </a:lnTo>
                  <a:cubicBezTo>
                    <a:pt x="9014" y="5671"/>
                    <a:pt x="9032" y="5801"/>
                    <a:pt x="9051" y="5930"/>
                  </a:cubicBezTo>
                  <a:cubicBezTo>
                    <a:pt x="9074" y="6057"/>
                    <a:pt x="9098" y="6185"/>
                    <a:pt x="9121" y="6312"/>
                  </a:cubicBezTo>
                  <a:cubicBezTo>
                    <a:pt x="9151" y="6423"/>
                    <a:pt x="9182" y="6535"/>
                    <a:pt x="9212" y="6646"/>
                  </a:cubicBezTo>
                  <a:cubicBezTo>
                    <a:pt x="9249" y="6730"/>
                    <a:pt x="9287" y="6814"/>
                    <a:pt x="9324" y="6898"/>
                  </a:cubicBezTo>
                  <a:lnTo>
                    <a:pt x="9463" y="7042"/>
                  </a:lnTo>
                  <a:cubicBezTo>
                    <a:pt x="9490" y="7049"/>
                    <a:pt x="9518" y="7055"/>
                    <a:pt x="9545" y="7062"/>
                  </a:cubicBezTo>
                  <a:cubicBezTo>
                    <a:pt x="9559" y="7064"/>
                    <a:pt x="9572" y="7067"/>
                    <a:pt x="9586" y="7069"/>
                  </a:cubicBezTo>
                  <a:lnTo>
                    <a:pt x="9661" y="7123"/>
                  </a:lnTo>
                  <a:cubicBezTo>
                    <a:pt x="9682" y="7157"/>
                    <a:pt x="9703" y="7192"/>
                    <a:pt x="9724" y="7226"/>
                  </a:cubicBezTo>
                  <a:cubicBezTo>
                    <a:pt x="9742" y="7276"/>
                    <a:pt x="9761" y="7326"/>
                    <a:pt x="9779" y="7376"/>
                  </a:cubicBezTo>
                  <a:cubicBezTo>
                    <a:pt x="9802" y="7471"/>
                    <a:pt x="9824" y="7567"/>
                    <a:pt x="9847" y="7662"/>
                  </a:cubicBezTo>
                  <a:cubicBezTo>
                    <a:pt x="9869" y="7819"/>
                    <a:pt x="9890" y="7975"/>
                    <a:pt x="9912" y="8132"/>
                  </a:cubicBezTo>
                  <a:cubicBezTo>
                    <a:pt x="9926" y="8302"/>
                    <a:pt x="9941" y="8473"/>
                    <a:pt x="9955" y="8643"/>
                  </a:cubicBezTo>
                  <a:cubicBezTo>
                    <a:pt x="9963" y="8811"/>
                    <a:pt x="9970" y="8980"/>
                    <a:pt x="9978" y="9148"/>
                  </a:cubicBezTo>
                  <a:cubicBezTo>
                    <a:pt x="9983" y="9352"/>
                    <a:pt x="9989" y="9557"/>
                    <a:pt x="9994" y="9761"/>
                  </a:cubicBezTo>
                  <a:lnTo>
                    <a:pt x="10000" y="9959"/>
                  </a:lnTo>
                  <a:lnTo>
                    <a:pt x="10000" y="10000"/>
                  </a:lnTo>
                  <a:lnTo>
                    <a:pt x="9988" y="9952"/>
                  </a:lnTo>
                  <a:cubicBezTo>
                    <a:pt x="9970" y="9859"/>
                    <a:pt x="9953" y="9766"/>
                    <a:pt x="9935" y="9673"/>
                  </a:cubicBezTo>
                  <a:lnTo>
                    <a:pt x="9827" y="9271"/>
                  </a:lnTo>
                  <a:cubicBezTo>
                    <a:pt x="9793" y="9189"/>
                    <a:pt x="9760" y="9107"/>
                    <a:pt x="9726" y="9025"/>
                  </a:cubicBezTo>
                  <a:lnTo>
                    <a:pt x="9598" y="8855"/>
                  </a:lnTo>
                  <a:lnTo>
                    <a:pt x="9443" y="8807"/>
                  </a:lnTo>
                  <a:lnTo>
                    <a:pt x="9353" y="8855"/>
                  </a:lnTo>
                  <a:lnTo>
                    <a:pt x="9258" y="8909"/>
                  </a:lnTo>
                  <a:lnTo>
                    <a:pt x="9092" y="8882"/>
                  </a:lnTo>
                  <a:lnTo>
                    <a:pt x="8950" y="8705"/>
                  </a:lnTo>
                  <a:cubicBezTo>
                    <a:pt x="8909" y="8605"/>
                    <a:pt x="8869" y="8505"/>
                    <a:pt x="8828" y="8405"/>
                  </a:cubicBezTo>
                  <a:cubicBezTo>
                    <a:pt x="8793" y="8273"/>
                    <a:pt x="8757" y="8142"/>
                    <a:pt x="8722" y="8010"/>
                  </a:cubicBezTo>
                  <a:cubicBezTo>
                    <a:pt x="8691" y="7846"/>
                    <a:pt x="8661" y="7683"/>
                    <a:pt x="8630" y="7519"/>
                  </a:cubicBezTo>
                  <a:cubicBezTo>
                    <a:pt x="8589" y="7239"/>
                    <a:pt x="8549" y="6960"/>
                    <a:pt x="8508" y="6680"/>
                  </a:cubicBezTo>
                  <a:cubicBezTo>
                    <a:pt x="8459" y="6271"/>
                    <a:pt x="8409" y="5862"/>
                    <a:pt x="8360" y="5453"/>
                  </a:cubicBezTo>
                  <a:cubicBezTo>
                    <a:pt x="8321" y="5153"/>
                    <a:pt x="8283" y="4854"/>
                    <a:pt x="8244" y="4554"/>
                  </a:cubicBezTo>
                  <a:cubicBezTo>
                    <a:pt x="8216" y="4365"/>
                    <a:pt x="8187" y="4177"/>
                    <a:pt x="8159" y="3988"/>
                  </a:cubicBezTo>
                  <a:cubicBezTo>
                    <a:pt x="8127" y="3820"/>
                    <a:pt x="8094" y="3651"/>
                    <a:pt x="8062" y="3483"/>
                  </a:cubicBezTo>
                  <a:cubicBezTo>
                    <a:pt x="8025" y="3338"/>
                    <a:pt x="7989" y="3192"/>
                    <a:pt x="7952" y="3047"/>
                  </a:cubicBezTo>
                  <a:lnTo>
                    <a:pt x="7823" y="2720"/>
                  </a:lnTo>
                  <a:lnTo>
                    <a:pt x="7672" y="2509"/>
                  </a:lnTo>
                  <a:lnTo>
                    <a:pt x="7587" y="2461"/>
                  </a:lnTo>
                  <a:lnTo>
                    <a:pt x="7407" y="2379"/>
                  </a:lnTo>
                  <a:lnTo>
                    <a:pt x="6877" y="2236"/>
                  </a:lnTo>
                  <a:lnTo>
                    <a:pt x="6389" y="2202"/>
                  </a:lnTo>
                  <a:lnTo>
                    <a:pt x="6099" y="2229"/>
                  </a:lnTo>
                  <a:lnTo>
                    <a:pt x="5738" y="2270"/>
                  </a:lnTo>
                  <a:lnTo>
                    <a:pt x="5327" y="2386"/>
                  </a:lnTo>
                  <a:lnTo>
                    <a:pt x="5103" y="2502"/>
                  </a:lnTo>
                  <a:lnTo>
                    <a:pt x="4911" y="2672"/>
                  </a:lnTo>
                  <a:cubicBezTo>
                    <a:pt x="4854" y="2752"/>
                    <a:pt x="4796" y="2831"/>
                    <a:pt x="4739" y="2911"/>
                  </a:cubicBezTo>
                  <a:lnTo>
                    <a:pt x="4579" y="3224"/>
                  </a:lnTo>
                  <a:lnTo>
                    <a:pt x="4419" y="3633"/>
                  </a:lnTo>
                  <a:cubicBezTo>
                    <a:pt x="4391" y="3719"/>
                    <a:pt x="4364" y="3806"/>
                    <a:pt x="4336" y="3892"/>
                  </a:cubicBezTo>
                  <a:cubicBezTo>
                    <a:pt x="4350" y="3899"/>
                    <a:pt x="4363" y="3906"/>
                    <a:pt x="4377" y="3913"/>
                  </a:cubicBezTo>
                  <a:lnTo>
                    <a:pt x="4583" y="4110"/>
                  </a:lnTo>
                  <a:cubicBezTo>
                    <a:pt x="4633" y="4171"/>
                    <a:pt x="4682" y="4233"/>
                    <a:pt x="4732" y="4294"/>
                  </a:cubicBezTo>
                  <a:cubicBezTo>
                    <a:pt x="4760" y="4346"/>
                    <a:pt x="4787" y="4399"/>
                    <a:pt x="4815" y="4451"/>
                  </a:cubicBezTo>
                  <a:cubicBezTo>
                    <a:pt x="4826" y="4490"/>
                    <a:pt x="4838" y="4528"/>
                    <a:pt x="4849" y="4567"/>
                  </a:cubicBezTo>
                  <a:cubicBezTo>
                    <a:pt x="4852" y="4606"/>
                    <a:pt x="4856" y="4644"/>
                    <a:pt x="4859" y="4683"/>
                  </a:cubicBezTo>
                  <a:cubicBezTo>
                    <a:pt x="4853" y="4724"/>
                    <a:pt x="4846" y="4765"/>
                    <a:pt x="4840" y="4806"/>
                  </a:cubicBezTo>
                  <a:cubicBezTo>
                    <a:pt x="4821" y="4845"/>
                    <a:pt x="4803" y="4883"/>
                    <a:pt x="4784" y="4922"/>
                  </a:cubicBezTo>
                  <a:cubicBezTo>
                    <a:pt x="4752" y="4963"/>
                    <a:pt x="4720" y="5003"/>
                    <a:pt x="4688" y="5044"/>
                  </a:cubicBezTo>
                  <a:lnTo>
                    <a:pt x="4460" y="5215"/>
                  </a:lnTo>
                  <a:lnTo>
                    <a:pt x="4226" y="5317"/>
                  </a:lnTo>
                  <a:cubicBezTo>
                    <a:pt x="4206" y="5340"/>
                    <a:pt x="4185" y="5362"/>
                    <a:pt x="4165" y="5385"/>
                  </a:cubicBezTo>
                  <a:lnTo>
                    <a:pt x="3768" y="5699"/>
                  </a:lnTo>
                  <a:lnTo>
                    <a:pt x="3413" y="5896"/>
                  </a:lnTo>
                  <a:lnTo>
                    <a:pt x="3221" y="5958"/>
                  </a:lnTo>
                  <a:lnTo>
                    <a:pt x="3061" y="5971"/>
                  </a:lnTo>
                  <a:lnTo>
                    <a:pt x="2750" y="5937"/>
                  </a:lnTo>
                  <a:lnTo>
                    <a:pt x="2480" y="5876"/>
                  </a:lnTo>
                  <a:lnTo>
                    <a:pt x="2325" y="5876"/>
                  </a:lnTo>
                  <a:cubicBezTo>
                    <a:pt x="2300" y="5887"/>
                    <a:pt x="2276" y="5899"/>
                    <a:pt x="2251" y="5910"/>
                  </a:cubicBezTo>
                  <a:lnTo>
                    <a:pt x="2224" y="5958"/>
                  </a:lnTo>
                  <a:cubicBezTo>
                    <a:pt x="2219" y="5969"/>
                    <a:pt x="2214" y="5981"/>
                    <a:pt x="2209" y="5992"/>
                  </a:cubicBezTo>
                  <a:cubicBezTo>
                    <a:pt x="2200" y="6021"/>
                    <a:pt x="2191" y="6051"/>
                    <a:pt x="2182" y="6080"/>
                  </a:cubicBezTo>
                  <a:cubicBezTo>
                    <a:pt x="2173" y="6144"/>
                    <a:pt x="2165" y="6207"/>
                    <a:pt x="2156" y="6271"/>
                  </a:cubicBezTo>
                  <a:cubicBezTo>
                    <a:pt x="2150" y="6385"/>
                    <a:pt x="2144" y="6498"/>
                    <a:pt x="2138" y="6612"/>
                  </a:cubicBezTo>
                  <a:cubicBezTo>
                    <a:pt x="2136" y="6742"/>
                    <a:pt x="2135" y="6871"/>
                    <a:pt x="2133" y="7001"/>
                  </a:cubicBezTo>
                  <a:lnTo>
                    <a:pt x="2136" y="7601"/>
                  </a:lnTo>
                  <a:cubicBezTo>
                    <a:pt x="2132" y="7762"/>
                    <a:pt x="2128" y="7924"/>
                    <a:pt x="2124" y="8085"/>
                  </a:cubicBezTo>
                  <a:cubicBezTo>
                    <a:pt x="2118" y="8142"/>
                    <a:pt x="2111" y="8198"/>
                    <a:pt x="2105" y="8255"/>
                  </a:cubicBezTo>
                  <a:cubicBezTo>
                    <a:pt x="2099" y="8278"/>
                    <a:pt x="2092" y="8300"/>
                    <a:pt x="2086" y="8323"/>
                  </a:cubicBezTo>
                  <a:lnTo>
                    <a:pt x="2074" y="8350"/>
                  </a:lnTo>
                  <a:cubicBezTo>
                    <a:pt x="2057" y="8371"/>
                    <a:pt x="2040" y="8391"/>
                    <a:pt x="2023" y="8412"/>
                  </a:cubicBezTo>
                  <a:cubicBezTo>
                    <a:pt x="1986" y="8428"/>
                    <a:pt x="1948" y="8443"/>
                    <a:pt x="1911" y="8459"/>
                  </a:cubicBezTo>
                  <a:lnTo>
                    <a:pt x="1786" y="8439"/>
                  </a:lnTo>
                  <a:cubicBezTo>
                    <a:pt x="1743" y="8409"/>
                    <a:pt x="1699" y="8380"/>
                    <a:pt x="1656" y="8350"/>
                  </a:cubicBezTo>
                  <a:lnTo>
                    <a:pt x="1301" y="7982"/>
                  </a:lnTo>
                  <a:lnTo>
                    <a:pt x="852" y="7491"/>
                  </a:lnTo>
                  <a:lnTo>
                    <a:pt x="635" y="7369"/>
                  </a:lnTo>
                  <a:lnTo>
                    <a:pt x="496" y="7362"/>
                  </a:lnTo>
                  <a:lnTo>
                    <a:pt x="367" y="7423"/>
                  </a:lnTo>
                  <a:lnTo>
                    <a:pt x="246" y="7580"/>
                  </a:lnTo>
                  <a:cubicBezTo>
                    <a:pt x="209" y="7671"/>
                    <a:pt x="173" y="7762"/>
                    <a:pt x="136" y="7853"/>
                  </a:cubicBezTo>
                  <a:cubicBezTo>
                    <a:pt x="104" y="7982"/>
                    <a:pt x="73" y="8112"/>
                    <a:pt x="41" y="8241"/>
                  </a:cubicBezTo>
                  <a:cubicBezTo>
                    <a:pt x="27" y="8325"/>
                    <a:pt x="14" y="8410"/>
                    <a:pt x="0" y="8494"/>
                  </a:cubicBezTo>
                  <a:cubicBezTo>
                    <a:pt x="1" y="8478"/>
                    <a:pt x="3" y="8462"/>
                    <a:pt x="4" y="8446"/>
                  </a:cubicBezTo>
                  <a:cubicBezTo>
                    <a:pt x="33" y="8248"/>
                    <a:pt x="62" y="8051"/>
                    <a:pt x="91" y="7853"/>
                  </a:cubicBezTo>
                  <a:close/>
                </a:path>
              </a:pathLst>
            </a:custGeom>
            <a:solidFill>
              <a:srgbClr val="F39C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Triangle isocèle 117">
              <a:extLst>
                <a:ext uri="{FF2B5EF4-FFF2-40B4-BE49-F238E27FC236}">
                  <a16:creationId xmlns:a16="http://schemas.microsoft.com/office/drawing/2014/main" id="{27518394-311A-D528-5A97-9045D3B3CB15}"/>
                </a:ext>
              </a:extLst>
            </p:cNvPr>
            <p:cNvSpPr/>
            <p:nvPr/>
          </p:nvSpPr>
          <p:spPr>
            <a:xfrm rot="10800000">
              <a:off x="10483816" y="2979363"/>
              <a:ext cx="876938" cy="324399"/>
            </a:xfrm>
            <a:prstGeom prst="triangl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D186B66-70E0-CD96-43EC-11CDFC0D7DFF}"/>
              </a:ext>
            </a:extLst>
          </p:cNvPr>
          <p:cNvSpPr txBox="1"/>
          <p:nvPr/>
        </p:nvSpPr>
        <p:spPr>
          <a:xfrm>
            <a:off x="2318554" y="5862994"/>
            <a:ext cx="7573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sécurisons le présent et préparons l’avenir. Nous fixons nos bases</a:t>
            </a: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DCD32916-F8BF-5D3D-6868-09E45B1AF107}"/>
              </a:ext>
            </a:extLst>
          </p:cNvPr>
          <p:cNvGrpSpPr/>
          <p:nvPr/>
        </p:nvGrpSpPr>
        <p:grpSpPr>
          <a:xfrm>
            <a:off x="8573916" y="3536424"/>
            <a:ext cx="1213731" cy="1832741"/>
            <a:chOff x="8573916" y="3536424"/>
            <a:chExt cx="1213731" cy="1832741"/>
          </a:xfrm>
        </p:grpSpPr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F140F6F5-6787-7C9D-F9EE-848B690E04A1}"/>
                </a:ext>
              </a:extLst>
            </p:cNvPr>
            <p:cNvSpPr/>
            <p:nvPr/>
          </p:nvSpPr>
          <p:spPr>
            <a:xfrm>
              <a:off x="9760326" y="3617257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3076" name="Picture 4" descr="Voir les détails de l’image associée. celebration and happy birthday objects 24212411 PNG">
              <a:extLst>
                <a:ext uri="{FF2B5EF4-FFF2-40B4-BE49-F238E27FC236}">
                  <a16:creationId xmlns:a16="http://schemas.microsoft.com/office/drawing/2014/main" id="{05EB2239-F1CE-5549-F44B-43B0D3AA0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3916" y="3536424"/>
              <a:ext cx="1186410" cy="118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CB4AA990-3ABF-0F81-FCBB-8EF4CBAD484E}"/>
                </a:ext>
              </a:extLst>
            </p:cNvPr>
            <p:cNvSpPr txBox="1"/>
            <p:nvPr/>
          </p:nvSpPr>
          <p:spPr>
            <a:xfrm>
              <a:off x="8692935" y="4722834"/>
              <a:ext cx="1094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Happy </a:t>
              </a:r>
              <a:r>
                <a:rPr lang="fr-FR" sz="12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!!!</a:t>
              </a:r>
            </a:p>
            <a:p>
              <a:pPr algn="ctr"/>
              <a:r>
                <a:rPr lang="fr-FR" sz="12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Plenière</a:t>
              </a:r>
              <a:r>
                <a:rPr lang="fr-FR" sz="12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all staff</a:t>
              </a:r>
            </a:p>
          </p:txBody>
        </p:sp>
      </p:grpSp>
      <p:sp>
        <p:nvSpPr>
          <p:cNvPr id="137" name="Arc 136">
            <a:extLst>
              <a:ext uri="{FF2B5EF4-FFF2-40B4-BE49-F238E27FC236}">
                <a16:creationId xmlns:a16="http://schemas.microsoft.com/office/drawing/2014/main" id="{6C4FE95D-E39A-3466-FD73-C90FB69DFB57}"/>
              </a:ext>
            </a:extLst>
          </p:cNvPr>
          <p:cNvSpPr/>
          <p:nvPr/>
        </p:nvSpPr>
        <p:spPr>
          <a:xfrm rot="10800000">
            <a:off x="4613100" y="5919839"/>
            <a:ext cx="2909570" cy="430886"/>
          </a:xfrm>
          <a:prstGeom prst="arc">
            <a:avLst>
              <a:gd name="adj1" fmla="val 10860504"/>
              <a:gd name="adj2" fmla="val 0"/>
            </a:avLst>
          </a:prstGeom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74387F-ECC1-2C71-9201-C9A54F28F89B}"/>
              </a:ext>
            </a:extLst>
          </p:cNvPr>
          <p:cNvSpPr txBox="1"/>
          <p:nvPr/>
        </p:nvSpPr>
        <p:spPr>
          <a:xfrm>
            <a:off x="897148" y="3012352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FFD6E3-5159-DCAD-4579-E84B4CBC1202}"/>
              </a:ext>
            </a:extLst>
          </p:cNvPr>
          <p:cNvSpPr txBox="1"/>
          <p:nvPr/>
        </p:nvSpPr>
        <p:spPr>
          <a:xfrm>
            <a:off x="2797793" y="3001467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AA3B24-3AE4-133A-6419-460CB45E85C0}"/>
              </a:ext>
            </a:extLst>
          </p:cNvPr>
          <p:cNvSpPr txBox="1"/>
          <p:nvPr/>
        </p:nvSpPr>
        <p:spPr>
          <a:xfrm>
            <a:off x="4689539" y="2988894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2EEA87-67EE-B602-B07B-E02E7A8A1388}"/>
              </a:ext>
            </a:extLst>
          </p:cNvPr>
          <p:cNvSpPr txBox="1"/>
          <p:nvPr/>
        </p:nvSpPr>
        <p:spPr>
          <a:xfrm>
            <a:off x="7052292" y="3012352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75A723-1925-AF21-42A6-9EDA3A4D578B}"/>
              </a:ext>
            </a:extLst>
          </p:cNvPr>
          <p:cNvSpPr txBox="1"/>
          <p:nvPr/>
        </p:nvSpPr>
        <p:spPr>
          <a:xfrm>
            <a:off x="8953071" y="2988893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881ECB-CF51-C867-688C-A7DAA524A514}"/>
              </a:ext>
            </a:extLst>
          </p:cNvPr>
          <p:cNvSpPr txBox="1"/>
          <p:nvPr/>
        </p:nvSpPr>
        <p:spPr>
          <a:xfrm>
            <a:off x="10740020" y="2971403"/>
            <a:ext cx="363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37635617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635022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23301791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21">
            <a:extLst>
              <a:ext uri="{FF2B5EF4-FFF2-40B4-BE49-F238E27FC236}">
                <a16:creationId xmlns:a16="http://schemas.microsoft.com/office/drawing/2014/main" id="{A74B165F-76B5-AC72-A59C-3D87FBE2EFB9}"/>
              </a:ext>
            </a:extLst>
          </p:cNvPr>
          <p:cNvSpPr>
            <a:spLocks/>
          </p:cNvSpPr>
          <p:nvPr/>
        </p:nvSpPr>
        <p:spPr bwMode="auto">
          <a:xfrm>
            <a:off x="9393044" y="660927"/>
            <a:ext cx="520933" cy="1332805"/>
          </a:xfrm>
          <a:custGeom>
            <a:avLst/>
            <a:gdLst>
              <a:gd name="connsiteX0" fmla="*/ 114300 w 752475"/>
              <a:gd name="connsiteY0" fmla="*/ 668338 h 2117725"/>
              <a:gd name="connsiteX1" fmla="*/ 113771 w 752475"/>
              <a:gd name="connsiteY1" fmla="*/ 668872 h 2117725"/>
              <a:gd name="connsiteX2" fmla="*/ 106363 w 752475"/>
              <a:gd name="connsiteY2" fmla="*/ 671539 h 2117725"/>
              <a:gd name="connsiteX3" fmla="*/ 100013 w 752475"/>
              <a:gd name="connsiteY3" fmla="*/ 670472 h 2117725"/>
              <a:gd name="connsiteX4" fmla="*/ 98425 w 752475"/>
              <a:gd name="connsiteY4" fmla="*/ 680609 h 2117725"/>
              <a:gd name="connsiteX5" fmla="*/ 103188 w 752475"/>
              <a:gd name="connsiteY5" fmla="*/ 698748 h 2117725"/>
              <a:gd name="connsiteX6" fmla="*/ 109009 w 752475"/>
              <a:gd name="connsiteY6" fmla="*/ 730225 h 2117725"/>
              <a:gd name="connsiteX7" fmla="*/ 120651 w 752475"/>
              <a:gd name="connsiteY7" fmla="*/ 765969 h 2117725"/>
              <a:gd name="connsiteX8" fmla="*/ 134938 w 752475"/>
              <a:gd name="connsiteY8" fmla="*/ 787310 h 2117725"/>
              <a:gd name="connsiteX9" fmla="*/ 141288 w 752475"/>
              <a:gd name="connsiteY9" fmla="*/ 798513 h 2117725"/>
              <a:gd name="connsiteX10" fmla="*/ 129646 w 752475"/>
              <a:gd name="connsiteY10" fmla="*/ 775039 h 2117725"/>
              <a:gd name="connsiteX11" fmla="*/ 120121 w 752475"/>
              <a:gd name="connsiteY11" fmla="*/ 741962 h 2117725"/>
              <a:gd name="connsiteX12" fmla="*/ 123826 w 752475"/>
              <a:gd name="connsiteY12" fmla="*/ 728624 h 2117725"/>
              <a:gd name="connsiteX13" fmla="*/ 127530 w 752475"/>
              <a:gd name="connsiteY13" fmla="*/ 713686 h 2117725"/>
              <a:gd name="connsiteX14" fmla="*/ 129117 w 752475"/>
              <a:gd name="connsiteY14" fmla="*/ 689678 h 2117725"/>
              <a:gd name="connsiteX15" fmla="*/ 129117 w 752475"/>
              <a:gd name="connsiteY15" fmla="*/ 675274 h 2117725"/>
              <a:gd name="connsiteX16" fmla="*/ 125413 w 752475"/>
              <a:gd name="connsiteY16" fmla="*/ 672073 h 2117725"/>
              <a:gd name="connsiteX17" fmla="*/ 115359 w 752475"/>
              <a:gd name="connsiteY17" fmla="*/ 668338 h 2117725"/>
              <a:gd name="connsiteX18" fmla="*/ 403509 w 752475"/>
              <a:gd name="connsiteY18" fmla="*/ 0 h 2117725"/>
              <a:gd name="connsiteX19" fmla="*/ 422572 w 752475"/>
              <a:gd name="connsiteY19" fmla="*/ 2117 h 2117725"/>
              <a:gd name="connsiteX20" fmla="*/ 440047 w 752475"/>
              <a:gd name="connsiteY20" fmla="*/ 7940 h 2117725"/>
              <a:gd name="connsiteX21" fmla="*/ 446931 w 752475"/>
              <a:gd name="connsiteY21" fmla="*/ 12174 h 2117725"/>
              <a:gd name="connsiteX22" fmla="*/ 461758 w 752475"/>
              <a:gd name="connsiteY22" fmla="*/ 24348 h 2117725"/>
              <a:gd name="connsiteX23" fmla="*/ 483469 w 752475"/>
              <a:gd name="connsiteY23" fmla="*/ 49225 h 2117725"/>
              <a:gd name="connsiteX24" fmla="*/ 493001 w 752475"/>
              <a:gd name="connsiteY24" fmla="*/ 66162 h 2117725"/>
              <a:gd name="connsiteX25" fmla="*/ 494590 w 752475"/>
              <a:gd name="connsiteY25" fmla="*/ 73043 h 2117725"/>
              <a:gd name="connsiteX26" fmla="*/ 496178 w 752475"/>
              <a:gd name="connsiteY26" fmla="*/ 108506 h 2117725"/>
              <a:gd name="connsiteX27" fmla="*/ 495649 w 752475"/>
              <a:gd name="connsiteY27" fmla="*/ 127032 h 2117725"/>
              <a:gd name="connsiteX28" fmla="*/ 499885 w 752475"/>
              <a:gd name="connsiteY28" fmla="*/ 130737 h 2117725"/>
              <a:gd name="connsiteX29" fmla="*/ 504651 w 752475"/>
              <a:gd name="connsiteY29" fmla="*/ 140794 h 2117725"/>
              <a:gd name="connsiteX30" fmla="*/ 506240 w 752475"/>
              <a:gd name="connsiteY30" fmla="*/ 161966 h 2117725"/>
              <a:gd name="connsiteX31" fmla="*/ 504121 w 752475"/>
              <a:gd name="connsiteY31" fmla="*/ 186313 h 2117725"/>
              <a:gd name="connsiteX32" fmla="*/ 499885 w 752475"/>
              <a:gd name="connsiteY32" fmla="*/ 197958 h 2117725"/>
              <a:gd name="connsiteX33" fmla="*/ 498826 w 752475"/>
              <a:gd name="connsiteY33" fmla="*/ 199546 h 2117725"/>
              <a:gd name="connsiteX34" fmla="*/ 496178 w 752475"/>
              <a:gd name="connsiteY34" fmla="*/ 200075 h 2117725"/>
              <a:gd name="connsiteX35" fmla="*/ 493001 w 752475"/>
              <a:gd name="connsiteY35" fmla="*/ 212249 h 2117725"/>
              <a:gd name="connsiteX36" fmla="*/ 492472 w 752475"/>
              <a:gd name="connsiteY36" fmla="*/ 236067 h 2117725"/>
              <a:gd name="connsiteX37" fmla="*/ 487176 w 752475"/>
              <a:gd name="connsiteY37" fmla="*/ 257239 h 2117725"/>
              <a:gd name="connsiteX38" fmla="*/ 477115 w 752475"/>
              <a:gd name="connsiteY38" fmla="*/ 272589 h 2117725"/>
              <a:gd name="connsiteX39" fmla="*/ 469701 w 752475"/>
              <a:gd name="connsiteY39" fmla="*/ 288468 h 2117725"/>
              <a:gd name="connsiteX40" fmla="*/ 468642 w 752475"/>
              <a:gd name="connsiteY40" fmla="*/ 302759 h 2117725"/>
              <a:gd name="connsiteX41" fmla="*/ 469701 w 752475"/>
              <a:gd name="connsiteY41" fmla="*/ 308052 h 2117725"/>
              <a:gd name="connsiteX42" fmla="*/ 473938 w 752475"/>
              <a:gd name="connsiteY42" fmla="*/ 308052 h 2117725"/>
              <a:gd name="connsiteX43" fmla="*/ 488765 w 752475"/>
              <a:gd name="connsiteY43" fmla="*/ 310699 h 2117725"/>
              <a:gd name="connsiteX44" fmla="*/ 502533 w 752475"/>
              <a:gd name="connsiteY44" fmla="*/ 315992 h 2117725"/>
              <a:gd name="connsiteX45" fmla="*/ 541189 w 752475"/>
              <a:gd name="connsiteY45" fmla="*/ 333988 h 2117725"/>
              <a:gd name="connsiteX46" fmla="*/ 570314 w 752475"/>
              <a:gd name="connsiteY46" fmla="*/ 347749 h 2117725"/>
              <a:gd name="connsiteX47" fmla="*/ 632799 w 752475"/>
              <a:gd name="connsiteY47" fmla="*/ 382683 h 2117725"/>
              <a:gd name="connsiteX48" fmla="*/ 645508 w 752475"/>
              <a:gd name="connsiteY48" fmla="*/ 392740 h 2117725"/>
              <a:gd name="connsiteX49" fmla="*/ 653451 w 752475"/>
              <a:gd name="connsiteY49" fmla="*/ 401209 h 2117725"/>
              <a:gd name="connsiteX50" fmla="*/ 674633 w 752475"/>
              <a:gd name="connsiteY50" fmla="*/ 440906 h 2117725"/>
              <a:gd name="connsiteX51" fmla="*/ 686812 w 752475"/>
              <a:gd name="connsiteY51" fmla="*/ 471076 h 2117725"/>
              <a:gd name="connsiteX52" fmla="*/ 702169 w 752475"/>
              <a:gd name="connsiteY52" fmla="*/ 508656 h 2117725"/>
              <a:gd name="connsiteX53" fmla="*/ 733941 w 752475"/>
              <a:gd name="connsiteY53" fmla="*/ 599166 h 2117725"/>
              <a:gd name="connsiteX54" fmla="*/ 740825 w 752475"/>
              <a:gd name="connsiteY54" fmla="*/ 625631 h 2117725"/>
              <a:gd name="connsiteX55" fmla="*/ 745062 w 752475"/>
              <a:gd name="connsiteY55" fmla="*/ 643098 h 2117725"/>
              <a:gd name="connsiteX56" fmla="*/ 751416 w 752475"/>
              <a:gd name="connsiteY56" fmla="*/ 663741 h 2117725"/>
              <a:gd name="connsiteX57" fmla="*/ 752475 w 752475"/>
              <a:gd name="connsiteY57" fmla="*/ 672210 h 2117725"/>
              <a:gd name="connsiteX58" fmla="*/ 750357 w 752475"/>
              <a:gd name="connsiteY58" fmla="*/ 673798 h 2117725"/>
              <a:gd name="connsiteX59" fmla="*/ 731294 w 752475"/>
              <a:gd name="connsiteY59" fmla="*/ 679091 h 2117725"/>
              <a:gd name="connsiteX60" fmla="*/ 719114 w 752475"/>
              <a:gd name="connsiteY60" fmla="*/ 680679 h 2117725"/>
              <a:gd name="connsiteX61" fmla="*/ 724410 w 752475"/>
              <a:gd name="connsiteY61" fmla="*/ 691265 h 2117725"/>
              <a:gd name="connsiteX62" fmla="*/ 731823 w 752475"/>
              <a:gd name="connsiteY62" fmla="*/ 722493 h 2117725"/>
              <a:gd name="connsiteX63" fmla="*/ 730235 w 752475"/>
              <a:gd name="connsiteY63" fmla="*/ 733079 h 2117725"/>
              <a:gd name="connsiteX64" fmla="*/ 728646 w 752475"/>
              <a:gd name="connsiteY64" fmla="*/ 763779 h 2117725"/>
              <a:gd name="connsiteX65" fmla="*/ 728116 w 752475"/>
              <a:gd name="connsiteY65" fmla="*/ 790773 h 2117725"/>
              <a:gd name="connsiteX66" fmla="*/ 723351 w 752475"/>
              <a:gd name="connsiteY66" fmla="*/ 798712 h 2117725"/>
              <a:gd name="connsiteX67" fmla="*/ 700580 w 752475"/>
              <a:gd name="connsiteY67" fmla="*/ 816708 h 2117725"/>
              <a:gd name="connsiteX68" fmla="*/ 693696 w 752475"/>
              <a:gd name="connsiteY68" fmla="*/ 820943 h 2117725"/>
              <a:gd name="connsiteX69" fmla="*/ 679928 w 752475"/>
              <a:gd name="connsiteY69" fmla="*/ 817767 h 2117725"/>
              <a:gd name="connsiteX70" fmla="*/ 657158 w 752475"/>
              <a:gd name="connsiteY70" fmla="*/ 807181 h 2117725"/>
              <a:gd name="connsiteX71" fmla="*/ 650804 w 752475"/>
              <a:gd name="connsiteY71" fmla="*/ 804005 h 2117725"/>
              <a:gd name="connsiteX72" fmla="*/ 637565 w 752475"/>
              <a:gd name="connsiteY72" fmla="*/ 788656 h 2117725"/>
              <a:gd name="connsiteX73" fmla="*/ 616913 w 752475"/>
              <a:gd name="connsiteY73" fmla="*/ 755839 h 2117725"/>
              <a:gd name="connsiteX74" fmla="*/ 610559 w 752475"/>
              <a:gd name="connsiteY74" fmla="*/ 739431 h 2117725"/>
              <a:gd name="connsiteX75" fmla="*/ 608970 w 752475"/>
              <a:gd name="connsiteY75" fmla="*/ 705026 h 2117725"/>
              <a:gd name="connsiteX76" fmla="*/ 610559 w 752475"/>
              <a:gd name="connsiteY76" fmla="*/ 690735 h 2117725"/>
              <a:gd name="connsiteX77" fmla="*/ 610029 w 752475"/>
              <a:gd name="connsiteY77" fmla="*/ 689147 h 2117725"/>
              <a:gd name="connsiteX78" fmla="*/ 603145 w 752475"/>
              <a:gd name="connsiteY78" fmla="*/ 685972 h 2117725"/>
              <a:gd name="connsiteX79" fmla="*/ 598379 w 752475"/>
              <a:gd name="connsiteY79" fmla="*/ 689677 h 2117725"/>
              <a:gd name="connsiteX80" fmla="*/ 583023 w 752475"/>
              <a:gd name="connsiteY80" fmla="*/ 701851 h 2117725"/>
              <a:gd name="connsiteX81" fmla="*/ 567137 w 752475"/>
              <a:gd name="connsiteY81" fmla="*/ 712437 h 2117725"/>
              <a:gd name="connsiteX82" fmla="*/ 562371 w 752475"/>
              <a:gd name="connsiteY82" fmla="*/ 715612 h 2117725"/>
              <a:gd name="connsiteX83" fmla="*/ 558134 w 752475"/>
              <a:gd name="connsiteY83" fmla="*/ 724610 h 2117725"/>
              <a:gd name="connsiteX84" fmla="*/ 556016 w 752475"/>
              <a:gd name="connsiteY84" fmla="*/ 734667 h 2117725"/>
              <a:gd name="connsiteX85" fmla="*/ 552839 w 752475"/>
              <a:gd name="connsiteY85" fmla="*/ 760603 h 2117725"/>
              <a:gd name="connsiteX86" fmla="*/ 549662 w 752475"/>
              <a:gd name="connsiteY86" fmla="*/ 782833 h 2117725"/>
              <a:gd name="connsiteX87" fmla="*/ 542248 w 752475"/>
              <a:gd name="connsiteY87" fmla="*/ 809828 h 2117725"/>
              <a:gd name="connsiteX88" fmla="*/ 538012 w 752475"/>
              <a:gd name="connsiteY88" fmla="*/ 835763 h 2117725"/>
              <a:gd name="connsiteX89" fmla="*/ 537482 w 752475"/>
              <a:gd name="connsiteY89" fmla="*/ 842115 h 2117725"/>
              <a:gd name="connsiteX90" fmla="*/ 531128 w 752475"/>
              <a:gd name="connsiteY90" fmla="*/ 849525 h 2117725"/>
              <a:gd name="connsiteX91" fmla="*/ 528480 w 752475"/>
              <a:gd name="connsiteY91" fmla="*/ 859582 h 2117725"/>
              <a:gd name="connsiteX92" fmla="*/ 525833 w 752475"/>
              <a:gd name="connsiteY92" fmla="*/ 872285 h 2117725"/>
              <a:gd name="connsiteX93" fmla="*/ 528480 w 752475"/>
              <a:gd name="connsiteY93" fmla="*/ 902455 h 2117725"/>
              <a:gd name="connsiteX94" fmla="*/ 528480 w 752475"/>
              <a:gd name="connsiteY94" fmla="*/ 909865 h 2117725"/>
              <a:gd name="connsiteX95" fmla="*/ 525303 w 752475"/>
              <a:gd name="connsiteY95" fmla="*/ 917275 h 2117725"/>
              <a:gd name="connsiteX96" fmla="*/ 524244 w 752475"/>
              <a:gd name="connsiteY96" fmla="*/ 918863 h 2117725"/>
              <a:gd name="connsiteX97" fmla="*/ 529010 w 752475"/>
              <a:gd name="connsiteY97" fmla="*/ 931037 h 2117725"/>
              <a:gd name="connsiteX98" fmla="*/ 532717 w 752475"/>
              <a:gd name="connsiteY98" fmla="*/ 953268 h 2117725"/>
              <a:gd name="connsiteX99" fmla="*/ 537482 w 752475"/>
              <a:gd name="connsiteY99" fmla="*/ 963853 h 2117725"/>
              <a:gd name="connsiteX100" fmla="*/ 565018 w 752475"/>
              <a:gd name="connsiteY100" fmla="*/ 1000375 h 2117725"/>
              <a:gd name="connsiteX101" fmla="*/ 571902 w 752475"/>
              <a:gd name="connsiteY101" fmla="*/ 1012549 h 2117725"/>
              <a:gd name="connsiteX102" fmla="*/ 575080 w 752475"/>
              <a:gd name="connsiteY102" fmla="*/ 1028428 h 2117725"/>
              <a:gd name="connsiteX103" fmla="*/ 575080 w 752475"/>
              <a:gd name="connsiteY103" fmla="*/ 1048541 h 2117725"/>
              <a:gd name="connsiteX104" fmla="*/ 580375 w 752475"/>
              <a:gd name="connsiteY104" fmla="*/ 1088768 h 2117725"/>
              <a:gd name="connsiteX105" fmla="*/ 584611 w 752475"/>
              <a:gd name="connsiteY105" fmla="*/ 1146462 h 2117725"/>
              <a:gd name="connsiteX106" fmla="*/ 585670 w 752475"/>
              <a:gd name="connsiteY106" fmla="*/ 1182983 h 2117725"/>
              <a:gd name="connsiteX107" fmla="*/ 589377 w 752475"/>
              <a:gd name="connsiteY107" fmla="*/ 1270847 h 2117725"/>
              <a:gd name="connsiteX108" fmla="*/ 589377 w 752475"/>
              <a:gd name="connsiteY108" fmla="*/ 1324306 h 2117725"/>
              <a:gd name="connsiteX109" fmla="*/ 587259 w 752475"/>
              <a:gd name="connsiteY109" fmla="*/ 1342302 h 2117725"/>
              <a:gd name="connsiteX110" fmla="*/ 577198 w 752475"/>
              <a:gd name="connsiteY110" fmla="*/ 1397349 h 2117725"/>
              <a:gd name="connsiteX111" fmla="*/ 574021 w 752475"/>
              <a:gd name="connsiteY111" fmla="*/ 1409523 h 2117725"/>
              <a:gd name="connsiteX112" fmla="*/ 522126 w 752475"/>
              <a:gd name="connsiteY112" fmla="*/ 1406347 h 2117725"/>
              <a:gd name="connsiteX113" fmla="*/ 502533 w 752475"/>
              <a:gd name="connsiteY113" fmla="*/ 1402642 h 2117725"/>
              <a:gd name="connsiteX114" fmla="*/ 500944 w 752475"/>
              <a:gd name="connsiteY114" fmla="*/ 1411111 h 2117725"/>
              <a:gd name="connsiteX115" fmla="*/ 490353 w 752475"/>
              <a:gd name="connsiteY115" fmla="*/ 1439693 h 2117725"/>
              <a:gd name="connsiteX116" fmla="*/ 483469 w 752475"/>
              <a:gd name="connsiteY116" fmla="*/ 1456631 h 2117725"/>
              <a:gd name="connsiteX117" fmla="*/ 470231 w 752475"/>
              <a:gd name="connsiteY117" fmla="*/ 1496328 h 2117725"/>
              <a:gd name="connsiteX118" fmla="*/ 468113 w 752475"/>
              <a:gd name="connsiteY118" fmla="*/ 1509031 h 2117725"/>
              <a:gd name="connsiteX119" fmla="*/ 468113 w 752475"/>
              <a:gd name="connsiteY119" fmla="*/ 1531262 h 2117725"/>
              <a:gd name="connsiteX120" fmla="*/ 467583 w 752475"/>
              <a:gd name="connsiteY120" fmla="*/ 1548200 h 2117725"/>
              <a:gd name="connsiteX121" fmla="*/ 468113 w 752475"/>
              <a:gd name="connsiteY121" fmla="*/ 1571489 h 2117725"/>
              <a:gd name="connsiteX122" fmla="*/ 458052 w 752475"/>
              <a:gd name="connsiteY122" fmla="*/ 1671526 h 2117725"/>
              <a:gd name="connsiteX123" fmla="*/ 455933 w 752475"/>
              <a:gd name="connsiteY123" fmla="*/ 1687934 h 2117725"/>
              <a:gd name="connsiteX124" fmla="*/ 445343 w 752475"/>
              <a:gd name="connsiteY124" fmla="*/ 1724456 h 2117725"/>
              <a:gd name="connsiteX125" fmla="*/ 423102 w 752475"/>
              <a:gd name="connsiteY125" fmla="*/ 1782679 h 2117725"/>
              <a:gd name="connsiteX126" fmla="*/ 372266 w 752475"/>
              <a:gd name="connsiteY126" fmla="*/ 1884834 h 2117725"/>
              <a:gd name="connsiteX127" fmla="*/ 361146 w 752475"/>
              <a:gd name="connsiteY127" fmla="*/ 1902830 h 2117725"/>
              <a:gd name="connsiteX128" fmla="*/ 361146 w 752475"/>
              <a:gd name="connsiteY128" fmla="*/ 1912887 h 2117725"/>
              <a:gd name="connsiteX129" fmla="*/ 360616 w 752475"/>
              <a:gd name="connsiteY129" fmla="*/ 1928765 h 2117725"/>
              <a:gd name="connsiteX130" fmla="*/ 362205 w 752475"/>
              <a:gd name="connsiteY130" fmla="*/ 1942527 h 2117725"/>
              <a:gd name="connsiteX131" fmla="*/ 361146 w 752475"/>
              <a:gd name="connsiteY131" fmla="*/ 1955230 h 2117725"/>
              <a:gd name="connsiteX132" fmla="*/ 355850 w 752475"/>
              <a:gd name="connsiteY132" fmla="*/ 1976932 h 2117725"/>
              <a:gd name="connsiteX133" fmla="*/ 355850 w 752475"/>
              <a:gd name="connsiteY133" fmla="*/ 1989106 h 2117725"/>
              <a:gd name="connsiteX134" fmla="*/ 362734 w 752475"/>
              <a:gd name="connsiteY134" fmla="*/ 2020334 h 2117725"/>
              <a:gd name="connsiteX135" fmla="*/ 364323 w 752475"/>
              <a:gd name="connsiteY135" fmla="*/ 2027215 h 2117725"/>
              <a:gd name="connsiteX136" fmla="*/ 373325 w 752475"/>
              <a:gd name="connsiteY136" fmla="*/ 2043623 h 2117725"/>
              <a:gd name="connsiteX137" fmla="*/ 390271 w 752475"/>
              <a:gd name="connsiteY137" fmla="*/ 2063737 h 2117725"/>
              <a:gd name="connsiteX138" fmla="*/ 395036 w 752475"/>
              <a:gd name="connsiteY138" fmla="*/ 2069559 h 2117725"/>
              <a:gd name="connsiteX139" fmla="*/ 397155 w 752475"/>
              <a:gd name="connsiteY139" fmla="*/ 2084379 h 2117725"/>
              <a:gd name="connsiteX140" fmla="*/ 398743 w 752475"/>
              <a:gd name="connsiteY140" fmla="*/ 2088084 h 2117725"/>
              <a:gd name="connsiteX141" fmla="*/ 400861 w 752475"/>
              <a:gd name="connsiteY141" fmla="*/ 2090731 h 2117725"/>
              <a:gd name="connsiteX142" fmla="*/ 399273 w 752475"/>
              <a:gd name="connsiteY142" fmla="*/ 2102375 h 2117725"/>
              <a:gd name="connsiteX143" fmla="*/ 392389 w 752475"/>
              <a:gd name="connsiteY143" fmla="*/ 2107139 h 2117725"/>
              <a:gd name="connsiteX144" fmla="*/ 376503 w 752475"/>
              <a:gd name="connsiteY144" fmla="*/ 2110844 h 2117725"/>
              <a:gd name="connsiteX145" fmla="*/ 312428 w 752475"/>
              <a:gd name="connsiteY145" fmla="*/ 2117725 h 2117725"/>
              <a:gd name="connsiteX146" fmla="*/ 291776 w 752475"/>
              <a:gd name="connsiteY146" fmla="*/ 2116667 h 2117725"/>
              <a:gd name="connsiteX147" fmla="*/ 280656 w 752475"/>
              <a:gd name="connsiteY147" fmla="*/ 2115608 h 2117725"/>
              <a:gd name="connsiteX148" fmla="*/ 269006 w 752475"/>
              <a:gd name="connsiteY148" fmla="*/ 2110844 h 2117725"/>
              <a:gd name="connsiteX149" fmla="*/ 263711 w 752475"/>
              <a:gd name="connsiteY149" fmla="*/ 2106081 h 2117725"/>
              <a:gd name="connsiteX150" fmla="*/ 260533 w 752475"/>
              <a:gd name="connsiteY150" fmla="*/ 2100258 h 2117725"/>
              <a:gd name="connsiteX151" fmla="*/ 261593 w 752475"/>
              <a:gd name="connsiteY151" fmla="*/ 2083321 h 2117725"/>
              <a:gd name="connsiteX152" fmla="*/ 261593 w 752475"/>
              <a:gd name="connsiteY152" fmla="*/ 2072205 h 2117725"/>
              <a:gd name="connsiteX153" fmla="*/ 256827 w 752475"/>
              <a:gd name="connsiteY153" fmla="*/ 2056856 h 2117725"/>
              <a:gd name="connsiteX154" fmla="*/ 231938 w 752475"/>
              <a:gd name="connsiteY154" fmla="*/ 2017688 h 2117725"/>
              <a:gd name="connsiteX155" fmla="*/ 227172 w 752475"/>
              <a:gd name="connsiteY155" fmla="*/ 2008160 h 2117725"/>
              <a:gd name="connsiteX156" fmla="*/ 228232 w 752475"/>
              <a:gd name="connsiteY156" fmla="*/ 2000221 h 2117725"/>
              <a:gd name="connsiteX157" fmla="*/ 240941 w 752475"/>
              <a:gd name="connsiteY157" fmla="*/ 1975873 h 2117725"/>
              <a:gd name="connsiteX158" fmla="*/ 248354 w 752475"/>
              <a:gd name="connsiteY158" fmla="*/ 1964758 h 2117725"/>
              <a:gd name="connsiteX159" fmla="*/ 253120 w 752475"/>
              <a:gd name="connsiteY159" fmla="*/ 1954701 h 2117725"/>
              <a:gd name="connsiteX160" fmla="*/ 253120 w 752475"/>
              <a:gd name="connsiteY160" fmla="*/ 1941469 h 2117725"/>
              <a:gd name="connsiteX161" fmla="*/ 253649 w 752475"/>
              <a:gd name="connsiteY161" fmla="*/ 1935646 h 2117725"/>
              <a:gd name="connsiteX162" fmla="*/ 264770 w 752475"/>
              <a:gd name="connsiteY162" fmla="*/ 1918709 h 2117725"/>
              <a:gd name="connsiteX163" fmla="*/ 273772 w 752475"/>
              <a:gd name="connsiteY163" fmla="*/ 1908123 h 2117725"/>
              <a:gd name="connsiteX164" fmla="*/ 279067 w 752475"/>
              <a:gd name="connsiteY164" fmla="*/ 1899125 h 2117725"/>
              <a:gd name="connsiteX165" fmla="*/ 285951 w 752475"/>
              <a:gd name="connsiteY165" fmla="*/ 1889068 h 2117725"/>
              <a:gd name="connsiteX166" fmla="*/ 294424 w 752475"/>
              <a:gd name="connsiteY166" fmla="*/ 1876894 h 2117725"/>
              <a:gd name="connsiteX167" fmla="*/ 299719 w 752475"/>
              <a:gd name="connsiteY167" fmla="*/ 1869484 h 2117725"/>
              <a:gd name="connsiteX168" fmla="*/ 305015 w 752475"/>
              <a:gd name="connsiteY168" fmla="*/ 1848841 h 2117725"/>
              <a:gd name="connsiteX169" fmla="*/ 315076 w 752475"/>
              <a:gd name="connsiteY169" fmla="*/ 1783208 h 2117725"/>
              <a:gd name="connsiteX170" fmla="*/ 315076 w 752475"/>
              <a:gd name="connsiteY170" fmla="*/ 1755155 h 2117725"/>
              <a:gd name="connsiteX171" fmla="*/ 313487 w 752475"/>
              <a:gd name="connsiteY171" fmla="*/ 1731337 h 2117725"/>
              <a:gd name="connsiteX172" fmla="*/ 314017 w 752475"/>
              <a:gd name="connsiteY172" fmla="*/ 1686347 h 2117725"/>
              <a:gd name="connsiteX173" fmla="*/ 317724 w 752475"/>
              <a:gd name="connsiteY173" fmla="*/ 1659882 h 2117725"/>
              <a:gd name="connsiteX174" fmla="*/ 325667 w 752475"/>
              <a:gd name="connsiteY174" fmla="*/ 1633417 h 2117725"/>
              <a:gd name="connsiteX175" fmla="*/ 343671 w 752475"/>
              <a:gd name="connsiteY175" fmla="*/ 1591602 h 2117725"/>
              <a:gd name="connsiteX176" fmla="*/ 346319 w 752475"/>
              <a:gd name="connsiteY176" fmla="*/ 1584721 h 2117725"/>
              <a:gd name="connsiteX177" fmla="*/ 342082 w 752475"/>
              <a:gd name="connsiteY177" fmla="*/ 1576252 h 2117725"/>
              <a:gd name="connsiteX178" fmla="*/ 338376 w 752475"/>
              <a:gd name="connsiteY178" fmla="*/ 1572547 h 2117725"/>
              <a:gd name="connsiteX179" fmla="*/ 325667 w 752475"/>
              <a:gd name="connsiteY179" fmla="*/ 1582075 h 2117725"/>
              <a:gd name="connsiteX180" fmla="*/ 286481 w 752475"/>
              <a:gd name="connsiteY180" fmla="*/ 1611715 h 2117725"/>
              <a:gd name="connsiteX181" fmla="*/ 270595 w 752475"/>
              <a:gd name="connsiteY181" fmla="*/ 1626536 h 2117725"/>
              <a:gd name="connsiteX182" fmla="*/ 260004 w 752475"/>
              <a:gd name="connsiteY182" fmla="*/ 1647178 h 2117725"/>
              <a:gd name="connsiteX183" fmla="*/ 260004 w 752475"/>
              <a:gd name="connsiteY183" fmla="*/ 1648766 h 2117725"/>
              <a:gd name="connsiteX184" fmla="*/ 261593 w 752475"/>
              <a:gd name="connsiteY184" fmla="*/ 1651413 h 2117725"/>
              <a:gd name="connsiteX185" fmla="*/ 263711 w 752475"/>
              <a:gd name="connsiteY185" fmla="*/ 1667821 h 2117725"/>
              <a:gd name="connsiteX186" fmla="*/ 263181 w 752475"/>
              <a:gd name="connsiteY186" fmla="*/ 1686347 h 2117725"/>
              <a:gd name="connsiteX187" fmla="*/ 260004 w 752475"/>
              <a:gd name="connsiteY187" fmla="*/ 1697462 h 2117725"/>
              <a:gd name="connsiteX188" fmla="*/ 258415 w 752475"/>
              <a:gd name="connsiteY188" fmla="*/ 1708048 h 2117725"/>
              <a:gd name="connsiteX189" fmla="*/ 260004 w 752475"/>
              <a:gd name="connsiteY189" fmla="*/ 1725515 h 2117725"/>
              <a:gd name="connsiteX190" fmla="*/ 254709 w 752475"/>
              <a:gd name="connsiteY190" fmla="*/ 1742982 h 2117725"/>
              <a:gd name="connsiteX191" fmla="*/ 248354 w 752475"/>
              <a:gd name="connsiteY191" fmla="*/ 1753568 h 2117725"/>
              <a:gd name="connsiteX192" fmla="*/ 240411 w 752475"/>
              <a:gd name="connsiteY192" fmla="*/ 1767329 h 2117725"/>
              <a:gd name="connsiteX193" fmla="*/ 234057 w 752475"/>
              <a:gd name="connsiteY193" fmla="*/ 1779503 h 2117725"/>
              <a:gd name="connsiteX194" fmla="*/ 232468 w 752475"/>
              <a:gd name="connsiteY194" fmla="*/ 1792206 h 2117725"/>
              <a:gd name="connsiteX195" fmla="*/ 230879 w 752475"/>
              <a:gd name="connsiteY195" fmla="*/ 1812849 h 2117725"/>
              <a:gd name="connsiteX196" fmla="*/ 230350 w 752475"/>
              <a:gd name="connsiteY196" fmla="*/ 1831904 h 2117725"/>
              <a:gd name="connsiteX197" fmla="*/ 229291 w 752475"/>
              <a:gd name="connsiteY197" fmla="*/ 1885892 h 2117725"/>
              <a:gd name="connsiteX198" fmla="*/ 228761 w 752475"/>
              <a:gd name="connsiteY198" fmla="*/ 1902301 h 2117725"/>
              <a:gd name="connsiteX199" fmla="*/ 221877 w 752475"/>
              <a:gd name="connsiteY199" fmla="*/ 1926648 h 2117725"/>
              <a:gd name="connsiteX200" fmla="*/ 205991 w 752475"/>
              <a:gd name="connsiteY200" fmla="*/ 1947820 h 2117725"/>
              <a:gd name="connsiteX201" fmla="*/ 199107 w 752475"/>
              <a:gd name="connsiteY201" fmla="*/ 1952584 h 2117725"/>
              <a:gd name="connsiteX202" fmla="*/ 192223 w 752475"/>
              <a:gd name="connsiteY202" fmla="*/ 1954701 h 2117725"/>
              <a:gd name="connsiteX203" fmla="*/ 164157 w 752475"/>
              <a:gd name="connsiteY203" fmla="*/ 1953113 h 2117725"/>
              <a:gd name="connsiteX204" fmla="*/ 154096 w 752475"/>
              <a:gd name="connsiteY204" fmla="*/ 1950996 h 2117725"/>
              <a:gd name="connsiteX205" fmla="*/ 145094 w 752475"/>
              <a:gd name="connsiteY205" fmla="*/ 1948350 h 2117725"/>
              <a:gd name="connsiteX206" fmla="*/ 128149 w 752475"/>
              <a:gd name="connsiteY206" fmla="*/ 1940939 h 2117725"/>
              <a:gd name="connsiteX207" fmla="*/ 115969 w 752475"/>
              <a:gd name="connsiteY207" fmla="*/ 1930883 h 2117725"/>
              <a:gd name="connsiteX208" fmla="*/ 111203 w 752475"/>
              <a:gd name="connsiteY208" fmla="*/ 1924002 h 2117725"/>
              <a:gd name="connsiteX209" fmla="*/ 101672 w 752475"/>
              <a:gd name="connsiteY209" fmla="*/ 1907594 h 2117725"/>
              <a:gd name="connsiteX210" fmla="*/ 86845 w 752475"/>
              <a:gd name="connsiteY210" fmla="*/ 1866837 h 2117725"/>
              <a:gd name="connsiteX211" fmla="*/ 85256 w 752475"/>
              <a:gd name="connsiteY211" fmla="*/ 1852017 h 2117725"/>
              <a:gd name="connsiteX212" fmla="*/ 86845 w 752475"/>
              <a:gd name="connsiteY212" fmla="*/ 1838785 h 2117725"/>
              <a:gd name="connsiteX213" fmla="*/ 99024 w 752475"/>
              <a:gd name="connsiteY213" fmla="*/ 1808615 h 2117725"/>
              <a:gd name="connsiteX214" fmla="*/ 105908 w 752475"/>
              <a:gd name="connsiteY214" fmla="*/ 1798558 h 2117725"/>
              <a:gd name="connsiteX215" fmla="*/ 123383 w 752475"/>
              <a:gd name="connsiteY215" fmla="*/ 1772622 h 2117725"/>
              <a:gd name="connsiteX216" fmla="*/ 137151 w 752475"/>
              <a:gd name="connsiteY216" fmla="*/ 1746157 h 2117725"/>
              <a:gd name="connsiteX217" fmla="*/ 140858 w 752475"/>
              <a:gd name="connsiteY217" fmla="*/ 1726044 h 2117725"/>
              <a:gd name="connsiteX218" fmla="*/ 142446 w 752475"/>
              <a:gd name="connsiteY218" fmla="*/ 1703284 h 2117725"/>
              <a:gd name="connsiteX219" fmla="*/ 143505 w 752475"/>
              <a:gd name="connsiteY219" fmla="*/ 1694286 h 2117725"/>
              <a:gd name="connsiteX220" fmla="*/ 147742 w 752475"/>
              <a:gd name="connsiteY220" fmla="*/ 1676819 h 2117725"/>
              <a:gd name="connsiteX221" fmla="*/ 152507 w 752475"/>
              <a:gd name="connsiteY221" fmla="*/ 1666763 h 2117725"/>
              <a:gd name="connsiteX222" fmla="*/ 167864 w 752475"/>
              <a:gd name="connsiteY222" fmla="*/ 1646120 h 2117725"/>
              <a:gd name="connsiteX223" fmla="*/ 178455 w 752475"/>
              <a:gd name="connsiteY223" fmla="*/ 1635005 h 2117725"/>
              <a:gd name="connsiteX224" fmla="*/ 185339 w 752475"/>
              <a:gd name="connsiteY224" fmla="*/ 1630241 h 2117725"/>
              <a:gd name="connsiteX225" fmla="*/ 190105 w 752475"/>
              <a:gd name="connsiteY225" fmla="*/ 1629712 h 2117725"/>
              <a:gd name="connsiteX226" fmla="*/ 191164 w 752475"/>
              <a:gd name="connsiteY226" fmla="*/ 1611715 h 2117725"/>
              <a:gd name="connsiteX227" fmla="*/ 192752 w 752475"/>
              <a:gd name="connsiteY227" fmla="*/ 1564079 h 2117725"/>
              <a:gd name="connsiteX228" fmla="*/ 193812 w 752475"/>
              <a:gd name="connsiteY228" fmla="*/ 1541319 h 2117725"/>
              <a:gd name="connsiteX229" fmla="*/ 196989 w 752475"/>
              <a:gd name="connsiteY229" fmla="*/ 1506914 h 2117725"/>
              <a:gd name="connsiteX230" fmla="*/ 200696 w 752475"/>
              <a:gd name="connsiteY230" fmla="*/ 1492623 h 2117725"/>
              <a:gd name="connsiteX231" fmla="*/ 203343 w 752475"/>
              <a:gd name="connsiteY231" fmla="*/ 1485742 h 2117725"/>
              <a:gd name="connsiteX232" fmla="*/ 217111 w 752475"/>
              <a:gd name="connsiteY232" fmla="*/ 1469334 h 2117725"/>
              <a:gd name="connsiteX233" fmla="*/ 241470 w 752475"/>
              <a:gd name="connsiteY233" fmla="*/ 1450279 h 2117725"/>
              <a:gd name="connsiteX234" fmla="*/ 246236 w 752475"/>
              <a:gd name="connsiteY234" fmla="*/ 1447633 h 2117725"/>
              <a:gd name="connsiteX235" fmla="*/ 245706 w 752475"/>
              <a:gd name="connsiteY235" fmla="*/ 1428578 h 2117725"/>
              <a:gd name="connsiteX236" fmla="*/ 246236 w 752475"/>
              <a:gd name="connsiteY236" fmla="*/ 1413758 h 2117725"/>
              <a:gd name="connsiteX237" fmla="*/ 242529 w 752475"/>
              <a:gd name="connsiteY237" fmla="*/ 1405818 h 2117725"/>
              <a:gd name="connsiteX238" fmla="*/ 228232 w 752475"/>
              <a:gd name="connsiteY238" fmla="*/ 1385705 h 2117725"/>
              <a:gd name="connsiteX239" fmla="*/ 211816 w 752475"/>
              <a:gd name="connsiteY239" fmla="*/ 1357652 h 2117725"/>
              <a:gd name="connsiteX240" fmla="*/ 205991 w 752475"/>
              <a:gd name="connsiteY240" fmla="*/ 1343361 h 2117725"/>
              <a:gd name="connsiteX241" fmla="*/ 202284 w 752475"/>
              <a:gd name="connsiteY241" fmla="*/ 1346007 h 2117725"/>
              <a:gd name="connsiteX242" fmla="*/ 190105 w 752475"/>
              <a:gd name="connsiteY242" fmla="*/ 1350771 h 2117725"/>
              <a:gd name="connsiteX243" fmla="*/ 186928 w 752475"/>
              <a:gd name="connsiteY243" fmla="*/ 1350242 h 2117725"/>
              <a:gd name="connsiteX244" fmla="*/ 183750 w 752475"/>
              <a:gd name="connsiteY244" fmla="*/ 1347066 h 2117725"/>
              <a:gd name="connsiteX245" fmla="*/ 180044 w 752475"/>
              <a:gd name="connsiteY245" fmla="*/ 1332246 h 2117725"/>
              <a:gd name="connsiteX246" fmla="*/ 182162 w 752475"/>
              <a:gd name="connsiteY246" fmla="*/ 1326953 h 2117725"/>
              <a:gd name="connsiteX247" fmla="*/ 185868 w 752475"/>
              <a:gd name="connsiteY247" fmla="*/ 1321660 h 2117725"/>
              <a:gd name="connsiteX248" fmla="*/ 190634 w 752475"/>
              <a:gd name="connsiteY248" fmla="*/ 1302076 h 2117725"/>
              <a:gd name="connsiteX249" fmla="*/ 191164 w 752475"/>
              <a:gd name="connsiteY249" fmla="*/ 1293607 h 2117725"/>
              <a:gd name="connsiteX250" fmla="*/ 191164 w 752475"/>
              <a:gd name="connsiteY250" fmla="*/ 1286197 h 2117725"/>
              <a:gd name="connsiteX251" fmla="*/ 186928 w 752475"/>
              <a:gd name="connsiteY251" fmla="*/ 1272435 h 2117725"/>
              <a:gd name="connsiteX252" fmla="*/ 183750 w 752475"/>
              <a:gd name="connsiteY252" fmla="*/ 1266083 h 2117725"/>
              <a:gd name="connsiteX253" fmla="*/ 175278 w 752475"/>
              <a:gd name="connsiteY253" fmla="*/ 1247028 h 2117725"/>
              <a:gd name="connsiteX254" fmla="*/ 162569 w 752475"/>
              <a:gd name="connsiteY254" fmla="*/ 1215800 h 2117725"/>
              <a:gd name="connsiteX255" fmla="*/ 145094 w 752475"/>
              <a:gd name="connsiteY255" fmla="*/ 1162870 h 2117725"/>
              <a:gd name="connsiteX256" fmla="*/ 133974 w 752475"/>
              <a:gd name="connsiteY256" fmla="*/ 1116821 h 2117725"/>
              <a:gd name="connsiteX257" fmla="*/ 131855 w 752475"/>
              <a:gd name="connsiteY257" fmla="*/ 1108352 h 2117725"/>
              <a:gd name="connsiteX258" fmla="*/ 128149 w 752475"/>
              <a:gd name="connsiteY258" fmla="*/ 1090356 h 2117725"/>
              <a:gd name="connsiteX259" fmla="*/ 128678 w 752475"/>
              <a:gd name="connsiteY259" fmla="*/ 1081887 h 2117725"/>
              <a:gd name="connsiteX260" fmla="*/ 133444 w 752475"/>
              <a:gd name="connsiteY260" fmla="*/ 1057010 h 2117725"/>
              <a:gd name="connsiteX261" fmla="*/ 135033 w 752475"/>
              <a:gd name="connsiteY261" fmla="*/ 1033721 h 2117725"/>
              <a:gd name="connsiteX262" fmla="*/ 131855 w 752475"/>
              <a:gd name="connsiteY262" fmla="*/ 1021018 h 2117725"/>
              <a:gd name="connsiteX263" fmla="*/ 131855 w 752475"/>
              <a:gd name="connsiteY263" fmla="*/ 995082 h 2117725"/>
              <a:gd name="connsiteX264" fmla="*/ 140858 w 752475"/>
              <a:gd name="connsiteY264" fmla="*/ 965971 h 2117725"/>
              <a:gd name="connsiteX265" fmla="*/ 146153 w 752475"/>
              <a:gd name="connsiteY265" fmla="*/ 956443 h 2117725"/>
              <a:gd name="connsiteX266" fmla="*/ 140858 w 752475"/>
              <a:gd name="connsiteY266" fmla="*/ 953797 h 2117725"/>
              <a:gd name="connsiteX267" fmla="*/ 132915 w 752475"/>
              <a:gd name="connsiteY267" fmla="*/ 948504 h 2117725"/>
              <a:gd name="connsiteX268" fmla="*/ 114910 w 752475"/>
              <a:gd name="connsiteY268" fmla="*/ 927332 h 2117725"/>
              <a:gd name="connsiteX269" fmla="*/ 98495 w 752475"/>
              <a:gd name="connsiteY269" fmla="*/ 902984 h 2117725"/>
              <a:gd name="connsiteX270" fmla="*/ 94788 w 752475"/>
              <a:gd name="connsiteY270" fmla="*/ 879166 h 2117725"/>
              <a:gd name="connsiteX271" fmla="*/ 91611 w 752475"/>
              <a:gd name="connsiteY271" fmla="*/ 861170 h 2117725"/>
              <a:gd name="connsiteX272" fmla="*/ 86845 w 752475"/>
              <a:gd name="connsiteY272" fmla="*/ 859582 h 2117725"/>
              <a:gd name="connsiteX273" fmla="*/ 79431 w 752475"/>
              <a:gd name="connsiteY273" fmla="*/ 853230 h 2117725"/>
              <a:gd name="connsiteX274" fmla="*/ 70429 w 752475"/>
              <a:gd name="connsiteY274" fmla="*/ 842644 h 2117725"/>
              <a:gd name="connsiteX275" fmla="*/ 64074 w 752475"/>
              <a:gd name="connsiteY275" fmla="*/ 834175 h 2117725"/>
              <a:gd name="connsiteX276" fmla="*/ 64074 w 752475"/>
              <a:gd name="connsiteY276" fmla="*/ 826236 h 2117725"/>
              <a:gd name="connsiteX277" fmla="*/ 64604 w 752475"/>
              <a:gd name="connsiteY277" fmla="*/ 819884 h 2117725"/>
              <a:gd name="connsiteX278" fmla="*/ 57190 w 752475"/>
              <a:gd name="connsiteY278" fmla="*/ 809298 h 2117725"/>
              <a:gd name="connsiteX279" fmla="*/ 25418 w 752475"/>
              <a:gd name="connsiteY279" fmla="*/ 759544 h 2117725"/>
              <a:gd name="connsiteX280" fmla="*/ 16945 w 752475"/>
              <a:gd name="connsiteY280" fmla="*/ 745253 h 2117725"/>
              <a:gd name="connsiteX281" fmla="*/ 6355 w 752475"/>
              <a:gd name="connsiteY281" fmla="*/ 712437 h 2117725"/>
              <a:gd name="connsiteX282" fmla="*/ 0 w 752475"/>
              <a:gd name="connsiteY282" fmla="*/ 665329 h 2117725"/>
              <a:gd name="connsiteX283" fmla="*/ 1059 w 752475"/>
              <a:gd name="connsiteY283" fmla="*/ 642569 h 2117725"/>
              <a:gd name="connsiteX284" fmla="*/ 7943 w 752475"/>
              <a:gd name="connsiteY284" fmla="*/ 606577 h 2117725"/>
              <a:gd name="connsiteX285" fmla="*/ 13239 w 752475"/>
              <a:gd name="connsiteY285" fmla="*/ 595461 h 2117725"/>
              <a:gd name="connsiteX286" fmla="*/ 11650 w 752475"/>
              <a:gd name="connsiteY286" fmla="*/ 590698 h 2117725"/>
              <a:gd name="connsiteX287" fmla="*/ 4766 w 752475"/>
              <a:gd name="connsiteY287" fmla="*/ 583288 h 2117725"/>
              <a:gd name="connsiteX288" fmla="*/ 1589 w 752475"/>
              <a:gd name="connsiteY288" fmla="*/ 580641 h 2117725"/>
              <a:gd name="connsiteX289" fmla="*/ 1059 w 752475"/>
              <a:gd name="connsiteY289" fmla="*/ 573760 h 2117725"/>
              <a:gd name="connsiteX290" fmla="*/ 2118 w 752475"/>
              <a:gd name="connsiteY290" fmla="*/ 571114 h 2117725"/>
              <a:gd name="connsiteX291" fmla="*/ 15886 w 752475"/>
              <a:gd name="connsiteY291" fmla="*/ 549412 h 2117725"/>
              <a:gd name="connsiteX292" fmla="*/ 36009 w 752475"/>
              <a:gd name="connsiteY292" fmla="*/ 515537 h 2117725"/>
              <a:gd name="connsiteX293" fmla="*/ 57190 w 752475"/>
              <a:gd name="connsiteY293" fmla="*/ 469488 h 2117725"/>
              <a:gd name="connsiteX294" fmla="*/ 81549 w 752475"/>
              <a:gd name="connsiteY294" fmla="*/ 423439 h 2117725"/>
              <a:gd name="connsiteX295" fmla="*/ 102201 w 752475"/>
              <a:gd name="connsiteY295" fmla="*/ 394328 h 2117725"/>
              <a:gd name="connsiteX296" fmla="*/ 123383 w 752475"/>
              <a:gd name="connsiteY296" fmla="*/ 368921 h 2117725"/>
              <a:gd name="connsiteX297" fmla="*/ 135562 w 752475"/>
              <a:gd name="connsiteY297" fmla="*/ 357806 h 2117725"/>
              <a:gd name="connsiteX298" fmla="*/ 176866 w 752475"/>
              <a:gd name="connsiteY298" fmla="*/ 332400 h 2117725"/>
              <a:gd name="connsiteX299" fmla="*/ 193812 w 752475"/>
              <a:gd name="connsiteY299" fmla="*/ 325519 h 2117725"/>
              <a:gd name="connsiteX300" fmla="*/ 237234 w 752475"/>
              <a:gd name="connsiteY300" fmla="*/ 313345 h 2117725"/>
              <a:gd name="connsiteX301" fmla="*/ 275361 w 752475"/>
              <a:gd name="connsiteY301" fmla="*/ 303818 h 2117725"/>
              <a:gd name="connsiteX302" fmla="*/ 299719 w 752475"/>
              <a:gd name="connsiteY302" fmla="*/ 293232 h 2117725"/>
              <a:gd name="connsiteX303" fmla="*/ 313487 w 752475"/>
              <a:gd name="connsiteY303" fmla="*/ 284763 h 2117725"/>
              <a:gd name="connsiteX304" fmla="*/ 317724 w 752475"/>
              <a:gd name="connsiteY304" fmla="*/ 286351 h 2117725"/>
              <a:gd name="connsiteX305" fmla="*/ 319312 w 752475"/>
              <a:gd name="connsiteY305" fmla="*/ 290056 h 2117725"/>
              <a:gd name="connsiteX306" fmla="*/ 322490 w 752475"/>
              <a:gd name="connsiteY306" fmla="*/ 285292 h 2117725"/>
              <a:gd name="connsiteX307" fmla="*/ 324608 w 752475"/>
              <a:gd name="connsiteY307" fmla="*/ 271001 h 2117725"/>
              <a:gd name="connsiteX308" fmla="*/ 324608 w 752475"/>
              <a:gd name="connsiteY308" fmla="*/ 262532 h 2117725"/>
              <a:gd name="connsiteX309" fmla="*/ 324608 w 752475"/>
              <a:gd name="connsiteY309" fmla="*/ 238714 h 2117725"/>
              <a:gd name="connsiteX310" fmla="*/ 320901 w 752475"/>
              <a:gd name="connsiteY310" fmla="*/ 226540 h 2117725"/>
              <a:gd name="connsiteX311" fmla="*/ 317724 w 752475"/>
              <a:gd name="connsiteY311" fmla="*/ 226011 h 2117725"/>
              <a:gd name="connsiteX312" fmla="*/ 308192 w 752475"/>
              <a:gd name="connsiteY312" fmla="*/ 213837 h 2117725"/>
              <a:gd name="connsiteX313" fmla="*/ 305015 w 752475"/>
              <a:gd name="connsiteY313" fmla="*/ 206956 h 2117725"/>
              <a:gd name="connsiteX314" fmla="*/ 298660 w 752475"/>
              <a:gd name="connsiteY314" fmla="*/ 188430 h 2117725"/>
              <a:gd name="connsiteX315" fmla="*/ 291776 w 752475"/>
              <a:gd name="connsiteY315" fmla="*/ 172022 h 2117725"/>
              <a:gd name="connsiteX316" fmla="*/ 290717 w 752475"/>
              <a:gd name="connsiteY316" fmla="*/ 165671 h 2117725"/>
              <a:gd name="connsiteX317" fmla="*/ 291247 w 752475"/>
              <a:gd name="connsiteY317" fmla="*/ 146616 h 2117725"/>
              <a:gd name="connsiteX318" fmla="*/ 294424 w 752475"/>
              <a:gd name="connsiteY318" fmla="*/ 142911 h 2117725"/>
              <a:gd name="connsiteX319" fmla="*/ 303956 w 752475"/>
              <a:gd name="connsiteY319" fmla="*/ 141323 h 2117725"/>
              <a:gd name="connsiteX320" fmla="*/ 309781 w 752475"/>
              <a:gd name="connsiteY320" fmla="*/ 142911 h 2117725"/>
              <a:gd name="connsiteX321" fmla="*/ 308722 w 752475"/>
              <a:gd name="connsiteY321" fmla="*/ 137618 h 2117725"/>
              <a:gd name="connsiteX322" fmla="*/ 303956 w 752475"/>
              <a:gd name="connsiteY322" fmla="*/ 108506 h 2117725"/>
              <a:gd name="connsiteX323" fmla="*/ 305015 w 752475"/>
              <a:gd name="connsiteY323" fmla="*/ 82041 h 2117725"/>
              <a:gd name="connsiteX324" fmla="*/ 306603 w 752475"/>
              <a:gd name="connsiteY324" fmla="*/ 68280 h 2117725"/>
              <a:gd name="connsiteX325" fmla="*/ 310310 w 752475"/>
              <a:gd name="connsiteY325" fmla="*/ 55576 h 2117725"/>
              <a:gd name="connsiteX326" fmla="*/ 324078 w 752475"/>
              <a:gd name="connsiteY326" fmla="*/ 33875 h 2117725"/>
              <a:gd name="connsiteX327" fmla="*/ 342082 w 752475"/>
              <a:gd name="connsiteY327" fmla="*/ 19055 h 2117725"/>
              <a:gd name="connsiteX328" fmla="*/ 363794 w 752475"/>
              <a:gd name="connsiteY328" fmla="*/ 7940 h 2117725"/>
              <a:gd name="connsiteX329" fmla="*/ 373325 w 752475"/>
              <a:gd name="connsiteY329" fmla="*/ 4234 h 2117725"/>
              <a:gd name="connsiteX330" fmla="*/ 383387 w 752475"/>
              <a:gd name="connsiteY330" fmla="*/ 1059 h 211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752475" h="2117725">
                <a:moveTo>
                  <a:pt x="114300" y="668338"/>
                </a:moveTo>
                <a:lnTo>
                  <a:pt x="113771" y="668872"/>
                </a:lnTo>
                <a:lnTo>
                  <a:pt x="106363" y="671539"/>
                </a:lnTo>
                <a:lnTo>
                  <a:pt x="100013" y="670472"/>
                </a:lnTo>
                <a:lnTo>
                  <a:pt x="98425" y="680609"/>
                </a:lnTo>
                <a:lnTo>
                  <a:pt x="103188" y="698748"/>
                </a:lnTo>
                <a:lnTo>
                  <a:pt x="109009" y="730225"/>
                </a:lnTo>
                <a:lnTo>
                  <a:pt x="120651" y="765969"/>
                </a:lnTo>
                <a:lnTo>
                  <a:pt x="134938" y="787310"/>
                </a:lnTo>
                <a:lnTo>
                  <a:pt x="141288" y="798513"/>
                </a:lnTo>
                <a:lnTo>
                  <a:pt x="129646" y="775039"/>
                </a:lnTo>
                <a:lnTo>
                  <a:pt x="120121" y="741962"/>
                </a:lnTo>
                <a:lnTo>
                  <a:pt x="123826" y="728624"/>
                </a:lnTo>
                <a:lnTo>
                  <a:pt x="127530" y="713686"/>
                </a:lnTo>
                <a:lnTo>
                  <a:pt x="129117" y="689678"/>
                </a:lnTo>
                <a:lnTo>
                  <a:pt x="129117" y="675274"/>
                </a:lnTo>
                <a:lnTo>
                  <a:pt x="125413" y="672073"/>
                </a:lnTo>
                <a:lnTo>
                  <a:pt x="115359" y="668338"/>
                </a:lnTo>
                <a:close/>
                <a:moveTo>
                  <a:pt x="403509" y="0"/>
                </a:moveTo>
                <a:lnTo>
                  <a:pt x="422572" y="2117"/>
                </a:lnTo>
                <a:lnTo>
                  <a:pt x="440047" y="7940"/>
                </a:lnTo>
                <a:lnTo>
                  <a:pt x="446931" y="12174"/>
                </a:lnTo>
                <a:lnTo>
                  <a:pt x="461758" y="24348"/>
                </a:lnTo>
                <a:lnTo>
                  <a:pt x="483469" y="49225"/>
                </a:lnTo>
                <a:lnTo>
                  <a:pt x="493001" y="66162"/>
                </a:lnTo>
                <a:lnTo>
                  <a:pt x="494590" y="73043"/>
                </a:lnTo>
                <a:lnTo>
                  <a:pt x="496178" y="108506"/>
                </a:lnTo>
                <a:lnTo>
                  <a:pt x="495649" y="127032"/>
                </a:lnTo>
                <a:lnTo>
                  <a:pt x="499885" y="130737"/>
                </a:lnTo>
                <a:lnTo>
                  <a:pt x="504651" y="140794"/>
                </a:lnTo>
                <a:lnTo>
                  <a:pt x="506240" y="161966"/>
                </a:lnTo>
                <a:lnTo>
                  <a:pt x="504121" y="186313"/>
                </a:lnTo>
                <a:lnTo>
                  <a:pt x="499885" y="197958"/>
                </a:lnTo>
                <a:lnTo>
                  <a:pt x="498826" y="199546"/>
                </a:lnTo>
                <a:lnTo>
                  <a:pt x="496178" y="200075"/>
                </a:lnTo>
                <a:lnTo>
                  <a:pt x="493001" y="212249"/>
                </a:lnTo>
                <a:lnTo>
                  <a:pt x="492472" y="236067"/>
                </a:lnTo>
                <a:lnTo>
                  <a:pt x="487176" y="257239"/>
                </a:lnTo>
                <a:lnTo>
                  <a:pt x="477115" y="272589"/>
                </a:lnTo>
                <a:lnTo>
                  <a:pt x="469701" y="288468"/>
                </a:lnTo>
                <a:lnTo>
                  <a:pt x="468642" y="302759"/>
                </a:lnTo>
                <a:lnTo>
                  <a:pt x="469701" y="308052"/>
                </a:lnTo>
                <a:lnTo>
                  <a:pt x="473938" y="308052"/>
                </a:lnTo>
                <a:lnTo>
                  <a:pt x="488765" y="310699"/>
                </a:lnTo>
                <a:lnTo>
                  <a:pt x="502533" y="315992"/>
                </a:lnTo>
                <a:lnTo>
                  <a:pt x="541189" y="333988"/>
                </a:lnTo>
                <a:lnTo>
                  <a:pt x="570314" y="347749"/>
                </a:lnTo>
                <a:lnTo>
                  <a:pt x="632799" y="382683"/>
                </a:lnTo>
                <a:lnTo>
                  <a:pt x="645508" y="392740"/>
                </a:lnTo>
                <a:lnTo>
                  <a:pt x="653451" y="401209"/>
                </a:lnTo>
                <a:lnTo>
                  <a:pt x="674633" y="440906"/>
                </a:lnTo>
                <a:lnTo>
                  <a:pt x="686812" y="471076"/>
                </a:lnTo>
                <a:lnTo>
                  <a:pt x="702169" y="508656"/>
                </a:lnTo>
                <a:lnTo>
                  <a:pt x="733941" y="599166"/>
                </a:lnTo>
                <a:lnTo>
                  <a:pt x="740825" y="625631"/>
                </a:lnTo>
                <a:lnTo>
                  <a:pt x="745062" y="643098"/>
                </a:lnTo>
                <a:lnTo>
                  <a:pt x="751416" y="663741"/>
                </a:lnTo>
                <a:lnTo>
                  <a:pt x="752475" y="672210"/>
                </a:lnTo>
                <a:lnTo>
                  <a:pt x="750357" y="673798"/>
                </a:lnTo>
                <a:lnTo>
                  <a:pt x="731294" y="679091"/>
                </a:lnTo>
                <a:lnTo>
                  <a:pt x="719114" y="680679"/>
                </a:lnTo>
                <a:lnTo>
                  <a:pt x="724410" y="691265"/>
                </a:lnTo>
                <a:lnTo>
                  <a:pt x="731823" y="722493"/>
                </a:lnTo>
                <a:lnTo>
                  <a:pt x="730235" y="733079"/>
                </a:lnTo>
                <a:lnTo>
                  <a:pt x="728646" y="763779"/>
                </a:lnTo>
                <a:lnTo>
                  <a:pt x="728116" y="790773"/>
                </a:lnTo>
                <a:lnTo>
                  <a:pt x="723351" y="798712"/>
                </a:lnTo>
                <a:lnTo>
                  <a:pt x="700580" y="816708"/>
                </a:lnTo>
                <a:lnTo>
                  <a:pt x="693696" y="820943"/>
                </a:lnTo>
                <a:lnTo>
                  <a:pt x="679928" y="817767"/>
                </a:lnTo>
                <a:lnTo>
                  <a:pt x="657158" y="807181"/>
                </a:lnTo>
                <a:lnTo>
                  <a:pt x="650804" y="804005"/>
                </a:lnTo>
                <a:lnTo>
                  <a:pt x="637565" y="788656"/>
                </a:lnTo>
                <a:lnTo>
                  <a:pt x="616913" y="755839"/>
                </a:lnTo>
                <a:lnTo>
                  <a:pt x="610559" y="739431"/>
                </a:lnTo>
                <a:lnTo>
                  <a:pt x="608970" y="705026"/>
                </a:lnTo>
                <a:lnTo>
                  <a:pt x="610559" y="690735"/>
                </a:lnTo>
                <a:lnTo>
                  <a:pt x="610029" y="689147"/>
                </a:lnTo>
                <a:lnTo>
                  <a:pt x="603145" y="685972"/>
                </a:lnTo>
                <a:lnTo>
                  <a:pt x="598379" y="689677"/>
                </a:lnTo>
                <a:lnTo>
                  <a:pt x="583023" y="701851"/>
                </a:lnTo>
                <a:lnTo>
                  <a:pt x="567137" y="712437"/>
                </a:lnTo>
                <a:lnTo>
                  <a:pt x="562371" y="715612"/>
                </a:lnTo>
                <a:lnTo>
                  <a:pt x="558134" y="724610"/>
                </a:lnTo>
                <a:lnTo>
                  <a:pt x="556016" y="734667"/>
                </a:lnTo>
                <a:lnTo>
                  <a:pt x="552839" y="760603"/>
                </a:lnTo>
                <a:lnTo>
                  <a:pt x="549662" y="782833"/>
                </a:lnTo>
                <a:lnTo>
                  <a:pt x="542248" y="809828"/>
                </a:lnTo>
                <a:lnTo>
                  <a:pt x="538012" y="835763"/>
                </a:lnTo>
                <a:lnTo>
                  <a:pt x="537482" y="842115"/>
                </a:lnTo>
                <a:lnTo>
                  <a:pt x="531128" y="849525"/>
                </a:lnTo>
                <a:lnTo>
                  <a:pt x="528480" y="859582"/>
                </a:lnTo>
                <a:lnTo>
                  <a:pt x="525833" y="872285"/>
                </a:lnTo>
                <a:lnTo>
                  <a:pt x="528480" y="902455"/>
                </a:lnTo>
                <a:lnTo>
                  <a:pt x="528480" y="909865"/>
                </a:lnTo>
                <a:lnTo>
                  <a:pt x="525303" y="917275"/>
                </a:lnTo>
                <a:lnTo>
                  <a:pt x="524244" y="918863"/>
                </a:lnTo>
                <a:lnTo>
                  <a:pt x="529010" y="931037"/>
                </a:lnTo>
                <a:lnTo>
                  <a:pt x="532717" y="953268"/>
                </a:lnTo>
                <a:lnTo>
                  <a:pt x="537482" y="963853"/>
                </a:lnTo>
                <a:lnTo>
                  <a:pt x="565018" y="1000375"/>
                </a:lnTo>
                <a:lnTo>
                  <a:pt x="571902" y="1012549"/>
                </a:lnTo>
                <a:lnTo>
                  <a:pt x="575080" y="1028428"/>
                </a:lnTo>
                <a:lnTo>
                  <a:pt x="575080" y="1048541"/>
                </a:lnTo>
                <a:lnTo>
                  <a:pt x="580375" y="1088768"/>
                </a:lnTo>
                <a:lnTo>
                  <a:pt x="584611" y="1146462"/>
                </a:lnTo>
                <a:lnTo>
                  <a:pt x="585670" y="1182983"/>
                </a:lnTo>
                <a:lnTo>
                  <a:pt x="589377" y="1270847"/>
                </a:lnTo>
                <a:lnTo>
                  <a:pt x="589377" y="1324306"/>
                </a:lnTo>
                <a:lnTo>
                  <a:pt x="587259" y="1342302"/>
                </a:lnTo>
                <a:lnTo>
                  <a:pt x="577198" y="1397349"/>
                </a:lnTo>
                <a:lnTo>
                  <a:pt x="574021" y="1409523"/>
                </a:lnTo>
                <a:lnTo>
                  <a:pt x="522126" y="1406347"/>
                </a:lnTo>
                <a:lnTo>
                  <a:pt x="502533" y="1402642"/>
                </a:lnTo>
                <a:lnTo>
                  <a:pt x="500944" y="1411111"/>
                </a:lnTo>
                <a:lnTo>
                  <a:pt x="490353" y="1439693"/>
                </a:lnTo>
                <a:lnTo>
                  <a:pt x="483469" y="1456631"/>
                </a:lnTo>
                <a:lnTo>
                  <a:pt x="470231" y="1496328"/>
                </a:lnTo>
                <a:lnTo>
                  <a:pt x="468113" y="1509031"/>
                </a:lnTo>
                <a:lnTo>
                  <a:pt x="468113" y="1531262"/>
                </a:lnTo>
                <a:lnTo>
                  <a:pt x="467583" y="1548200"/>
                </a:lnTo>
                <a:lnTo>
                  <a:pt x="468113" y="1571489"/>
                </a:lnTo>
                <a:lnTo>
                  <a:pt x="458052" y="1671526"/>
                </a:lnTo>
                <a:lnTo>
                  <a:pt x="455933" y="1687934"/>
                </a:lnTo>
                <a:lnTo>
                  <a:pt x="445343" y="1724456"/>
                </a:lnTo>
                <a:lnTo>
                  <a:pt x="423102" y="1782679"/>
                </a:lnTo>
                <a:lnTo>
                  <a:pt x="372266" y="1884834"/>
                </a:lnTo>
                <a:lnTo>
                  <a:pt x="361146" y="1902830"/>
                </a:lnTo>
                <a:lnTo>
                  <a:pt x="361146" y="1912887"/>
                </a:lnTo>
                <a:lnTo>
                  <a:pt x="360616" y="1928765"/>
                </a:lnTo>
                <a:lnTo>
                  <a:pt x="362205" y="1942527"/>
                </a:lnTo>
                <a:lnTo>
                  <a:pt x="361146" y="1955230"/>
                </a:lnTo>
                <a:lnTo>
                  <a:pt x="355850" y="1976932"/>
                </a:lnTo>
                <a:lnTo>
                  <a:pt x="355850" y="1989106"/>
                </a:lnTo>
                <a:lnTo>
                  <a:pt x="362734" y="2020334"/>
                </a:lnTo>
                <a:lnTo>
                  <a:pt x="364323" y="2027215"/>
                </a:lnTo>
                <a:lnTo>
                  <a:pt x="373325" y="2043623"/>
                </a:lnTo>
                <a:lnTo>
                  <a:pt x="390271" y="2063737"/>
                </a:lnTo>
                <a:lnTo>
                  <a:pt x="395036" y="2069559"/>
                </a:lnTo>
                <a:lnTo>
                  <a:pt x="397155" y="2084379"/>
                </a:lnTo>
                <a:lnTo>
                  <a:pt x="398743" y="2088084"/>
                </a:lnTo>
                <a:lnTo>
                  <a:pt x="400861" y="2090731"/>
                </a:lnTo>
                <a:lnTo>
                  <a:pt x="399273" y="2102375"/>
                </a:lnTo>
                <a:lnTo>
                  <a:pt x="392389" y="2107139"/>
                </a:lnTo>
                <a:lnTo>
                  <a:pt x="376503" y="2110844"/>
                </a:lnTo>
                <a:lnTo>
                  <a:pt x="312428" y="2117725"/>
                </a:lnTo>
                <a:lnTo>
                  <a:pt x="291776" y="2116667"/>
                </a:lnTo>
                <a:lnTo>
                  <a:pt x="280656" y="2115608"/>
                </a:lnTo>
                <a:lnTo>
                  <a:pt x="269006" y="2110844"/>
                </a:lnTo>
                <a:lnTo>
                  <a:pt x="263711" y="2106081"/>
                </a:lnTo>
                <a:lnTo>
                  <a:pt x="260533" y="2100258"/>
                </a:lnTo>
                <a:lnTo>
                  <a:pt x="261593" y="2083321"/>
                </a:lnTo>
                <a:lnTo>
                  <a:pt x="261593" y="2072205"/>
                </a:lnTo>
                <a:lnTo>
                  <a:pt x="256827" y="2056856"/>
                </a:lnTo>
                <a:lnTo>
                  <a:pt x="231938" y="2017688"/>
                </a:lnTo>
                <a:lnTo>
                  <a:pt x="227172" y="2008160"/>
                </a:lnTo>
                <a:lnTo>
                  <a:pt x="228232" y="2000221"/>
                </a:lnTo>
                <a:lnTo>
                  <a:pt x="240941" y="1975873"/>
                </a:lnTo>
                <a:lnTo>
                  <a:pt x="248354" y="1964758"/>
                </a:lnTo>
                <a:lnTo>
                  <a:pt x="253120" y="1954701"/>
                </a:lnTo>
                <a:lnTo>
                  <a:pt x="253120" y="1941469"/>
                </a:lnTo>
                <a:lnTo>
                  <a:pt x="253649" y="1935646"/>
                </a:lnTo>
                <a:lnTo>
                  <a:pt x="264770" y="1918709"/>
                </a:lnTo>
                <a:lnTo>
                  <a:pt x="273772" y="1908123"/>
                </a:lnTo>
                <a:lnTo>
                  <a:pt x="279067" y="1899125"/>
                </a:lnTo>
                <a:lnTo>
                  <a:pt x="285951" y="1889068"/>
                </a:lnTo>
                <a:lnTo>
                  <a:pt x="294424" y="1876894"/>
                </a:lnTo>
                <a:lnTo>
                  <a:pt x="299719" y="1869484"/>
                </a:lnTo>
                <a:lnTo>
                  <a:pt x="305015" y="1848841"/>
                </a:lnTo>
                <a:lnTo>
                  <a:pt x="315076" y="1783208"/>
                </a:lnTo>
                <a:lnTo>
                  <a:pt x="315076" y="1755155"/>
                </a:lnTo>
                <a:lnTo>
                  <a:pt x="313487" y="1731337"/>
                </a:lnTo>
                <a:lnTo>
                  <a:pt x="314017" y="1686347"/>
                </a:lnTo>
                <a:lnTo>
                  <a:pt x="317724" y="1659882"/>
                </a:lnTo>
                <a:lnTo>
                  <a:pt x="325667" y="1633417"/>
                </a:lnTo>
                <a:lnTo>
                  <a:pt x="343671" y="1591602"/>
                </a:lnTo>
                <a:lnTo>
                  <a:pt x="346319" y="1584721"/>
                </a:lnTo>
                <a:lnTo>
                  <a:pt x="342082" y="1576252"/>
                </a:lnTo>
                <a:lnTo>
                  <a:pt x="338376" y="1572547"/>
                </a:lnTo>
                <a:lnTo>
                  <a:pt x="325667" y="1582075"/>
                </a:lnTo>
                <a:lnTo>
                  <a:pt x="286481" y="1611715"/>
                </a:lnTo>
                <a:lnTo>
                  <a:pt x="270595" y="1626536"/>
                </a:lnTo>
                <a:lnTo>
                  <a:pt x="260004" y="1647178"/>
                </a:lnTo>
                <a:lnTo>
                  <a:pt x="260004" y="1648766"/>
                </a:lnTo>
                <a:lnTo>
                  <a:pt x="261593" y="1651413"/>
                </a:lnTo>
                <a:lnTo>
                  <a:pt x="263711" y="1667821"/>
                </a:lnTo>
                <a:lnTo>
                  <a:pt x="263181" y="1686347"/>
                </a:lnTo>
                <a:lnTo>
                  <a:pt x="260004" y="1697462"/>
                </a:lnTo>
                <a:lnTo>
                  <a:pt x="258415" y="1708048"/>
                </a:lnTo>
                <a:lnTo>
                  <a:pt x="260004" y="1725515"/>
                </a:lnTo>
                <a:lnTo>
                  <a:pt x="254709" y="1742982"/>
                </a:lnTo>
                <a:lnTo>
                  <a:pt x="248354" y="1753568"/>
                </a:lnTo>
                <a:lnTo>
                  <a:pt x="240411" y="1767329"/>
                </a:lnTo>
                <a:lnTo>
                  <a:pt x="234057" y="1779503"/>
                </a:lnTo>
                <a:lnTo>
                  <a:pt x="232468" y="1792206"/>
                </a:lnTo>
                <a:lnTo>
                  <a:pt x="230879" y="1812849"/>
                </a:lnTo>
                <a:lnTo>
                  <a:pt x="230350" y="1831904"/>
                </a:lnTo>
                <a:lnTo>
                  <a:pt x="229291" y="1885892"/>
                </a:lnTo>
                <a:lnTo>
                  <a:pt x="228761" y="1902301"/>
                </a:lnTo>
                <a:lnTo>
                  <a:pt x="221877" y="1926648"/>
                </a:lnTo>
                <a:lnTo>
                  <a:pt x="205991" y="1947820"/>
                </a:lnTo>
                <a:lnTo>
                  <a:pt x="199107" y="1952584"/>
                </a:lnTo>
                <a:lnTo>
                  <a:pt x="192223" y="1954701"/>
                </a:lnTo>
                <a:lnTo>
                  <a:pt x="164157" y="1953113"/>
                </a:lnTo>
                <a:lnTo>
                  <a:pt x="154096" y="1950996"/>
                </a:lnTo>
                <a:lnTo>
                  <a:pt x="145094" y="1948350"/>
                </a:lnTo>
                <a:lnTo>
                  <a:pt x="128149" y="1940939"/>
                </a:lnTo>
                <a:lnTo>
                  <a:pt x="115969" y="1930883"/>
                </a:lnTo>
                <a:lnTo>
                  <a:pt x="111203" y="1924002"/>
                </a:lnTo>
                <a:lnTo>
                  <a:pt x="101672" y="1907594"/>
                </a:lnTo>
                <a:lnTo>
                  <a:pt x="86845" y="1866837"/>
                </a:lnTo>
                <a:lnTo>
                  <a:pt x="85256" y="1852017"/>
                </a:lnTo>
                <a:lnTo>
                  <a:pt x="86845" y="1838785"/>
                </a:lnTo>
                <a:lnTo>
                  <a:pt x="99024" y="1808615"/>
                </a:lnTo>
                <a:lnTo>
                  <a:pt x="105908" y="1798558"/>
                </a:lnTo>
                <a:lnTo>
                  <a:pt x="123383" y="1772622"/>
                </a:lnTo>
                <a:lnTo>
                  <a:pt x="137151" y="1746157"/>
                </a:lnTo>
                <a:lnTo>
                  <a:pt x="140858" y="1726044"/>
                </a:lnTo>
                <a:lnTo>
                  <a:pt x="142446" y="1703284"/>
                </a:lnTo>
                <a:lnTo>
                  <a:pt x="143505" y="1694286"/>
                </a:lnTo>
                <a:lnTo>
                  <a:pt x="147742" y="1676819"/>
                </a:lnTo>
                <a:lnTo>
                  <a:pt x="152507" y="1666763"/>
                </a:lnTo>
                <a:lnTo>
                  <a:pt x="167864" y="1646120"/>
                </a:lnTo>
                <a:lnTo>
                  <a:pt x="178455" y="1635005"/>
                </a:lnTo>
                <a:lnTo>
                  <a:pt x="185339" y="1630241"/>
                </a:lnTo>
                <a:lnTo>
                  <a:pt x="190105" y="1629712"/>
                </a:lnTo>
                <a:lnTo>
                  <a:pt x="191164" y="1611715"/>
                </a:lnTo>
                <a:lnTo>
                  <a:pt x="192752" y="1564079"/>
                </a:lnTo>
                <a:lnTo>
                  <a:pt x="193812" y="1541319"/>
                </a:lnTo>
                <a:lnTo>
                  <a:pt x="196989" y="1506914"/>
                </a:lnTo>
                <a:lnTo>
                  <a:pt x="200696" y="1492623"/>
                </a:lnTo>
                <a:lnTo>
                  <a:pt x="203343" y="1485742"/>
                </a:lnTo>
                <a:lnTo>
                  <a:pt x="217111" y="1469334"/>
                </a:lnTo>
                <a:lnTo>
                  <a:pt x="241470" y="1450279"/>
                </a:lnTo>
                <a:lnTo>
                  <a:pt x="246236" y="1447633"/>
                </a:lnTo>
                <a:lnTo>
                  <a:pt x="245706" y="1428578"/>
                </a:lnTo>
                <a:lnTo>
                  <a:pt x="246236" y="1413758"/>
                </a:lnTo>
                <a:lnTo>
                  <a:pt x="242529" y="1405818"/>
                </a:lnTo>
                <a:lnTo>
                  <a:pt x="228232" y="1385705"/>
                </a:lnTo>
                <a:lnTo>
                  <a:pt x="211816" y="1357652"/>
                </a:lnTo>
                <a:lnTo>
                  <a:pt x="205991" y="1343361"/>
                </a:lnTo>
                <a:lnTo>
                  <a:pt x="202284" y="1346007"/>
                </a:lnTo>
                <a:lnTo>
                  <a:pt x="190105" y="1350771"/>
                </a:lnTo>
                <a:lnTo>
                  <a:pt x="186928" y="1350242"/>
                </a:lnTo>
                <a:lnTo>
                  <a:pt x="183750" y="1347066"/>
                </a:lnTo>
                <a:lnTo>
                  <a:pt x="180044" y="1332246"/>
                </a:lnTo>
                <a:lnTo>
                  <a:pt x="182162" y="1326953"/>
                </a:lnTo>
                <a:lnTo>
                  <a:pt x="185868" y="1321660"/>
                </a:lnTo>
                <a:lnTo>
                  <a:pt x="190634" y="1302076"/>
                </a:lnTo>
                <a:lnTo>
                  <a:pt x="191164" y="1293607"/>
                </a:lnTo>
                <a:lnTo>
                  <a:pt x="191164" y="1286197"/>
                </a:lnTo>
                <a:lnTo>
                  <a:pt x="186928" y="1272435"/>
                </a:lnTo>
                <a:lnTo>
                  <a:pt x="183750" y="1266083"/>
                </a:lnTo>
                <a:lnTo>
                  <a:pt x="175278" y="1247028"/>
                </a:lnTo>
                <a:lnTo>
                  <a:pt x="162569" y="1215800"/>
                </a:lnTo>
                <a:lnTo>
                  <a:pt x="145094" y="1162870"/>
                </a:lnTo>
                <a:lnTo>
                  <a:pt x="133974" y="1116821"/>
                </a:lnTo>
                <a:lnTo>
                  <a:pt x="131855" y="1108352"/>
                </a:lnTo>
                <a:lnTo>
                  <a:pt x="128149" y="1090356"/>
                </a:lnTo>
                <a:lnTo>
                  <a:pt x="128678" y="1081887"/>
                </a:lnTo>
                <a:lnTo>
                  <a:pt x="133444" y="1057010"/>
                </a:lnTo>
                <a:lnTo>
                  <a:pt x="135033" y="1033721"/>
                </a:lnTo>
                <a:lnTo>
                  <a:pt x="131855" y="1021018"/>
                </a:lnTo>
                <a:lnTo>
                  <a:pt x="131855" y="995082"/>
                </a:lnTo>
                <a:lnTo>
                  <a:pt x="140858" y="965971"/>
                </a:lnTo>
                <a:lnTo>
                  <a:pt x="146153" y="956443"/>
                </a:lnTo>
                <a:lnTo>
                  <a:pt x="140858" y="953797"/>
                </a:lnTo>
                <a:lnTo>
                  <a:pt x="132915" y="948504"/>
                </a:lnTo>
                <a:lnTo>
                  <a:pt x="114910" y="927332"/>
                </a:lnTo>
                <a:lnTo>
                  <a:pt x="98495" y="902984"/>
                </a:lnTo>
                <a:lnTo>
                  <a:pt x="94788" y="879166"/>
                </a:lnTo>
                <a:lnTo>
                  <a:pt x="91611" y="861170"/>
                </a:lnTo>
                <a:lnTo>
                  <a:pt x="86845" y="859582"/>
                </a:lnTo>
                <a:lnTo>
                  <a:pt x="79431" y="853230"/>
                </a:lnTo>
                <a:lnTo>
                  <a:pt x="70429" y="842644"/>
                </a:lnTo>
                <a:lnTo>
                  <a:pt x="64074" y="834175"/>
                </a:lnTo>
                <a:lnTo>
                  <a:pt x="64074" y="826236"/>
                </a:lnTo>
                <a:lnTo>
                  <a:pt x="64604" y="819884"/>
                </a:lnTo>
                <a:lnTo>
                  <a:pt x="57190" y="809298"/>
                </a:lnTo>
                <a:lnTo>
                  <a:pt x="25418" y="759544"/>
                </a:lnTo>
                <a:lnTo>
                  <a:pt x="16945" y="745253"/>
                </a:lnTo>
                <a:lnTo>
                  <a:pt x="6355" y="712437"/>
                </a:lnTo>
                <a:lnTo>
                  <a:pt x="0" y="665329"/>
                </a:lnTo>
                <a:lnTo>
                  <a:pt x="1059" y="642569"/>
                </a:lnTo>
                <a:lnTo>
                  <a:pt x="7943" y="606577"/>
                </a:lnTo>
                <a:lnTo>
                  <a:pt x="13239" y="595461"/>
                </a:lnTo>
                <a:lnTo>
                  <a:pt x="11650" y="590698"/>
                </a:lnTo>
                <a:lnTo>
                  <a:pt x="4766" y="583288"/>
                </a:lnTo>
                <a:lnTo>
                  <a:pt x="1589" y="580641"/>
                </a:lnTo>
                <a:lnTo>
                  <a:pt x="1059" y="573760"/>
                </a:lnTo>
                <a:lnTo>
                  <a:pt x="2118" y="571114"/>
                </a:lnTo>
                <a:lnTo>
                  <a:pt x="15886" y="549412"/>
                </a:lnTo>
                <a:lnTo>
                  <a:pt x="36009" y="515537"/>
                </a:lnTo>
                <a:lnTo>
                  <a:pt x="57190" y="469488"/>
                </a:lnTo>
                <a:lnTo>
                  <a:pt x="81549" y="423439"/>
                </a:lnTo>
                <a:lnTo>
                  <a:pt x="102201" y="394328"/>
                </a:lnTo>
                <a:lnTo>
                  <a:pt x="123383" y="368921"/>
                </a:lnTo>
                <a:lnTo>
                  <a:pt x="135562" y="357806"/>
                </a:lnTo>
                <a:lnTo>
                  <a:pt x="176866" y="332400"/>
                </a:lnTo>
                <a:lnTo>
                  <a:pt x="193812" y="325519"/>
                </a:lnTo>
                <a:lnTo>
                  <a:pt x="237234" y="313345"/>
                </a:lnTo>
                <a:lnTo>
                  <a:pt x="275361" y="303818"/>
                </a:lnTo>
                <a:lnTo>
                  <a:pt x="299719" y="293232"/>
                </a:lnTo>
                <a:lnTo>
                  <a:pt x="313487" y="284763"/>
                </a:lnTo>
                <a:lnTo>
                  <a:pt x="317724" y="286351"/>
                </a:lnTo>
                <a:lnTo>
                  <a:pt x="319312" y="290056"/>
                </a:lnTo>
                <a:lnTo>
                  <a:pt x="322490" y="285292"/>
                </a:lnTo>
                <a:lnTo>
                  <a:pt x="324608" y="271001"/>
                </a:lnTo>
                <a:lnTo>
                  <a:pt x="324608" y="262532"/>
                </a:lnTo>
                <a:lnTo>
                  <a:pt x="324608" y="238714"/>
                </a:lnTo>
                <a:lnTo>
                  <a:pt x="320901" y="226540"/>
                </a:lnTo>
                <a:lnTo>
                  <a:pt x="317724" y="226011"/>
                </a:lnTo>
                <a:lnTo>
                  <a:pt x="308192" y="213837"/>
                </a:lnTo>
                <a:lnTo>
                  <a:pt x="305015" y="206956"/>
                </a:lnTo>
                <a:lnTo>
                  <a:pt x="298660" y="188430"/>
                </a:lnTo>
                <a:lnTo>
                  <a:pt x="291776" y="172022"/>
                </a:lnTo>
                <a:lnTo>
                  <a:pt x="290717" y="165671"/>
                </a:lnTo>
                <a:lnTo>
                  <a:pt x="291247" y="146616"/>
                </a:lnTo>
                <a:lnTo>
                  <a:pt x="294424" y="142911"/>
                </a:lnTo>
                <a:lnTo>
                  <a:pt x="303956" y="141323"/>
                </a:lnTo>
                <a:lnTo>
                  <a:pt x="309781" y="142911"/>
                </a:lnTo>
                <a:lnTo>
                  <a:pt x="308722" y="137618"/>
                </a:lnTo>
                <a:lnTo>
                  <a:pt x="303956" y="108506"/>
                </a:lnTo>
                <a:lnTo>
                  <a:pt x="305015" y="82041"/>
                </a:lnTo>
                <a:lnTo>
                  <a:pt x="306603" y="68280"/>
                </a:lnTo>
                <a:lnTo>
                  <a:pt x="310310" y="55576"/>
                </a:lnTo>
                <a:lnTo>
                  <a:pt x="324078" y="33875"/>
                </a:lnTo>
                <a:lnTo>
                  <a:pt x="342082" y="19055"/>
                </a:lnTo>
                <a:lnTo>
                  <a:pt x="363794" y="7940"/>
                </a:lnTo>
                <a:lnTo>
                  <a:pt x="373325" y="4234"/>
                </a:lnTo>
                <a:lnTo>
                  <a:pt x="383387" y="1059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95A5A6"/>
              </a:solidFill>
              <a:effectLst/>
              <a:uLnTx/>
              <a:uFillTx/>
            </a:endParaRPr>
          </a:p>
        </p:txBody>
      </p:sp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III. Nos Stream leaders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C0BB4C-5538-4F86-D139-49EE511F6B07}"/>
              </a:ext>
            </a:extLst>
          </p:cNvPr>
          <p:cNvSpPr txBox="1"/>
          <p:nvPr/>
        </p:nvSpPr>
        <p:spPr>
          <a:xfrm>
            <a:off x="267629" y="1137424"/>
            <a:ext cx="5597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QUI?</a:t>
            </a:r>
          </a:p>
          <a:p>
            <a:endParaRPr lang="fr-FR" dirty="0"/>
          </a:p>
          <a:p>
            <a:r>
              <a:rPr lang="fr-FR" dirty="0"/>
              <a:t>Les </a:t>
            </a:r>
            <a:r>
              <a:rPr lang="fr-FR" dirty="0" err="1"/>
              <a:t>stream</a:t>
            </a:r>
            <a:r>
              <a:rPr lang="fr-FR" dirty="0"/>
              <a:t> /chantiers, sont portés par des ressources de GMC dont les profils ont été validés par le top management de notre entreprise.</a:t>
            </a:r>
          </a:p>
          <a:p>
            <a:endParaRPr lang="fr-FR" dirty="0"/>
          </a:p>
          <a:p>
            <a:r>
              <a:rPr lang="fr-FR" dirty="0"/>
              <a:t>Ces ressources sont appelés </a:t>
            </a:r>
            <a:r>
              <a:rPr lang="fr-FR" b="1" dirty="0">
                <a:solidFill>
                  <a:srgbClr val="C00000"/>
                </a:solidFill>
              </a:rPr>
              <a:t>Stream leaders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D52C3B-0E05-6E46-2ADB-0FAA9F3FC700}"/>
              </a:ext>
            </a:extLst>
          </p:cNvPr>
          <p:cNvSpPr txBox="1"/>
          <p:nvPr/>
        </p:nvSpPr>
        <p:spPr>
          <a:xfrm>
            <a:off x="471055" y="3722747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QUAND?</a:t>
            </a:r>
          </a:p>
          <a:p>
            <a:endParaRPr lang="fr-FR" dirty="0"/>
          </a:p>
          <a:p>
            <a:r>
              <a:rPr lang="fr-FR" dirty="0"/>
              <a:t>Le programme avec les travaux des Stream vont démarrer le 2 septembre 2024.</a:t>
            </a:r>
          </a:p>
          <a:p>
            <a:endParaRPr lang="fr-FR" dirty="0"/>
          </a:p>
          <a:p>
            <a:r>
              <a:rPr lang="fr-FR" b="1" dirty="0">
                <a:solidFill>
                  <a:srgbClr val="C00000"/>
                </a:solidFill>
              </a:rPr>
              <a:t>Durée: 6 mois </a:t>
            </a:r>
            <a:r>
              <a:rPr lang="fr-FR" dirty="0"/>
              <a:t>pour couvrir finaliser tous les Stream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DAA5FB-1D0B-DED4-1CB3-1F96AF05C1C6}"/>
              </a:ext>
            </a:extLst>
          </p:cNvPr>
          <p:cNvSpPr txBox="1"/>
          <p:nvPr/>
        </p:nvSpPr>
        <p:spPr>
          <a:xfrm>
            <a:off x="6533703" y="3627217"/>
            <a:ext cx="559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Quelle organisation pour suivre les travaux des Stream leaders? </a:t>
            </a:r>
          </a:p>
          <a:p>
            <a:endParaRPr lang="fr-FR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diapositive 7"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9957884"/>
                  </p:ext>
                </p:extLst>
              </p:nvPr>
            </p:nvGraphicFramePr>
            <p:xfrm>
              <a:off x="7745489" y="4283462"/>
              <a:ext cx="3048000" cy="1714500"/>
            </p:xfrm>
            <a:graphic>
              <a:graphicData uri="http://schemas.microsoft.com/office/powerpoint/2016/slidezoom">
                <pslz:sldZm>
                  <pslz:sldZmObj sldId="907" cId="2470184264">
                    <pslz:zmPr id="{9EE75406-B1BA-4011-81FB-20B99EF9F380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diapositive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110C372A-AA35-BFE7-CE13-D6803A71BF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45489" y="4283462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9" name="Image 8">
            <a:extLst>
              <a:ext uri="{FF2B5EF4-FFF2-40B4-BE49-F238E27FC236}">
                <a16:creationId xmlns:a16="http://schemas.microsoft.com/office/drawing/2014/main" id="{51E194CC-D23E-FB98-7722-7712FA507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3280" y="228241"/>
            <a:ext cx="4827342" cy="3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201"/>
      </p:ext>
    </p:extLst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142">
            <a:extLst>
              <a:ext uri="{FF2B5EF4-FFF2-40B4-BE49-F238E27FC236}">
                <a16:creationId xmlns:a16="http://schemas.microsoft.com/office/drawing/2014/main" id="{02A59150-BCD1-F97F-7D2C-B756C320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88" y="345687"/>
            <a:ext cx="9324255" cy="5719727"/>
          </a:xfrm>
          <a:prstGeom prst="rect">
            <a:avLst/>
          </a:prstGeom>
        </p:spPr>
      </p:pic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8CDEC996-49F7-0C39-0023-811AD8075A94}"/>
              </a:ext>
            </a:extLst>
          </p:cNvPr>
          <p:cNvGrpSpPr/>
          <p:nvPr/>
        </p:nvGrpSpPr>
        <p:grpSpPr>
          <a:xfrm>
            <a:off x="9586420" y="3676681"/>
            <a:ext cx="2171383" cy="2835632"/>
            <a:chOff x="5756292" y="1031811"/>
            <a:chExt cx="5388728" cy="5625323"/>
          </a:xfrm>
        </p:grpSpPr>
        <p:sp>
          <p:nvSpPr>
            <p:cNvPr id="144" name="Shape">
              <a:extLst>
                <a:ext uri="{FF2B5EF4-FFF2-40B4-BE49-F238E27FC236}">
                  <a16:creationId xmlns:a16="http://schemas.microsoft.com/office/drawing/2014/main" id="{5917AE05-1900-E692-7143-7F020E777FC9}"/>
                </a:ext>
              </a:extLst>
            </p:cNvPr>
            <p:cNvSpPr/>
            <p:nvPr/>
          </p:nvSpPr>
          <p:spPr>
            <a:xfrm>
              <a:off x="9760326" y="4905246"/>
              <a:ext cx="27321" cy="2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3500" y="8100"/>
                  </a:lnTo>
                  <a:lnTo>
                    <a:pt x="21600" y="10800"/>
                  </a:lnTo>
                  <a:lnTo>
                    <a:pt x="13500" y="13500"/>
                  </a:lnTo>
                  <a:lnTo>
                    <a:pt x="10800" y="21600"/>
                  </a:lnTo>
                  <a:lnTo>
                    <a:pt x="8100" y="13500"/>
                  </a:lnTo>
                  <a:lnTo>
                    <a:pt x="0" y="10800"/>
                  </a:lnTo>
                  <a:lnTo>
                    <a:pt x="8100" y="8100"/>
                  </a:lnTo>
                  <a:close/>
                </a:path>
              </a:pathLst>
            </a:custGeom>
            <a:solidFill>
              <a:srgbClr val="4A5058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21">
              <a:extLst>
                <a:ext uri="{FF2B5EF4-FFF2-40B4-BE49-F238E27FC236}">
                  <a16:creationId xmlns:a16="http://schemas.microsoft.com/office/drawing/2014/main" id="{38603CF5-3927-40F8-264D-F854FF81D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92" y="2708920"/>
              <a:ext cx="573026" cy="1612694"/>
            </a:xfrm>
            <a:custGeom>
              <a:avLst/>
              <a:gdLst>
                <a:gd name="connsiteX0" fmla="*/ 114300 w 752475"/>
                <a:gd name="connsiteY0" fmla="*/ 668338 h 2117725"/>
                <a:gd name="connsiteX1" fmla="*/ 113771 w 752475"/>
                <a:gd name="connsiteY1" fmla="*/ 668872 h 2117725"/>
                <a:gd name="connsiteX2" fmla="*/ 106363 w 752475"/>
                <a:gd name="connsiteY2" fmla="*/ 671539 h 2117725"/>
                <a:gd name="connsiteX3" fmla="*/ 100013 w 752475"/>
                <a:gd name="connsiteY3" fmla="*/ 670472 h 2117725"/>
                <a:gd name="connsiteX4" fmla="*/ 98425 w 752475"/>
                <a:gd name="connsiteY4" fmla="*/ 680609 h 2117725"/>
                <a:gd name="connsiteX5" fmla="*/ 103188 w 752475"/>
                <a:gd name="connsiteY5" fmla="*/ 698748 h 2117725"/>
                <a:gd name="connsiteX6" fmla="*/ 109009 w 752475"/>
                <a:gd name="connsiteY6" fmla="*/ 730225 h 2117725"/>
                <a:gd name="connsiteX7" fmla="*/ 120651 w 752475"/>
                <a:gd name="connsiteY7" fmla="*/ 765969 h 2117725"/>
                <a:gd name="connsiteX8" fmla="*/ 134938 w 752475"/>
                <a:gd name="connsiteY8" fmla="*/ 787310 h 2117725"/>
                <a:gd name="connsiteX9" fmla="*/ 141288 w 752475"/>
                <a:gd name="connsiteY9" fmla="*/ 798513 h 2117725"/>
                <a:gd name="connsiteX10" fmla="*/ 129646 w 752475"/>
                <a:gd name="connsiteY10" fmla="*/ 775039 h 2117725"/>
                <a:gd name="connsiteX11" fmla="*/ 120121 w 752475"/>
                <a:gd name="connsiteY11" fmla="*/ 741962 h 2117725"/>
                <a:gd name="connsiteX12" fmla="*/ 123826 w 752475"/>
                <a:gd name="connsiteY12" fmla="*/ 728624 h 2117725"/>
                <a:gd name="connsiteX13" fmla="*/ 127530 w 752475"/>
                <a:gd name="connsiteY13" fmla="*/ 713686 h 2117725"/>
                <a:gd name="connsiteX14" fmla="*/ 129117 w 752475"/>
                <a:gd name="connsiteY14" fmla="*/ 689678 h 2117725"/>
                <a:gd name="connsiteX15" fmla="*/ 129117 w 752475"/>
                <a:gd name="connsiteY15" fmla="*/ 675274 h 2117725"/>
                <a:gd name="connsiteX16" fmla="*/ 125413 w 752475"/>
                <a:gd name="connsiteY16" fmla="*/ 672073 h 2117725"/>
                <a:gd name="connsiteX17" fmla="*/ 115359 w 752475"/>
                <a:gd name="connsiteY17" fmla="*/ 668338 h 2117725"/>
                <a:gd name="connsiteX18" fmla="*/ 403509 w 752475"/>
                <a:gd name="connsiteY18" fmla="*/ 0 h 2117725"/>
                <a:gd name="connsiteX19" fmla="*/ 422572 w 752475"/>
                <a:gd name="connsiteY19" fmla="*/ 2117 h 2117725"/>
                <a:gd name="connsiteX20" fmla="*/ 440047 w 752475"/>
                <a:gd name="connsiteY20" fmla="*/ 7940 h 2117725"/>
                <a:gd name="connsiteX21" fmla="*/ 446931 w 752475"/>
                <a:gd name="connsiteY21" fmla="*/ 12174 h 2117725"/>
                <a:gd name="connsiteX22" fmla="*/ 461758 w 752475"/>
                <a:gd name="connsiteY22" fmla="*/ 24348 h 2117725"/>
                <a:gd name="connsiteX23" fmla="*/ 483469 w 752475"/>
                <a:gd name="connsiteY23" fmla="*/ 49225 h 2117725"/>
                <a:gd name="connsiteX24" fmla="*/ 493001 w 752475"/>
                <a:gd name="connsiteY24" fmla="*/ 66162 h 2117725"/>
                <a:gd name="connsiteX25" fmla="*/ 494590 w 752475"/>
                <a:gd name="connsiteY25" fmla="*/ 73043 h 2117725"/>
                <a:gd name="connsiteX26" fmla="*/ 496178 w 752475"/>
                <a:gd name="connsiteY26" fmla="*/ 108506 h 2117725"/>
                <a:gd name="connsiteX27" fmla="*/ 495649 w 752475"/>
                <a:gd name="connsiteY27" fmla="*/ 127032 h 2117725"/>
                <a:gd name="connsiteX28" fmla="*/ 499885 w 752475"/>
                <a:gd name="connsiteY28" fmla="*/ 130737 h 2117725"/>
                <a:gd name="connsiteX29" fmla="*/ 504651 w 752475"/>
                <a:gd name="connsiteY29" fmla="*/ 140794 h 2117725"/>
                <a:gd name="connsiteX30" fmla="*/ 506240 w 752475"/>
                <a:gd name="connsiteY30" fmla="*/ 161966 h 2117725"/>
                <a:gd name="connsiteX31" fmla="*/ 504121 w 752475"/>
                <a:gd name="connsiteY31" fmla="*/ 186313 h 2117725"/>
                <a:gd name="connsiteX32" fmla="*/ 499885 w 752475"/>
                <a:gd name="connsiteY32" fmla="*/ 197958 h 2117725"/>
                <a:gd name="connsiteX33" fmla="*/ 498826 w 752475"/>
                <a:gd name="connsiteY33" fmla="*/ 199546 h 2117725"/>
                <a:gd name="connsiteX34" fmla="*/ 496178 w 752475"/>
                <a:gd name="connsiteY34" fmla="*/ 200075 h 2117725"/>
                <a:gd name="connsiteX35" fmla="*/ 493001 w 752475"/>
                <a:gd name="connsiteY35" fmla="*/ 212249 h 2117725"/>
                <a:gd name="connsiteX36" fmla="*/ 492472 w 752475"/>
                <a:gd name="connsiteY36" fmla="*/ 236067 h 2117725"/>
                <a:gd name="connsiteX37" fmla="*/ 487176 w 752475"/>
                <a:gd name="connsiteY37" fmla="*/ 257239 h 2117725"/>
                <a:gd name="connsiteX38" fmla="*/ 477115 w 752475"/>
                <a:gd name="connsiteY38" fmla="*/ 272589 h 2117725"/>
                <a:gd name="connsiteX39" fmla="*/ 469701 w 752475"/>
                <a:gd name="connsiteY39" fmla="*/ 288468 h 2117725"/>
                <a:gd name="connsiteX40" fmla="*/ 468642 w 752475"/>
                <a:gd name="connsiteY40" fmla="*/ 302759 h 2117725"/>
                <a:gd name="connsiteX41" fmla="*/ 469701 w 752475"/>
                <a:gd name="connsiteY41" fmla="*/ 308052 h 2117725"/>
                <a:gd name="connsiteX42" fmla="*/ 473938 w 752475"/>
                <a:gd name="connsiteY42" fmla="*/ 308052 h 2117725"/>
                <a:gd name="connsiteX43" fmla="*/ 488765 w 752475"/>
                <a:gd name="connsiteY43" fmla="*/ 310699 h 2117725"/>
                <a:gd name="connsiteX44" fmla="*/ 502533 w 752475"/>
                <a:gd name="connsiteY44" fmla="*/ 315992 h 2117725"/>
                <a:gd name="connsiteX45" fmla="*/ 541189 w 752475"/>
                <a:gd name="connsiteY45" fmla="*/ 333988 h 2117725"/>
                <a:gd name="connsiteX46" fmla="*/ 570314 w 752475"/>
                <a:gd name="connsiteY46" fmla="*/ 347749 h 2117725"/>
                <a:gd name="connsiteX47" fmla="*/ 632799 w 752475"/>
                <a:gd name="connsiteY47" fmla="*/ 382683 h 2117725"/>
                <a:gd name="connsiteX48" fmla="*/ 645508 w 752475"/>
                <a:gd name="connsiteY48" fmla="*/ 392740 h 2117725"/>
                <a:gd name="connsiteX49" fmla="*/ 653451 w 752475"/>
                <a:gd name="connsiteY49" fmla="*/ 401209 h 2117725"/>
                <a:gd name="connsiteX50" fmla="*/ 674633 w 752475"/>
                <a:gd name="connsiteY50" fmla="*/ 440906 h 2117725"/>
                <a:gd name="connsiteX51" fmla="*/ 686812 w 752475"/>
                <a:gd name="connsiteY51" fmla="*/ 471076 h 2117725"/>
                <a:gd name="connsiteX52" fmla="*/ 702169 w 752475"/>
                <a:gd name="connsiteY52" fmla="*/ 508656 h 2117725"/>
                <a:gd name="connsiteX53" fmla="*/ 733941 w 752475"/>
                <a:gd name="connsiteY53" fmla="*/ 599166 h 2117725"/>
                <a:gd name="connsiteX54" fmla="*/ 740825 w 752475"/>
                <a:gd name="connsiteY54" fmla="*/ 625631 h 2117725"/>
                <a:gd name="connsiteX55" fmla="*/ 745062 w 752475"/>
                <a:gd name="connsiteY55" fmla="*/ 643098 h 2117725"/>
                <a:gd name="connsiteX56" fmla="*/ 751416 w 752475"/>
                <a:gd name="connsiteY56" fmla="*/ 663741 h 2117725"/>
                <a:gd name="connsiteX57" fmla="*/ 752475 w 752475"/>
                <a:gd name="connsiteY57" fmla="*/ 672210 h 2117725"/>
                <a:gd name="connsiteX58" fmla="*/ 750357 w 752475"/>
                <a:gd name="connsiteY58" fmla="*/ 673798 h 2117725"/>
                <a:gd name="connsiteX59" fmla="*/ 731294 w 752475"/>
                <a:gd name="connsiteY59" fmla="*/ 679091 h 2117725"/>
                <a:gd name="connsiteX60" fmla="*/ 719114 w 752475"/>
                <a:gd name="connsiteY60" fmla="*/ 680679 h 2117725"/>
                <a:gd name="connsiteX61" fmla="*/ 724410 w 752475"/>
                <a:gd name="connsiteY61" fmla="*/ 691265 h 2117725"/>
                <a:gd name="connsiteX62" fmla="*/ 731823 w 752475"/>
                <a:gd name="connsiteY62" fmla="*/ 722493 h 2117725"/>
                <a:gd name="connsiteX63" fmla="*/ 730235 w 752475"/>
                <a:gd name="connsiteY63" fmla="*/ 733079 h 2117725"/>
                <a:gd name="connsiteX64" fmla="*/ 728646 w 752475"/>
                <a:gd name="connsiteY64" fmla="*/ 763779 h 2117725"/>
                <a:gd name="connsiteX65" fmla="*/ 728116 w 752475"/>
                <a:gd name="connsiteY65" fmla="*/ 790773 h 2117725"/>
                <a:gd name="connsiteX66" fmla="*/ 723351 w 752475"/>
                <a:gd name="connsiteY66" fmla="*/ 798712 h 2117725"/>
                <a:gd name="connsiteX67" fmla="*/ 700580 w 752475"/>
                <a:gd name="connsiteY67" fmla="*/ 816708 h 2117725"/>
                <a:gd name="connsiteX68" fmla="*/ 693696 w 752475"/>
                <a:gd name="connsiteY68" fmla="*/ 820943 h 2117725"/>
                <a:gd name="connsiteX69" fmla="*/ 679928 w 752475"/>
                <a:gd name="connsiteY69" fmla="*/ 817767 h 2117725"/>
                <a:gd name="connsiteX70" fmla="*/ 657158 w 752475"/>
                <a:gd name="connsiteY70" fmla="*/ 807181 h 2117725"/>
                <a:gd name="connsiteX71" fmla="*/ 650804 w 752475"/>
                <a:gd name="connsiteY71" fmla="*/ 804005 h 2117725"/>
                <a:gd name="connsiteX72" fmla="*/ 637565 w 752475"/>
                <a:gd name="connsiteY72" fmla="*/ 788656 h 2117725"/>
                <a:gd name="connsiteX73" fmla="*/ 616913 w 752475"/>
                <a:gd name="connsiteY73" fmla="*/ 755839 h 2117725"/>
                <a:gd name="connsiteX74" fmla="*/ 610559 w 752475"/>
                <a:gd name="connsiteY74" fmla="*/ 739431 h 2117725"/>
                <a:gd name="connsiteX75" fmla="*/ 608970 w 752475"/>
                <a:gd name="connsiteY75" fmla="*/ 705026 h 2117725"/>
                <a:gd name="connsiteX76" fmla="*/ 610559 w 752475"/>
                <a:gd name="connsiteY76" fmla="*/ 690735 h 2117725"/>
                <a:gd name="connsiteX77" fmla="*/ 610029 w 752475"/>
                <a:gd name="connsiteY77" fmla="*/ 689147 h 2117725"/>
                <a:gd name="connsiteX78" fmla="*/ 603145 w 752475"/>
                <a:gd name="connsiteY78" fmla="*/ 685972 h 2117725"/>
                <a:gd name="connsiteX79" fmla="*/ 598379 w 752475"/>
                <a:gd name="connsiteY79" fmla="*/ 689677 h 2117725"/>
                <a:gd name="connsiteX80" fmla="*/ 583023 w 752475"/>
                <a:gd name="connsiteY80" fmla="*/ 701851 h 2117725"/>
                <a:gd name="connsiteX81" fmla="*/ 567137 w 752475"/>
                <a:gd name="connsiteY81" fmla="*/ 712437 h 2117725"/>
                <a:gd name="connsiteX82" fmla="*/ 562371 w 752475"/>
                <a:gd name="connsiteY82" fmla="*/ 715612 h 2117725"/>
                <a:gd name="connsiteX83" fmla="*/ 558134 w 752475"/>
                <a:gd name="connsiteY83" fmla="*/ 724610 h 2117725"/>
                <a:gd name="connsiteX84" fmla="*/ 556016 w 752475"/>
                <a:gd name="connsiteY84" fmla="*/ 734667 h 2117725"/>
                <a:gd name="connsiteX85" fmla="*/ 552839 w 752475"/>
                <a:gd name="connsiteY85" fmla="*/ 760603 h 2117725"/>
                <a:gd name="connsiteX86" fmla="*/ 549662 w 752475"/>
                <a:gd name="connsiteY86" fmla="*/ 782833 h 2117725"/>
                <a:gd name="connsiteX87" fmla="*/ 542248 w 752475"/>
                <a:gd name="connsiteY87" fmla="*/ 809828 h 2117725"/>
                <a:gd name="connsiteX88" fmla="*/ 538012 w 752475"/>
                <a:gd name="connsiteY88" fmla="*/ 835763 h 2117725"/>
                <a:gd name="connsiteX89" fmla="*/ 537482 w 752475"/>
                <a:gd name="connsiteY89" fmla="*/ 842115 h 2117725"/>
                <a:gd name="connsiteX90" fmla="*/ 531128 w 752475"/>
                <a:gd name="connsiteY90" fmla="*/ 849525 h 2117725"/>
                <a:gd name="connsiteX91" fmla="*/ 528480 w 752475"/>
                <a:gd name="connsiteY91" fmla="*/ 859582 h 2117725"/>
                <a:gd name="connsiteX92" fmla="*/ 525833 w 752475"/>
                <a:gd name="connsiteY92" fmla="*/ 872285 h 2117725"/>
                <a:gd name="connsiteX93" fmla="*/ 528480 w 752475"/>
                <a:gd name="connsiteY93" fmla="*/ 902455 h 2117725"/>
                <a:gd name="connsiteX94" fmla="*/ 528480 w 752475"/>
                <a:gd name="connsiteY94" fmla="*/ 909865 h 2117725"/>
                <a:gd name="connsiteX95" fmla="*/ 525303 w 752475"/>
                <a:gd name="connsiteY95" fmla="*/ 917275 h 2117725"/>
                <a:gd name="connsiteX96" fmla="*/ 524244 w 752475"/>
                <a:gd name="connsiteY96" fmla="*/ 918863 h 2117725"/>
                <a:gd name="connsiteX97" fmla="*/ 529010 w 752475"/>
                <a:gd name="connsiteY97" fmla="*/ 931037 h 2117725"/>
                <a:gd name="connsiteX98" fmla="*/ 532717 w 752475"/>
                <a:gd name="connsiteY98" fmla="*/ 953268 h 2117725"/>
                <a:gd name="connsiteX99" fmla="*/ 537482 w 752475"/>
                <a:gd name="connsiteY99" fmla="*/ 963853 h 2117725"/>
                <a:gd name="connsiteX100" fmla="*/ 565018 w 752475"/>
                <a:gd name="connsiteY100" fmla="*/ 1000375 h 2117725"/>
                <a:gd name="connsiteX101" fmla="*/ 571902 w 752475"/>
                <a:gd name="connsiteY101" fmla="*/ 1012549 h 2117725"/>
                <a:gd name="connsiteX102" fmla="*/ 575080 w 752475"/>
                <a:gd name="connsiteY102" fmla="*/ 1028428 h 2117725"/>
                <a:gd name="connsiteX103" fmla="*/ 575080 w 752475"/>
                <a:gd name="connsiteY103" fmla="*/ 1048541 h 2117725"/>
                <a:gd name="connsiteX104" fmla="*/ 580375 w 752475"/>
                <a:gd name="connsiteY104" fmla="*/ 1088768 h 2117725"/>
                <a:gd name="connsiteX105" fmla="*/ 584611 w 752475"/>
                <a:gd name="connsiteY105" fmla="*/ 1146462 h 2117725"/>
                <a:gd name="connsiteX106" fmla="*/ 585670 w 752475"/>
                <a:gd name="connsiteY106" fmla="*/ 1182983 h 2117725"/>
                <a:gd name="connsiteX107" fmla="*/ 589377 w 752475"/>
                <a:gd name="connsiteY107" fmla="*/ 1270847 h 2117725"/>
                <a:gd name="connsiteX108" fmla="*/ 589377 w 752475"/>
                <a:gd name="connsiteY108" fmla="*/ 1324306 h 2117725"/>
                <a:gd name="connsiteX109" fmla="*/ 587259 w 752475"/>
                <a:gd name="connsiteY109" fmla="*/ 1342302 h 2117725"/>
                <a:gd name="connsiteX110" fmla="*/ 577198 w 752475"/>
                <a:gd name="connsiteY110" fmla="*/ 1397349 h 2117725"/>
                <a:gd name="connsiteX111" fmla="*/ 574021 w 752475"/>
                <a:gd name="connsiteY111" fmla="*/ 1409523 h 2117725"/>
                <a:gd name="connsiteX112" fmla="*/ 522126 w 752475"/>
                <a:gd name="connsiteY112" fmla="*/ 1406347 h 2117725"/>
                <a:gd name="connsiteX113" fmla="*/ 502533 w 752475"/>
                <a:gd name="connsiteY113" fmla="*/ 1402642 h 2117725"/>
                <a:gd name="connsiteX114" fmla="*/ 500944 w 752475"/>
                <a:gd name="connsiteY114" fmla="*/ 1411111 h 2117725"/>
                <a:gd name="connsiteX115" fmla="*/ 490353 w 752475"/>
                <a:gd name="connsiteY115" fmla="*/ 1439693 h 2117725"/>
                <a:gd name="connsiteX116" fmla="*/ 483469 w 752475"/>
                <a:gd name="connsiteY116" fmla="*/ 1456631 h 2117725"/>
                <a:gd name="connsiteX117" fmla="*/ 470231 w 752475"/>
                <a:gd name="connsiteY117" fmla="*/ 1496328 h 2117725"/>
                <a:gd name="connsiteX118" fmla="*/ 468113 w 752475"/>
                <a:gd name="connsiteY118" fmla="*/ 1509031 h 2117725"/>
                <a:gd name="connsiteX119" fmla="*/ 468113 w 752475"/>
                <a:gd name="connsiteY119" fmla="*/ 1531262 h 2117725"/>
                <a:gd name="connsiteX120" fmla="*/ 467583 w 752475"/>
                <a:gd name="connsiteY120" fmla="*/ 1548200 h 2117725"/>
                <a:gd name="connsiteX121" fmla="*/ 468113 w 752475"/>
                <a:gd name="connsiteY121" fmla="*/ 1571489 h 2117725"/>
                <a:gd name="connsiteX122" fmla="*/ 458052 w 752475"/>
                <a:gd name="connsiteY122" fmla="*/ 1671526 h 2117725"/>
                <a:gd name="connsiteX123" fmla="*/ 455933 w 752475"/>
                <a:gd name="connsiteY123" fmla="*/ 1687934 h 2117725"/>
                <a:gd name="connsiteX124" fmla="*/ 445343 w 752475"/>
                <a:gd name="connsiteY124" fmla="*/ 1724456 h 2117725"/>
                <a:gd name="connsiteX125" fmla="*/ 423102 w 752475"/>
                <a:gd name="connsiteY125" fmla="*/ 1782679 h 2117725"/>
                <a:gd name="connsiteX126" fmla="*/ 372266 w 752475"/>
                <a:gd name="connsiteY126" fmla="*/ 1884834 h 2117725"/>
                <a:gd name="connsiteX127" fmla="*/ 361146 w 752475"/>
                <a:gd name="connsiteY127" fmla="*/ 1902830 h 2117725"/>
                <a:gd name="connsiteX128" fmla="*/ 361146 w 752475"/>
                <a:gd name="connsiteY128" fmla="*/ 1912887 h 2117725"/>
                <a:gd name="connsiteX129" fmla="*/ 360616 w 752475"/>
                <a:gd name="connsiteY129" fmla="*/ 1928765 h 2117725"/>
                <a:gd name="connsiteX130" fmla="*/ 362205 w 752475"/>
                <a:gd name="connsiteY130" fmla="*/ 1942527 h 2117725"/>
                <a:gd name="connsiteX131" fmla="*/ 361146 w 752475"/>
                <a:gd name="connsiteY131" fmla="*/ 1955230 h 2117725"/>
                <a:gd name="connsiteX132" fmla="*/ 355850 w 752475"/>
                <a:gd name="connsiteY132" fmla="*/ 1976932 h 2117725"/>
                <a:gd name="connsiteX133" fmla="*/ 355850 w 752475"/>
                <a:gd name="connsiteY133" fmla="*/ 1989106 h 2117725"/>
                <a:gd name="connsiteX134" fmla="*/ 362734 w 752475"/>
                <a:gd name="connsiteY134" fmla="*/ 2020334 h 2117725"/>
                <a:gd name="connsiteX135" fmla="*/ 364323 w 752475"/>
                <a:gd name="connsiteY135" fmla="*/ 2027215 h 2117725"/>
                <a:gd name="connsiteX136" fmla="*/ 373325 w 752475"/>
                <a:gd name="connsiteY136" fmla="*/ 2043623 h 2117725"/>
                <a:gd name="connsiteX137" fmla="*/ 390271 w 752475"/>
                <a:gd name="connsiteY137" fmla="*/ 2063737 h 2117725"/>
                <a:gd name="connsiteX138" fmla="*/ 395036 w 752475"/>
                <a:gd name="connsiteY138" fmla="*/ 2069559 h 2117725"/>
                <a:gd name="connsiteX139" fmla="*/ 397155 w 752475"/>
                <a:gd name="connsiteY139" fmla="*/ 2084379 h 2117725"/>
                <a:gd name="connsiteX140" fmla="*/ 398743 w 752475"/>
                <a:gd name="connsiteY140" fmla="*/ 2088084 h 2117725"/>
                <a:gd name="connsiteX141" fmla="*/ 400861 w 752475"/>
                <a:gd name="connsiteY141" fmla="*/ 2090731 h 2117725"/>
                <a:gd name="connsiteX142" fmla="*/ 399273 w 752475"/>
                <a:gd name="connsiteY142" fmla="*/ 2102375 h 2117725"/>
                <a:gd name="connsiteX143" fmla="*/ 392389 w 752475"/>
                <a:gd name="connsiteY143" fmla="*/ 2107139 h 2117725"/>
                <a:gd name="connsiteX144" fmla="*/ 376503 w 752475"/>
                <a:gd name="connsiteY144" fmla="*/ 2110844 h 2117725"/>
                <a:gd name="connsiteX145" fmla="*/ 312428 w 752475"/>
                <a:gd name="connsiteY145" fmla="*/ 2117725 h 2117725"/>
                <a:gd name="connsiteX146" fmla="*/ 291776 w 752475"/>
                <a:gd name="connsiteY146" fmla="*/ 2116667 h 2117725"/>
                <a:gd name="connsiteX147" fmla="*/ 280656 w 752475"/>
                <a:gd name="connsiteY147" fmla="*/ 2115608 h 2117725"/>
                <a:gd name="connsiteX148" fmla="*/ 269006 w 752475"/>
                <a:gd name="connsiteY148" fmla="*/ 2110844 h 2117725"/>
                <a:gd name="connsiteX149" fmla="*/ 263711 w 752475"/>
                <a:gd name="connsiteY149" fmla="*/ 2106081 h 2117725"/>
                <a:gd name="connsiteX150" fmla="*/ 260533 w 752475"/>
                <a:gd name="connsiteY150" fmla="*/ 2100258 h 2117725"/>
                <a:gd name="connsiteX151" fmla="*/ 261593 w 752475"/>
                <a:gd name="connsiteY151" fmla="*/ 2083321 h 2117725"/>
                <a:gd name="connsiteX152" fmla="*/ 261593 w 752475"/>
                <a:gd name="connsiteY152" fmla="*/ 2072205 h 2117725"/>
                <a:gd name="connsiteX153" fmla="*/ 256827 w 752475"/>
                <a:gd name="connsiteY153" fmla="*/ 2056856 h 2117725"/>
                <a:gd name="connsiteX154" fmla="*/ 231938 w 752475"/>
                <a:gd name="connsiteY154" fmla="*/ 2017688 h 2117725"/>
                <a:gd name="connsiteX155" fmla="*/ 227172 w 752475"/>
                <a:gd name="connsiteY155" fmla="*/ 2008160 h 2117725"/>
                <a:gd name="connsiteX156" fmla="*/ 228232 w 752475"/>
                <a:gd name="connsiteY156" fmla="*/ 2000221 h 2117725"/>
                <a:gd name="connsiteX157" fmla="*/ 240941 w 752475"/>
                <a:gd name="connsiteY157" fmla="*/ 1975873 h 2117725"/>
                <a:gd name="connsiteX158" fmla="*/ 248354 w 752475"/>
                <a:gd name="connsiteY158" fmla="*/ 1964758 h 2117725"/>
                <a:gd name="connsiteX159" fmla="*/ 253120 w 752475"/>
                <a:gd name="connsiteY159" fmla="*/ 1954701 h 2117725"/>
                <a:gd name="connsiteX160" fmla="*/ 253120 w 752475"/>
                <a:gd name="connsiteY160" fmla="*/ 1941469 h 2117725"/>
                <a:gd name="connsiteX161" fmla="*/ 253649 w 752475"/>
                <a:gd name="connsiteY161" fmla="*/ 1935646 h 2117725"/>
                <a:gd name="connsiteX162" fmla="*/ 264770 w 752475"/>
                <a:gd name="connsiteY162" fmla="*/ 1918709 h 2117725"/>
                <a:gd name="connsiteX163" fmla="*/ 273772 w 752475"/>
                <a:gd name="connsiteY163" fmla="*/ 1908123 h 2117725"/>
                <a:gd name="connsiteX164" fmla="*/ 279067 w 752475"/>
                <a:gd name="connsiteY164" fmla="*/ 1899125 h 2117725"/>
                <a:gd name="connsiteX165" fmla="*/ 285951 w 752475"/>
                <a:gd name="connsiteY165" fmla="*/ 1889068 h 2117725"/>
                <a:gd name="connsiteX166" fmla="*/ 294424 w 752475"/>
                <a:gd name="connsiteY166" fmla="*/ 1876894 h 2117725"/>
                <a:gd name="connsiteX167" fmla="*/ 299719 w 752475"/>
                <a:gd name="connsiteY167" fmla="*/ 1869484 h 2117725"/>
                <a:gd name="connsiteX168" fmla="*/ 305015 w 752475"/>
                <a:gd name="connsiteY168" fmla="*/ 1848841 h 2117725"/>
                <a:gd name="connsiteX169" fmla="*/ 315076 w 752475"/>
                <a:gd name="connsiteY169" fmla="*/ 1783208 h 2117725"/>
                <a:gd name="connsiteX170" fmla="*/ 315076 w 752475"/>
                <a:gd name="connsiteY170" fmla="*/ 1755155 h 2117725"/>
                <a:gd name="connsiteX171" fmla="*/ 313487 w 752475"/>
                <a:gd name="connsiteY171" fmla="*/ 1731337 h 2117725"/>
                <a:gd name="connsiteX172" fmla="*/ 314017 w 752475"/>
                <a:gd name="connsiteY172" fmla="*/ 1686347 h 2117725"/>
                <a:gd name="connsiteX173" fmla="*/ 317724 w 752475"/>
                <a:gd name="connsiteY173" fmla="*/ 1659882 h 2117725"/>
                <a:gd name="connsiteX174" fmla="*/ 325667 w 752475"/>
                <a:gd name="connsiteY174" fmla="*/ 1633417 h 2117725"/>
                <a:gd name="connsiteX175" fmla="*/ 343671 w 752475"/>
                <a:gd name="connsiteY175" fmla="*/ 1591602 h 2117725"/>
                <a:gd name="connsiteX176" fmla="*/ 346319 w 752475"/>
                <a:gd name="connsiteY176" fmla="*/ 1584721 h 2117725"/>
                <a:gd name="connsiteX177" fmla="*/ 342082 w 752475"/>
                <a:gd name="connsiteY177" fmla="*/ 1576252 h 2117725"/>
                <a:gd name="connsiteX178" fmla="*/ 338376 w 752475"/>
                <a:gd name="connsiteY178" fmla="*/ 1572547 h 2117725"/>
                <a:gd name="connsiteX179" fmla="*/ 325667 w 752475"/>
                <a:gd name="connsiteY179" fmla="*/ 1582075 h 2117725"/>
                <a:gd name="connsiteX180" fmla="*/ 286481 w 752475"/>
                <a:gd name="connsiteY180" fmla="*/ 1611715 h 2117725"/>
                <a:gd name="connsiteX181" fmla="*/ 270595 w 752475"/>
                <a:gd name="connsiteY181" fmla="*/ 1626536 h 2117725"/>
                <a:gd name="connsiteX182" fmla="*/ 260004 w 752475"/>
                <a:gd name="connsiteY182" fmla="*/ 1647178 h 2117725"/>
                <a:gd name="connsiteX183" fmla="*/ 260004 w 752475"/>
                <a:gd name="connsiteY183" fmla="*/ 1648766 h 2117725"/>
                <a:gd name="connsiteX184" fmla="*/ 261593 w 752475"/>
                <a:gd name="connsiteY184" fmla="*/ 1651413 h 2117725"/>
                <a:gd name="connsiteX185" fmla="*/ 263711 w 752475"/>
                <a:gd name="connsiteY185" fmla="*/ 1667821 h 2117725"/>
                <a:gd name="connsiteX186" fmla="*/ 263181 w 752475"/>
                <a:gd name="connsiteY186" fmla="*/ 1686347 h 2117725"/>
                <a:gd name="connsiteX187" fmla="*/ 260004 w 752475"/>
                <a:gd name="connsiteY187" fmla="*/ 1697462 h 2117725"/>
                <a:gd name="connsiteX188" fmla="*/ 258415 w 752475"/>
                <a:gd name="connsiteY188" fmla="*/ 1708048 h 2117725"/>
                <a:gd name="connsiteX189" fmla="*/ 260004 w 752475"/>
                <a:gd name="connsiteY189" fmla="*/ 1725515 h 2117725"/>
                <a:gd name="connsiteX190" fmla="*/ 254709 w 752475"/>
                <a:gd name="connsiteY190" fmla="*/ 1742982 h 2117725"/>
                <a:gd name="connsiteX191" fmla="*/ 248354 w 752475"/>
                <a:gd name="connsiteY191" fmla="*/ 1753568 h 2117725"/>
                <a:gd name="connsiteX192" fmla="*/ 240411 w 752475"/>
                <a:gd name="connsiteY192" fmla="*/ 1767329 h 2117725"/>
                <a:gd name="connsiteX193" fmla="*/ 234057 w 752475"/>
                <a:gd name="connsiteY193" fmla="*/ 1779503 h 2117725"/>
                <a:gd name="connsiteX194" fmla="*/ 232468 w 752475"/>
                <a:gd name="connsiteY194" fmla="*/ 1792206 h 2117725"/>
                <a:gd name="connsiteX195" fmla="*/ 230879 w 752475"/>
                <a:gd name="connsiteY195" fmla="*/ 1812849 h 2117725"/>
                <a:gd name="connsiteX196" fmla="*/ 230350 w 752475"/>
                <a:gd name="connsiteY196" fmla="*/ 1831904 h 2117725"/>
                <a:gd name="connsiteX197" fmla="*/ 229291 w 752475"/>
                <a:gd name="connsiteY197" fmla="*/ 1885892 h 2117725"/>
                <a:gd name="connsiteX198" fmla="*/ 228761 w 752475"/>
                <a:gd name="connsiteY198" fmla="*/ 1902301 h 2117725"/>
                <a:gd name="connsiteX199" fmla="*/ 221877 w 752475"/>
                <a:gd name="connsiteY199" fmla="*/ 1926648 h 2117725"/>
                <a:gd name="connsiteX200" fmla="*/ 205991 w 752475"/>
                <a:gd name="connsiteY200" fmla="*/ 1947820 h 2117725"/>
                <a:gd name="connsiteX201" fmla="*/ 199107 w 752475"/>
                <a:gd name="connsiteY201" fmla="*/ 1952584 h 2117725"/>
                <a:gd name="connsiteX202" fmla="*/ 192223 w 752475"/>
                <a:gd name="connsiteY202" fmla="*/ 1954701 h 2117725"/>
                <a:gd name="connsiteX203" fmla="*/ 164157 w 752475"/>
                <a:gd name="connsiteY203" fmla="*/ 1953113 h 2117725"/>
                <a:gd name="connsiteX204" fmla="*/ 154096 w 752475"/>
                <a:gd name="connsiteY204" fmla="*/ 1950996 h 2117725"/>
                <a:gd name="connsiteX205" fmla="*/ 145094 w 752475"/>
                <a:gd name="connsiteY205" fmla="*/ 1948350 h 2117725"/>
                <a:gd name="connsiteX206" fmla="*/ 128149 w 752475"/>
                <a:gd name="connsiteY206" fmla="*/ 1940939 h 2117725"/>
                <a:gd name="connsiteX207" fmla="*/ 115969 w 752475"/>
                <a:gd name="connsiteY207" fmla="*/ 1930883 h 2117725"/>
                <a:gd name="connsiteX208" fmla="*/ 111203 w 752475"/>
                <a:gd name="connsiteY208" fmla="*/ 1924002 h 2117725"/>
                <a:gd name="connsiteX209" fmla="*/ 101672 w 752475"/>
                <a:gd name="connsiteY209" fmla="*/ 1907594 h 2117725"/>
                <a:gd name="connsiteX210" fmla="*/ 86845 w 752475"/>
                <a:gd name="connsiteY210" fmla="*/ 1866837 h 2117725"/>
                <a:gd name="connsiteX211" fmla="*/ 85256 w 752475"/>
                <a:gd name="connsiteY211" fmla="*/ 1852017 h 2117725"/>
                <a:gd name="connsiteX212" fmla="*/ 86845 w 752475"/>
                <a:gd name="connsiteY212" fmla="*/ 1838785 h 2117725"/>
                <a:gd name="connsiteX213" fmla="*/ 99024 w 752475"/>
                <a:gd name="connsiteY213" fmla="*/ 1808615 h 2117725"/>
                <a:gd name="connsiteX214" fmla="*/ 105908 w 752475"/>
                <a:gd name="connsiteY214" fmla="*/ 1798558 h 2117725"/>
                <a:gd name="connsiteX215" fmla="*/ 123383 w 752475"/>
                <a:gd name="connsiteY215" fmla="*/ 1772622 h 2117725"/>
                <a:gd name="connsiteX216" fmla="*/ 137151 w 752475"/>
                <a:gd name="connsiteY216" fmla="*/ 1746157 h 2117725"/>
                <a:gd name="connsiteX217" fmla="*/ 140858 w 752475"/>
                <a:gd name="connsiteY217" fmla="*/ 1726044 h 2117725"/>
                <a:gd name="connsiteX218" fmla="*/ 142446 w 752475"/>
                <a:gd name="connsiteY218" fmla="*/ 1703284 h 2117725"/>
                <a:gd name="connsiteX219" fmla="*/ 143505 w 752475"/>
                <a:gd name="connsiteY219" fmla="*/ 1694286 h 2117725"/>
                <a:gd name="connsiteX220" fmla="*/ 147742 w 752475"/>
                <a:gd name="connsiteY220" fmla="*/ 1676819 h 2117725"/>
                <a:gd name="connsiteX221" fmla="*/ 152507 w 752475"/>
                <a:gd name="connsiteY221" fmla="*/ 1666763 h 2117725"/>
                <a:gd name="connsiteX222" fmla="*/ 167864 w 752475"/>
                <a:gd name="connsiteY222" fmla="*/ 1646120 h 2117725"/>
                <a:gd name="connsiteX223" fmla="*/ 178455 w 752475"/>
                <a:gd name="connsiteY223" fmla="*/ 1635005 h 2117725"/>
                <a:gd name="connsiteX224" fmla="*/ 185339 w 752475"/>
                <a:gd name="connsiteY224" fmla="*/ 1630241 h 2117725"/>
                <a:gd name="connsiteX225" fmla="*/ 190105 w 752475"/>
                <a:gd name="connsiteY225" fmla="*/ 1629712 h 2117725"/>
                <a:gd name="connsiteX226" fmla="*/ 191164 w 752475"/>
                <a:gd name="connsiteY226" fmla="*/ 1611715 h 2117725"/>
                <a:gd name="connsiteX227" fmla="*/ 192752 w 752475"/>
                <a:gd name="connsiteY227" fmla="*/ 1564079 h 2117725"/>
                <a:gd name="connsiteX228" fmla="*/ 193812 w 752475"/>
                <a:gd name="connsiteY228" fmla="*/ 1541319 h 2117725"/>
                <a:gd name="connsiteX229" fmla="*/ 196989 w 752475"/>
                <a:gd name="connsiteY229" fmla="*/ 1506914 h 2117725"/>
                <a:gd name="connsiteX230" fmla="*/ 200696 w 752475"/>
                <a:gd name="connsiteY230" fmla="*/ 1492623 h 2117725"/>
                <a:gd name="connsiteX231" fmla="*/ 203343 w 752475"/>
                <a:gd name="connsiteY231" fmla="*/ 1485742 h 2117725"/>
                <a:gd name="connsiteX232" fmla="*/ 217111 w 752475"/>
                <a:gd name="connsiteY232" fmla="*/ 1469334 h 2117725"/>
                <a:gd name="connsiteX233" fmla="*/ 241470 w 752475"/>
                <a:gd name="connsiteY233" fmla="*/ 1450279 h 2117725"/>
                <a:gd name="connsiteX234" fmla="*/ 246236 w 752475"/>
                <a:gd name="connsiteY234" fmla="*/ 1447633 h 2117725"/>
                <a:gd name="connsiteX235" fmla="*/ 245706 w 752475"/>
                <a:gd name="connsiteY235" fmla="*/ 1428578 h 2117725"/>
                <a:gd name="connsiteX236" fmla="*/ 246236 w 752475"/>
                <a:gd name="connsiteY236" fmla="*/ 1413758 h 2117725"/>
                <a:gd name="connsiteX237" fmla="*/ 242529 w 752475"/>
                <a:gd name="connsiteY237" fmla="*/ 1405818 h 2117725"/>
                <a:gd name="connsiteX238" fmla="*/ 228232 w 752475"/>
                <a:gd name="connsiteY238" fmla="*/ 1385705 h 2117725"/>
                <a:gd name="connsiteX239" fmla="*/ 211816 w 752475"/>
                <a:gd name="connsiteY239" fmla="*/ 1357652 h 2117725"/>
                <a:gd name="connsiteX240" fmla="*/ 205991 w 752475"/>
                <a:gd name="connsiteY240" fmla="*/ 1343361 h 2117725"/>
                <a:gd name="connsiteX241" fmla="*/ 202284 w 752475"/>
                <a:gd name="connsiteY241" fmla="*/ 1346007 h 2117725"/>
                <a:gd name="connsiteX242" fmla="*/ 190105 w 752475"/>
                <a:gd name="connsiteY242" fmla="*/ 1350771 h 2117725"/>
                <a:gd name="connsiteX243" fmla="*/ 186928 w 752475"/>
                <a:gd name="connsiteY243" fmla="*/ 1350242 h 2117725"/>
                <a:gd name="connsiteX244" fmla="*/ 183750 w 752475"/>
                <a:gd name="connsiteY244" fmla="*/ 1347066 h 2117725"/>
                <a:gd name="connsiteX245" fmla="*/ 180044 w 752475"/>
                <a:gd name="connsiteY245" fmla="*/ 1332246 h 2117725"/>
                <a:gd name="connsiteX246" fmla="*/ 182162 w 752475"/>
                <a:gd name="connsiteY246" fmla="*/ 1326953 h 2117725"/>
                <a:gd name="connsiteX247" fmla="*/ 185868 w 752475"/>
                <a:gd name="connsiteY247" fmla="*/ 1321660 h 2117725"/>
                <a:gd name="connsiteX248" fmla="*/ 190634 w 752475"/>
                <a:gd name="connsiteY248" fmla="*/ 1302076 h 2117725"/>
                <a:gd name="connsiteX249" fmla="*/ 191164 w 752475"/>
                <a:gd name="connsiteY249" fmla="*/ 1293607 h 2117725"/>
                <a:gd name="connsiteX250" fmla="*/ 191164 w 752475"/>
                <a:gd name="connsiteY250" fmla="*/ 1286197 h 2117725"/>
                <a:gd name="connsiteX251" fmla="*/ 186928 w 752475"/>
                <a:gd name="connsiteY251" fmla="*/ 1272435 h 2117725"/>
                <a:gd name="connsiteX252" fmla="*/ 183750 w 752475"/>
                <a:gd name="connsiteY252" fmla="*/ 1266083 h 2117725"/>
                <a:gd name="connsiteX253" fmla="*/ 175278 w 752475"/>
                <a:gd name="connsiteY253" fmla="*/ 1247028 h 2117725"/>
                <a:gd name="connsiteX254" fmla="*/ 162569 w 752475"/>
                <a:gd name="connsiteY254" fmla="*/ 1215800 h 2117725"/>
                <a:gd name="connsiteX255" fmla="*/ 145094 w 752475"/>
                <a:gd name="connsiteY255" fmla="*/ 1162870 h 2117725"/>
                <a:gd name="connsiteX256" fmla="*/ 133974 w 752475"/>
                <a:gd name="connsiteY256" fmla="*/ 1116821 h 2117725"/>
                <a:gd name="connsiteX257" fmla="*/ 131855 w 752475"/>
                <a:gd name="connsiteY257" fmla="*/ 1108352 h 2117725"/>
                <a:gd name="connsiteX258" fmla="*/ 128149 w 752475"/>
                <a:gd name="connsiteY258" fmla="*/ 1090356 h 2117725"/>
                <a:gd name="connsiteX259" fmla="*/ 128678 w 752475"/>
                <a:gd name="connsiteY259" fmla="*/ 1081887 h 2117725"/>
                <a:gd name="connsiteX260" fmla="*/ 133444 w 752475"/>
                <a:gd name="connsiteY260" fmla="*/ 1057010 h 2117725"/>
                <a:gd name="connsiteX261" fmla="*/ 135033 w 752475"/>
                <a:gd name="connsiteY261" fmla="*/ 1033721 h 2117725"/>
                <a:gd name="connsiteX262" fmla="*/ 131855 w 752475"/>
                <a:gd name="connsiteY262" fmla="*/ 1021018 h 2117725"/>
                <a:gd name="connsiteX263" fmla="*/ 131855 w 752475"/>
                <a:gd name="connsiteY263" fmla="*/ 995082 h 2117725"/>
                <a:gd name="connsiteX264" fmla="*/ 140858 w 752475"/>
                <a:gd name="connsiteY264" fmla="*/ 965971 h 2117725"/>
                <a:gd name="connsiteX265" fmla="*/ 146153 w 752475"/>
                <a:gd name="connsiteY265" fmla="*/ 956443 h 2117725"/>
                <a:gd name="connsiteX266" fmla="*/ 140858 w 752475"/>
                <a:gd name="connsiteY266" fmla="*/ 953797 h 2117725"/>
                <a:gd name="connsiteX267" fmla="*/ 132915 w 752475"/>
                <a:gd name="connsiteY267" fmla="*/ 948504 h 2117725"/>
                <a:gd name="connsiteX268" fmla="*/ 114910 w 752475"/>
                <a:gd name="connsiteY268" fmla="*/ 927332 h 2117725"/>
                <a:gd name="connsiteX269" fmla="*/ 98495 w 752475"/>
                <a:gd name="connsiteY269" fmla="*/ 902984 h 2117725"/>
                <a:gd name="connsiteX270" fmla="*/ 94788 w 752475"/>
                <a:gd name="connsiteY270" fmla="*/ 879166 h 2117725"/>
                <a:gd name="connsiteX271" fmla="*/ 91611 w 752475"/>
                <a:gd name="connsiteY271" fmla="*/ 861170 h 2117725"/>
                <a:gd name="connsiteX272" fmla="*/ 86845 w 752475"/>
                <a:gd name="connsiteY272" fmla="*/ 859582 h 2117725"/>
                <a:gd name="connsiteX273" fmla="*/ 79431 w 752475"/>
                <a:gd name="connsiteY273" fmla="*/ 853230 h 2117725"/>
                <a:gd name="connsiteX274" fmla="*/ 70429 w 752475"/>
                <a:gd name="connsiteY274" fmla="*/ 842644 h 2117725"/>
                <a:gd name="connsiteX275" fmla="*/ 64074 w 752475"/>
                <a:gd name="connsiteY275" fmla="*/ 834175 h 2117725"/>
                <a:gd name="connsiteX276" fmla="*/ 64074 w 752475"/>
                <a:gd name="connsiteY276" fmla="*/ 826236 h 2117725"/>
                <a:gd name="connsiteX277" fmla="*/ 64604 w 752475"/>
                <a:gd name="connsiteY277" fmla="*/ 819884 h 2117725"/>
                <a:gd name="connsiteX278" fmla="*/ 57190 w 752475"/>
                <a:gd name="connsiteY278" fmla="*/ 809298 h 2117725"/>
                <a:gd name="connsiteX279" fmla="*/ 25418 w 752475"/>
                <a:gd name="connsiteY279" fmla="*/ 759544 h 2117725"/>
                <a:gd name="connsiteX280" fmla="*/ 16945 w 752475"/>
                <a:gd name="connsiteY280" fmla="*/ 745253 h 2117725"/>
                <a:gd name="connsiteX281" fmla="*/ 6355 w 752475"/>
                <a:gd name="connsiteY281" fmla="*/ 712437 h 2117725"/>
                <a:gd name="connsiteX282" fmla="*/ 0 w 752475"/>
                <a:gd name="connsiteY282" fmla="*/ 665329 h 2117725"/>
                <a:gd name="connsiteX283" fmla="*/ 1059 w 752475"/>
                <a:gd name="connsiteY283" fmla="*/ 642569 h 2117725"/>
                <a:gd name="connsiteX284" fmla="*/ 7943 w 752475"/>
                <a:gd name="connsiteY284" fmla="*/ 606577 h 2117725"/>
                <a:gd name="connsiteX285" fmla="*/ 13239 w 752475"/>
                <a:gd name="connsiteY285" fmla="*/ 595461 h 2117725"/>
                <a:gd name="connsiteX286" fmla="*/ 11650 w 752475"/>
                <a:gd name="connsiteY286" fmla="*/ 590698 h 2117725"/>
                <a:gd name="connsiteX287" fmla="*/ 4766 w 752475"/>
                <a:gd name="connsiteY287" fmla="*/ 583288 h 2117725"/>
                <a:gd name="connsiteX288" fmla="*/ 1589 w 752475"/>
                <a:gd name="connsiteY288" fmla="*/ 580641 h 2117725"/>
                <a:gd name="connsiteX289" fmla="*/ 1059 w 752475"/>
                <a:gd name="connsiteY289" fmla="*/ 573760 h 2117725"/>
                <a:gd name="connsiteX290" fmla="*/ 2118 w 752475"/>
                <a:gd name="connsiteY290" fmla="*/ 571114 h 2117725"/>
                <a:gd name="connsiteX291" fmla="*/ 15886 w 752475"/>
                <a:gd name="connsiteY291" fmla="*/ 549412 h 2117725"/>
                <a:gd name="connsiteX292" fmla="*/ 36009 w 752475"/>
                <a:gd name="connsiteY292" fmla="*/ 515537 h 2117725"/>
                <a:gd name="connsiteX293" fmla="*/ 57190 w 752475"/>
                <a:gd name="connsiteY293" fmla="*/ 469488 h 2117725"/>
                <a:gd name="connsiteX294" fmla="*/ 81549 w 752475"/>
                <a:gd name="connsiteY294" fmla="*/ 423439 h 2117725"/>
                <a:gd name="connsiteX295" fmla="*/ 102201 w 752475"/>
                <a:gd name="connsiteY295" fmla="*/ 394328 h 2117725"/>
                <a:gd name="connsiteX296" fmla="*/ 123383 w 752475"/>
                <a:gd name="connsiteY296" fmla="*/ 368921 h 2117725"/>
                <a:gd name="connsiteX297" fmla="*/ 135562 w 752475"/>
                <a:gd name="connsiteY297" fmla="*/ 357806 h 2117725"/>
                <a:gd name="connsiteX298" fmla="*/ 176866 w 752475"/>
                <a:gd name="connsiteY298" fmla="*/ 332400 h 2117725"/>
                <a:gd name="connsiteX299" fmla="*/ 193812 w 752475"/>
                <a:gd name="connsiteY299" fmla="*/ 325519 h 2117725"/>
                <a:gd name="connsiteX300" fmla="*/ 237234 w 752475"/>
                <a:gd name="connsiteY300" fmla="*/ 313345 h 2117725"/>
                <a:gd name="connsiteX301" fmla="*/ 275361 w 752475"/>
                <a:gd name="connsiteY301" fmla="*/ 303818 h 2117725"/>
                <a:gd name="connsiteX302" fmla="*/ 299719 w 752475"/>
                <a:gd name="connsiteY302" fmla="*/ 293232 h 2117725"/>
                <a:gd name="connsiteX303" fmla="*/ 313487 w 752475"/>
                <a:gd name="connsiteY303" fmla="*/ 284763 h 2117725"/>
                <a:gd name="connsiteX304" fmla="*/ 317724 w 752475"/>
                <a:gd name="connsiteY304" fmla="*/ 286351 h 2117725"/>
                <a:gd name="connsiteX305" fmla="*/ 319312 w 752475"/>
                <a:gd name="connsiteY305" fmla="*/ 290056 h 2117725"/>
                <a:gd name="connsiteX306" fmla="*/ 322490 w 752475"/>
                <a:gd name="connsiteY306" fmla="*/ 285292 h 2117725"/>
                <a:gd name="connsiteX307" fmla="*/ 324608 w 752475"/>
                <a:gd name="connsiteY307" fmla="*/ 271001 h 2117725"/>
                <a:gd name="connsiteX308" fmla="*/ 324608 w 752475"/>
                <a:gd name="connsiteY308" fmla="*/ 262532 h 2117725"/>
                <a:gd name="connsiteX309" fmla="*/ 324608 w 752475"/>
                <a:gd name="connsiteY309" fmla="*/ 238714 h 2117725"/>
                <a:gd name="connsiteX310" fmla="*/ 320901 w 752475"/>
                <a:gd name="connsiteY310" fmla="*/ 226540 h 2117725"/>
                <a:gd name="connsiteX311" fmla="*/ 317724 w 752475"/>
                <a:gd name="connsiteY311" fmla="*/ 226011 h 2117725"/>
                <a:gd name="connsiteX312" fmla="*/ 308192 w 752475"/>
                <a:gd name="connsiteY312" fmla="*/ 213837 h 2117725"/>
                <a:gd name="connsiteX313" fmla="*/ 305015 w 752475"/>
                <a:gd name="connsiteY313" fmla="*/ 206956 h 2117725"/>
                <a:gd name="connsiteX314" fmla="*/ 298660 w 752475"/>
                <a:gd name="connsiteY314" fmla="*/ 188430 h 2117725"/>
                <a:gd name="connsiteX315" fmla="*/ 291776 w 752475"/>
                <a:gd name="connsiteY315" fmla="*/ 172022 h 2117725"/>
                <a:gd name="connsiteX316" fmla="*/ 290717 w 752475"/>
                <a:gd name="connsiteY316" fmla="*/ 165671 h 2117725"/>
                <a:gd name="connsiteX317" fmla="*/ 291247 w 752475"/>
                <a:gd name="connsiteY317" fmla="*/ 146616 h 2117725"/>
                <a:gd name="connsiteX318" fmla="*/ 294424 w 752475"/>
                <a:gd name="connsiteY318" fmla="*/ 142911 h 2117725"/>
                <a:gd name="connsiteX319" fmla="*/ 303956 w 752475"/>
                <a:gd name="connsiteY319" fmla="*/ 141323 h 2117725"/>
                <a:gd name="connsiteX320" fmla="*/ 309781 w 752475"/>
                <a:gd name="connsiteY320" fmla="*/ 142911 h 2117725"/>
                <a:gd name="connsiteX321" fmla="*/ 308722 w 752475"/>
                <a:gd name="connsiteY321" fmla="*/ 137618 h 2117725"/>
                <a:gd name="connsiteX322" fmla="*/ 303956 w 752475"/>
                <a:gd name="connsiteY322" fmla="*/ 108506 h 2117725"/>
                <a:gd name="connsiteX323" fmla="*/ 305015 w 752475"/>
                <a:gd name="connsiteY323" fmla="*/ 82041 h 2117725"/>
                <a:gd name="connsiteX324" fmla="*/ 306603 w 752475"/>
                <a:gd name="connsiteY324" fmla="*/ 68280 h 2117725"/>
                <a:gd name="connsiteX325" fmla="*/ 310310 w 752475"/>
                <a:gd name="connsiteY325" fmla="*/ 55576 h 2117725"/>
                <a:gd name="connsiteX326" fmla="*/ 324078 w 752475"/>
                <a:gd name="connsiteY326" fmla="*/ 33875 h 2117725"/>
                <a:gd name="connsiteX327" fmla="*/ 342082 w 752475"/>
                <a:gd name="connsiteY327" fmla="*/ 19055 h 2117725"/>
                <a:gd name="connsiteX328" fmla="*/ 363794 w 752475"/>
                <a:gd name="connsiteY328" fmla="*/ 7940 h 2117725"/>
                <a:gd name="connsiteX329" fmla="*/ 373325 w 752475"/>
                <a:gd name="connsiteY329" fmla="*/ 4234 h 2117725"/>
                <a:gd name="connsiteX330" fmla="*/ 383387 w 752475"/>
                <a:gd name="connsiteY330" fmla="*/ 1059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752475" h="2117725">
                  <a:moveTo>
                    <a:pt x="114300" y="668338"/>
                  </a:moveTo>
                  <a:lnTo>
                    <a:pt x="113771" y="668872"/>
                  </a:lnTo>
                  <a:lnTo>
                    <a:pt x="106363" y="671539"/>
                  </a:lnTo>
                  <a:lnTo>
                    <a:pt x="100013" y="670472"/>
                  </a:lnTo>
                  <a:lnTo>
                    <a:pt x="98425" y="680609"/>
                  </a:lnTo>
                  <a:lnTo>
                    <a:pt x="103188" y="698748"/>
                  </a:lnTo>
                  <a:lnTo>
                    <a:pt x="109009" y="730225"/>
                  </a:lnTo>
                  <a:lnTo>
                    <a:pt x="120651" y="765969"/>
                  </a:lnTo>
                  <a:lnTo>
                    <a:pt x="134938" y="787310"/>
                  </a:lnTo>
                  <a:lnTo>
                    <a:pt x="141288" y="798513"/>
                  </a:lnTo>
                  <a:lnTo>
                    <a:pt x="129646" y="775039"/>
                  </a:lnTo>
                  <a:lnTo>
                    <a:pt x="120121" y="741962"/>
                  </a:lnTo>
                  <a:lnTo>
                    <a:pt x="123826" y="728624"/>
                  </a:lnTo>
                  <a:lnTo>
                    <a:pt x="127530" y="713686"/>
                  </a:lnTo>
                  <a:lnTo>
                    <a:pt x="129117" y="689678"/>
                  </a:lnTo>
                  <a:lnTo>
                    <a:pt x="129117" y="675274"/>
                  </a:lnTo>
                  <a:lnTo>
                    <a:pt x="125413" y="672073"/>
                  </a:lnTo>
                  <a:lnTo>
                    <a:pt x="115359" y="668338"/>
                  </a:lnTo>
                  <a:close/>
                  <a:moveTo>
                    <a:pt x="403509" y="0"/>
                  </a:moveTo>
                  <a:lnTo>
                    <a:pt x="422572" y="2117"/>
                  </a:lnTo>
                  <a:lnTo>
                    <a:pt x="440047" y="7940"/>
                  </a:lnTo>
                  <a:lnTo>
                    <a:pt x="446931" y="12174"/>
                  </a:lnTo>
                  <a:lnTo>
                    <a:pt x="461758" y="24348"/>
                  </a:lnTo>
                  <a:lnTo>
                    <a:pt x="483469" y="49225"/>
                  </a:lnTo>
                  <a:lnTo>
                    <a:pt x="493001" y="66162"/>
                  </a:lnTo>
                  <a:lnTo>
                    <a:pt x="494590" y="73043"/>
                  </a:lnTo>
                  <a:lnTo>
                    <a:pt x="496178" y="108506"/>
                  </a:lnTo>
                  <a:lnTo>
                    <a:pt x="495649" y="127032"/>
                  </a:lnTo>
                  <a:lnTo>
                    <a:pt x="499885" y="130737"/>
                  </a:lnTo>
                  <a:lnTo>
                    <a:pt x="504651" y="140794"/>
                  </a:lnTo>
                  <a:lnTo>
                    <a:pt x="506240" y="161966"/>
                  </a:lnTo>
                  <a:lnTo>
                    <a:pt x="504121" y="186313"/>
                  </a:lnTo>
                  <a:lnTo>
                    <a:pt x="499885" y="197958"/>
                  </a:lnTo>
                  <a:lnTo>
                    <a:pt x="498826" y="199546"/>
                  </a:lnTo>
                  <a:lnTo>
                    <a:pt x="496178" y="200075"/>
                  </a:lnTo>
                  <a:lnTo>
                    <a:pt x="493001" y="212249"/>
                  </a:lnTo>
                  <a:lnTo>
                    <a:pt x="492472" y="236067"/>
                  </a:lnTo>
                  <a:lnTo>
                    <a:pt x="487176" y="257239"/>
                  </a:lnTo>
                  <a:lnTo>
                    <a:pt x="477115" y="272589"/>
                  </a:lnTo>
                  <a:lnTo>
                    <a:pt x="469701" y="288468"/>
                  </a:lnTo>
                  <a:lnTo>
                    <a:pt x="468642" y="302759"/>
                  </a:lnTo>
                  <a:lnTo>
                    <a:pt x="469701" y="308052"/>
                  </a:lnTo>
                  <a:lnTo>
                    <a:pt x="473938" y="308052"/>
                  </a:lnTo>
                  <a:lnTo>
                    <a:pt x="488765" y="310699"/>
                  </a:lnTo>
                  <a:lnTo>
                    <a:pt x="502533" y="315992"/>
                  </a:lnTo>
                  <a:lnTo>
                    <a:pt x="541189" y="333988"/>
                  </a:lnTo>
                  <a:lnTo>
                    <a:pt x="570314" y="347749"/>
                  </a:lnTo>
                  <a:lnTo>
                    <a:pt x="632799" y="382683"/>
                  </a:lnTo>
                  <a:lnTo>
                    <a:pt x="645508" y="392740"/>
                  </a:lnTo>
                  <a:lnTo>
                    <a:pt x="653451" y="401209"/>
                  </a:lnTo>
                  <a:lnTo>
                    <a:pt x="674633" y="440906"/>
                  </a:lnTo>
                  <a:lnTo>
                    <a:pt x="686812" y="471076"/>
                  </a:lnTo>
                  <a:lnTo>
                    <a:pt x="702169" y="508656"/>
                  </a:lnTo>
                  <a:lnTo>
                    <a:pt x="733941" y="599166"/>
                  </a:lnTo>
                  <a:lnTo>
                    <a:pt x="740825" y="625631"/>
                  </a:lnTo>
                  <a:lnTo>
                    <a:pt x="745062" y="643098"/>
                  </a:lnTo>
                  <a:lnTo>
                    <a:pt x="751416" y="663741"/>
                  </a:lnTo>
                  <a:lnTo>
                    <a:pt x="752475" y="672210"/>
                  </a:lnTo>
                  <a:lnTo>
                    <a:pt x="750357" y="673798"/>
                  </a:lnTo>
                  <a:lnTo>
                    <a:pt x="731294" y="679091"/>
                  </a:lnTo>
                  <a:lnTo>
                    <a:pt x="719114" y="680679"/>
                  </a:lnTo>
                  <a:lnTo>
                    <a:pt x="724410" y="691265"/>
                  </a:lnTo>
                  <a:lnTo>
                    <a:pt x="731823" y="722493"/>
                  </a:lnTo>
                  <a:lnTo>
                    <a:pt x="730235" y="733079"/>
                  </a:lnTo>
                  <a:lnTo>
                    <a:pt x="728646" y="763779"/>
                  </a:lnTo>
                  <a:lnTo>
                    <a:pt x="728116" y="790773"/>
                  </a:lnTo>
                  <a:lnTo>
                    <a:pt x="723351" y="798712"/>
                  </a:lnTo>
                  <a:lnTo>
                    <a:pt x="700580" y="816708"/>
                  </a:lnTo>
                  <a:lnTo>
                    <a:pt x="693696" y="820943"/>
                  </a:lnTo>
                  <a:lnTo>
                    <a:pt x="679928" y="817767"/>
                  </a:lnTo>
                  <a:lnTo>
                    <a:pt x="657158" y="807181"/>
                  </a:lnTo>
                  <a:lnTo>
                    <a:pt x="650804" y="804005"/>
                  </a:lnTo>
                  <a:lnTo>
                    <a:pt x="637565" y="788656"/>
                  </a:lnTo>
                  <a:lnTo>
                    <a:pt x="616913" y="755839"/>
                  </a:lnTo>
                  <a:lnTo>
                    <a:pt x="610559" y="739431"/>
                  </a:lnTo>
                  <a:lnTo>
                    <a:pt x="608970" y="705026"/>
                  </a:lnTo>
                  <a:lnTo>
                    <a:pt x="610559" y="690735"/>
                  </a:lnTo>
                  <a:lnTo>
                    <a:pt x="610029" y="689147"/>
                  </a:lnTo>
                  <a:lnTo>
                    <a:pt x="603145" y="685972"/>
                  </a:lnTo>
                  <a:lnTo>
                    <a:pt x="598379" y="689677"/>
                  </a:lnTo>
                  <a:lnTo>
                    <a:pt x="583023" y="701851"/>
                  </a:lnTo>
                  <a:lnTo>
                    <a:pt x="567137" y="712437"/>
                  </a:lnTo>
                  <a:lnTo>
                    <a:pt x="562371" y="715612"/>
                  </a:lnTo>
                  <a:lnTo>
                    <a:pt x="558134" y="724610"/>
                  </a:lnTo>
                  <a:lnTo>
                    <a:pt x="556016" y="734667"/>
                  </a:lnTo>
                  <a:lnTo>
                    <a:pt x="552839" y="760603"/>
                  </a:lnTo>
                  <a:lnTo>
                    <a:pt x="549662" y="782833"/>
                  </a:lnTo>
                  <a:lnTo>
                    <a:pt x="542248" y="809828"/>
                  </a:lnTo>
                  <a:lnTo>
                    <a:pt x="538012" y="835763"/>
                  </a:lnTo>
                  <a:lnTo>
                    <a:pt x="537482" y="842115"/>
                  </a:lnTo>
                  <a:lnTo>
                    <a:pt x="531128" y="849525"/>
                  </a:lnTo>
                  <a:lnTo>
                    <a:pt x="528480" y="859582"/>
                  </a:lnTo>
                  <a:lnTo>
                    <a:pt x="525833" y="872285"/>
                  </a:lnTo>
                  <a:lnTo>
                    <a:pt x="528480" y="902455"/>
                  </a:lnTo>
                  <a:lnTo>
                    <a:pt x="528480" y="909865"/>
                  </a:lnTo>
                  <a:lnTo>
                    <a:pt x="525303" y="917275"/>
                  </a:lnTo>
                  <a:lnTo>
                    <a:pt x="524244" y="918863"/>
                  </a:lnTo>
                  <a:lnTo>
                    <a:pt x="529010" y="931037"/>
                  </a:lnTo>
                  <a:lnTo>
                    <a:pt x="532717" y="953268"/>
                  </a:lnTo>
                  <a:lnTo>
                    <a:pt x="537482" y="963853"/>
                  </a:lnTo>
                  <a:lnTo>
                    <a:pt x="565018" y="1000375"/>
                  </a:lnTo>
                  <a:lnTo>
                    <a:pt x="571902" y="1012549"/>
                  </a:lnTo>
                  <a:lnTo>
                    <a:pt x="575080" y="1028428"/>
                  </a:lnTo>
                  <a:lnTo>
                    <a:pt x="575080" y="1048541"/>
                  </a:lnTo>
                  <a:lnTo>
                    <a:pt x="580375" y="1088768"/>
                  </a:lnTo>
                  <a:lnTo>
                    <a:pt x="584611" y="1146462"/>
                  </a:lnTo>
                  <a:lnTo>
                    <a:pt x="585670" y="1182983"/>
                  </a:lnTo>
                  <a:lnTo>
                    <a:pt x="589377" y="1270847"/>
                  </a:lnTo>
                  <a:lnTo>
                    <a:pt x="589377" y="1324306"/>
                  </a:lnTo>
                  <a:lnTo>
                    <a:pt x="587259" y="1342302"/>
                  </a:lnTo>
                  <a:lnTo>
                    <a:pt x="577198" y="1397349"/>
                  </a:lnTo>
                  <a:lnTo>
                    <a:pt x="574021" y="1409523"/>
                  </a:lnTo>
                  <a:lnTo>
                    <a:pt x="522126" y="1406347"/>
                  </a:lnTo>
                  <a:lnTo>
                    <a:pt x="502533" y="1402642"/>
                  </a:lnTo>
                  <a:lnTo>
                    <a:pt x="500944" y="1411111"/>
                  </a:lnTo>
                  <a:lnTo>
                    <a:pt x="490353" y="1439693"/>
                  </a:lnTo>
                  <a:lnTo>
                    <a:pt x="483469" y="1456631"/>
                  </a:lnTo>
                  <a:lnTo>
                    <a:pt x="470231" y="1496328"/>
                  </a:lnTo>
                  <a:lnTo>
                    <a:pt x="468113" y="1509031"/>
                  </a:lnTo>
                  <a:lnTo>
                    <a:pt x="468113" y="1531262"/>
                  </a:lnTo>
                  <a:lnTo>
                    <a:pt x="467583" y="1548200"/>
                  </a:lnTo>
                  <a:lnTo>
                    <a:pt x="468113" y="1571489"/>
                  </a:lnTo>
                  <a:lnTo>
                    <a:pt x="458052" y="1671526"/>
                  </a:lnTo>
                  <a:lnTo>
                    <a:pt x="455933" y="1687934"/>
                  </a:lnTo>
                  <a:lnTo>
                    <a:pt x="445343" y="1724456"/>
                  </a:lnTo>
                  <a:lnTo>
                    <a:pt x="423102" y="1782679"/>
                  </a:lnTo>
                  <a:lnTo>
                    <a:pt x="372266" y="1884834"/>
                  </a:lnTo>
                  <a:lnTo>
                    <a:pt x="361146" y="1902830"/>
                  </a:lnTo>
                  <a:lnTo>
                    <a:pt x="361146" y="1912887"/>
                  </a:lnTo>
                  <a:lnTo>
                    <a:pt x="360616" y="1928765"/>
                  </a:lnTo>
                  <a:lnTo>
                    <a:pt x="362205" y="1942527"/>
                  </a:lnTo>
                  <a:lnTo>
                    <a:pt x="361146" y="1955230"/>
                  </a:lnTo>
                  <a:lnTo>
                    <a:pt x="355850" y="1976932"/>
                  </a:lnTo>
                  <a:lnTo>
                    <a:pt x="355850" y="1989106"/>
                  </a:lnTo>
                  <a:lnTo>
                    <a:pt x="362734" y="2020334"/>
                  </a:lnTo>
                  <a:lnTo>
                    <a:pt x="364323" y="2027215"/>
                  </a:lnTo>
                  <a:lnTo>
                    <a:pt x="373325" y="2043623"/>
                  </a:lnTo>
                  <a:lnTo>
                    <a:pt x="390271" y="2063737"/>
                  </a:lnTo>
                  <a:lnTo>
                    <a:pt x="395036" y="2069559"/>
                  </a:lnTo>
                  <a:lnTo>
                    <a:pt x="397155" y="2084379"/>
                  </a:lnTo>
                  <a:lnTo>
                    <a:pt x="398743" y="2088084"/>
                  </a:lnTo>
                  <a:lnTo>
                    <a:pt x="400861" y="2090731"/>
                  </a:lnTo>
                  <a:lnTo>
                    <a:pt x="399273" y="2102375"/>
                  </a:lnTo>
                  <a:lnTo>
                    <a:pt x="392389" y="2107139"/>
                  </a:lnTo>
                  <a:lnTo>
                    <a:pt x="376503" y="2110844"/>
                  </a:lnTo>
                  <a:lnTo>
                    <a:pt x="312428" y="2117725"/>
                  </a:lnTo>
                  <a:lnTo>
                    <a:pt x="291776" y="2116667"/>
                  </a:lnTo>
                  <a:lnTo>
                    <a:pt x="280656" y="2115608"/>
                  </a:lnTo>
                  <a:lnTo>
                    <a:pt x="269006" y="2110844"/>
                  </a:lnTo>
                  <a:lnTo>
                    <a:pt x="263711" y="2106081"/>
                  </a:lnTo>
                  <a:lnTo>
                    <a:pt x="260533" y="2100258"/>
                  </a:lnTo>
                  <a:lnTo>
                    <a:pt x="261593" y="2083321"/>
                  </a:lnTo>
                  <a:lnTo>
                    <a:pt x="261593" y="2072205"/>
                  </a:lnTo>
                  <a:lnTo>
                    <a:pt x="256827" y="2056856"/>
                  </a:lnTo>
                  <a:lnTo>
                    <a:pt x="231938" y="2017688"/>
                  </a:lnTo>
                  <a:lnTo>
                    <a:pt x="227172" y="2008160"/>
                  </a:lnTo>
                  <a:lnTo>
                    <a:pt x="228232" y="2000221"/>
                  </a:lnTo>
                  <a:lnTo>
                    <a:pt x="240941" y="1975873"/>
                  </a:lnTo>
                  <a:lnTo>
                    <a:pt x="248354" y="1964758"/>
                  </a:lnTo>
                  <a:lnTo>
                    <a:pt x="253120" y="1954701"/>
                  </a:lnTo>
                  <a:lnTo>
                    <a:pt x="253120" y="1941469"/>
                  </a:lnTo>
                  <a:lnTo>
                    <a:pt x="253649" y="1935646"/>
                  </a:lnTo>
                  <a:lnTo>
                    <a:pt x="264770" y="1918709"/>
                  </a:lnTo>
                  <a:lnTo>
                    <a:pt x="273772" y="1908123"/>
                  </a:lnTo>
                  <a:lnTo>
                    <a:pt x="279067" y="1899125"/>
                  </a:lnTo>
                  <a:lnTo>
                    <a:pt x="285951" y="1889068"/>
                  </a:lnTo>
                  <a:lnTo>
                    <a:pt x="294424" y="1876894"/>
                  </a:lnTo>
                  <a:lnTo>
                    <a:pt x="299719" y="1869484"/>
                  </a:lnTo>
                  <a:lnTo>
                    <a:pt x="305015" y="1848841"/>
                  </a:lnTo>
                  <a:lnTo>
                    <a:pt x="315076" y="1783208"/>
                  </a:lnTo>
                  <a:lnTo>
                    <a:pt x="315076" y="1755155"/>
                  </a:lnTo>
                  <a:lnTo>
                    <a:pt x="313487" y="1731337"/>
                  </a:lnTo>
                  <a:lnTo>
                    <a:pt x="314017" y="1686347"/>
                  </a:lnTo>
                  <a:lnTo>
                    <a:pt x="317724" y="1659882"/>
                  </a:lnTo>
                  <a:lnTo>
                    <a:pt x="325667" y="1633417"/>
                  </a:lnTo>
                  <a:lnTo>
                    <a:pt x="343671" y="1591602"/>
                  </a:lnTo>
                  <a:lnTo>
                    <a:pt x="346319" y="1584721"/>
                  </a:lnTo>
                  <a:lnTo>
                    <a:pt x="342082" y="1576252"/>
                  </a:lnTo>
                  <a:lnTo>
                    <a:pt x="338376" y="1572547"/>
                  </a:lnTo>
                  <a:lnTo>
                    <a:pt x="325667" y="1582075"/>
                  </a:lnTo>
                  <a:lnTo>
                    <a:pt x="286481" y="1611715"/>
                  </a:lnTo>
                  <a:lnTo>
                    <a:pt x="270595" y="1626536"/>
                  </a:lnTo>
                  <a:lnTo>
                    <a:pt x="260004" y="1647178"/>
                  </a:lnTo>
                  <a:lnTo>
                    <a:pt x="260004" y="1648766"/>
                  </a:lnTo>
                  <a:lnTo>
                    <a:pt x="261593" y="1651413"/>
                  </a:lnTo>
                  <a:lnTo>
                    <a:pt x="263711" y="1667821"/>
                  </a:lnTo>
                  <a:lnTo>
                    <a:pt x="263181" y="1686347"/>
                  </a:lnTo>
                  <a:lnTo>
                    <a:pt x="260004" y="1697462"/>
                  </a:lnTo>
                  <a:lnTo>
                    <a:pt x="258415" y="1708048"/>
                  </a:lnTo>
                  <a:lnTo>
                    <a:pt x="260004" y="1725515"/>
                  </a:lnTo>
                  <a:lnTo>
                    <a:pt x="254709" y="1742982"/>
                  </a:lnTo>
                  <a:lnTo>
                    <a:pt x="248354" y="1753568"/>
                  </a:lnTo>
                  <a:lnTo>
                    <a:pt x="240411" y="1767329"/>
                  </a:lnTo>
                  <a:lnTo>
                    <a:pt x="234057" y="1779503"/>
                  </a:lnTo>
                  <a:lnTo>
                    <a:pt x="232468" y="1792206"/>
                  </a:lnTo>
                  <a:lnTo>
                    <a:pt x="230879" y="1812849"/>
                  </a:lnTo>
                  <a:lnTo>
                    <a:pt x="230350" y="1831904"/>
                  </a:lnTo>
                  <a:lnTo>
                    <a:pt x="229291" y="1885892"/>
                  </a:lnTo>
                  <a:lnTo>
                    <a:pt x="228761" y="1902301"/>
                  </a:lnTo>
                  <a:lnTo>
                    <a:pt x="221877" y="1926648"/>
                  </a:lnTo>
                  <a:lnTo>
                    <a:pt x="205991" y="1947820"/>
                  </a:lnTo>
                  <a:lnTo>
                    <a:pt x="199107" y="1952584"/>
                  </a:lnTo>
                  <a:lnTo>
                    <a:pt x="192223" y="1954701"/>
                  </a:lnTo>
                  <a:lnTo>
                    <a:pt x="164157" y="1953113"/>
                  </a:lnTo>
                  <a:lnTo>
                    <a:pt x="154096" y="1950996"/>
                  </a:lnTo>
                  <a:lnTo>
                    <a:pt x="145094" y="1948350"/>
                  </a:lnTo>
                  <a:lnTo>
                    <a:pt x="128149" y="1940939"/>
                  </a:lnTo>
                  <a:lnTo>
                    <a:pt x="115969" y="1930883"/>
                  </a:lnTo>
                  <a:lnTo>
                    <a:pt x="111203" y="1924002"/>
                  </a:lnTo>
                  <a:lnTo>
                    <a:pt x="101672" y="1907594"/>
                  </a:lnTo>
                  <a:lnTo>
                    <a:pt x="86845" y="1866837"/>
                  </a:lnTo>
                  <a:lnTo>
                    <a:pt x="85256" y="1852017"/>
                  </a:lnTo>
                  <a:lnTo>
                    <a:pt x="86845" y="1838785"/>
                  </a:lnTo>
                  <a:lnTo>
                    <a:pt x="99024" y="1808615"/>
                  </a:lnTo>
                  <a:lnTo>
                    <a:pt x="105908" y="1798558"/>
                  </a:lnTo>
                  <a:lnTo>
                    <a:pt x="123383" y="1772622"/>
                  </a:lnTo>
                  <a:lnTo>
                    <a:pt x="137151" y="1746157"/>
                  </a:lnTo>
                  <a:lnTo>
                    <a:pt x="140858" y="1726044"/>
                  </a:lnTo>
                  <a:lnTo>
                    <a:pt x="142446" y="1703284"/>
                  </a:lnTo>
                  <a:lnTo>
                    <a:pt x="143505" y="1694286"/>
                  </a:lnTo>
                  <a:lnTo>
                    <a:pt x="147742" y="1676819"/>
                  </a:lnTo>
                  <a:lnTo>
                    <a:pt x="152507" y="1666763"/>
                  </a:lnTo>
                  <a:lnTo>
                    <a:pt x="167864" y="1646120"/>
                  </a:lnTo>
                  <a:lnTo>
                    <a:pt x="178455" y="1635005"/>
                  </a:lnTo>
                  <a:lnTo>
                    <a:pt x="185339" y="1630241"/>
                  </a:lnTo>
                  <a:lnTo>
                    <a:pt x="190105" y="1629712"/>
                  </a:lnTo>
                  <a:lnTo>
                    <a:pt x="191164" y="1611715"/>
                  </a:lnTo>
                  <a:lnTo>
                    <a:pt x="192752" y="1564079"/>
                  </a:lnTo>
                  <a:lnTo>
                    <a:pt x="193812" y="1541319"/>
                  </a:lnTo>
                  <a:lnTo>
                    <a:pt x="196989" y="1506914"/>
                  </a:lnTo>
                  <a:lnTo>
                    <a:pt x="200696" y="1492623"/>
                  </a:lnTo>
                  <a:lnTo>
                    <a:pt x="203343" y="1485742"/>
                  </a:lnTo>
                  <a:lnTo>
                    <a:pt x="217111" y="1469334"/>
                  </a:lnTo>
                  <a:lnTo>
                    <a:pt x="241470" y="1450279"/>
                  </a:lnTo>
                  <a:lnTo>
                    <a:pt x="246236" y="1447633"/>
                  </a:lnTo>
                  <a:lnTo>
                    <a:pt x="245706" y="1428578"/>
                  </a:lnTo>
                  <a:lnTo>
                    <a:pt x="246236" y="1413758"/>
                  </a:lnTo>
                  <a:lnTo>
                    <a:pt x="242529" y="1405818"/>
                  </a:lnTo>
                  <a:lnTo>
                    <a:pt x="228232" y="1385705"/>
                  </a:lnTo>
                  <a:lnTo>
                    <a:pt x="211816" y="1357652"/>
                  </a:lnTo>
                  <a:lnTo>
                    <a:pt x="205991" y="1343361"/>
                  </a:lnTo>
                  <a:lnTo>
                    <a:pt x="202284" y="1346007"/>
                  </a:lnTo>
                  <a:lnTo>
                    <a:pt x="190105" y="1350771"/>
                  </a:lnTo>
                  <a:lnTo>
                    <a:pt x="186928" y="1350242"/>
                  </a:lnTo>
                  <a:lnTo>
                    <a:pt x="183750" y="1347066"/>
                  </a:lnTo>
                  <a:lnTo>
                    <a:pt x="180044" y="1332246"/>
                  </a:lnTo>
                  <a:lnTo>
                    <a:pt x="182162" y="1326953"/>
                  </a:lnTo>
                  <a:lnTo>
                    <a:pt x="185868" y="1321660"/>
                  </a:lnTo>
                  <a:lnTo>
                    <a:pt x="190634" y="1302076"/>
                  </a:lnTo>
                  <a:lnTo>
                    <a:pt x="191164" y="1293607"/>
                  </a:lnTo>
                  <a:lnTo>
                    <a:pt x="191164" y="1286197"/>
                  </a:lnTo>
                  <a:lnTo>
                    <a:pt x="186928" y="1272435"/>
                  </a:lnTo>
                  <a:lnTo>
                    <a:pt x="183750" y="1266083"/>
                  </a:lnTo>
                  <a:lnTo>
                    <a:pt x="175278" y="1247028"/>
                  </a:lnTo>
                  <a:lnTo>
                    <a:pt x="162569" y="1215800"/>
                  </a:lnTo>
                  <a:lnTo>
                    <a:pt x="145094" y="1162870"/>
                  </a:lnTo>
                  <a:lnTo>
                    <a:pt x="133974" y="1116821"/>
                  </a:lnTo>
                  <a:lnTo>
                    <a:pt x="131855" y="1108352"/>
                  </a:lnTo>
                  <a:lnTo>
                    <a:pt x="128149" y="1090356"/>
                  </a:lnTo>
                  <a:lnTo>
                    <a:pt x="128678" y="1081887"/>
                  </a:lnTo>
                  <a:lnTo>
                    <a:pt x="133444" y="1057010"/>
                  </a:lnTo>
                  <a:lnTo>
                    <a:pt x="135033" y="1033721"/>
                  </a:lnTo>
                  <a:lnTo>
                    <a:pt x="131855" y="1021018"/>
                  </a:lnTo>
                  <a:lnTo>
                    <a:pt x="131855" y="995082"/>
                  </a:lnTo>
                  <a:lnTo>
                    <a:pt x="140858" y="965971"/>
                  </a:lnTo>
                  <a:lnTo>
                    <a:pt x="146153" y="956443"/>
                  </a:lnTo>
                  <a:lnTo>
                    <a:pt x="140858" y="953797"/>
                  </a:lnTo>
                  <a:lnTo>
                    <a:pt x="132915" y="948504"/>
                  </a:lnTo>
                  <a:lnTo>
                    <a:pt x="114910" y="927332"/>
                  </a:lnTo>
                  <a:lnTo>
                    <a:pt x="98495" y="902984"/>
                  </a:lnTo>
                  <a:lnTo>
                    <a:pt x="94788" y="879166"/>
                  </a:lnTo>
                  <a:lnTo>
                    <a:pt x="91611" y="861170"/>
                  </a:lnTo>
                  <a:lnTo>
                    <a:pt x="86845" y="859582"/>
                  </a:lnTo>
                  <a:lnTo>
                    <a:pt x="79431" y="853230"/>
                  </a:lnTo>
                  <a:lnTo>
                    <a:pt x="70429" y="842644"/>
                  </a:lnTo>
                  <a:lnTo>
                    <a:pt x="64074" y="834175"/>
                  </a:lnTo>
                  <a:lnTo>
                    <a:pt x="64074" y="826236"/>
                  </a:lnTo>
                  <a:lnTo>
                    <a:pt x="64604" y="819884"/>
                  </a:lnTo>
                  <a:lnTo>
                    <a:pt x="57190" y="809298"/>
                  </a:lnTo>
                  <a:lnTo>
                    <a:pt x="25418" y="759544"/>
                  </a:lnTo>
                  <a:lnTo>
                    <a:pt x="16945" y="745253"/>
                  </a:lnTo>
                  <a:lnTo>
                    <a:pt x="6355" y="712437"/>
                  </a:lnTo>
                  <a:lnTo>
                    <a:pt x="0" y="665329"/>
                  </a:lnTo>
                  <a:lnTo>
                    <a:pt x="1059" y="642569"/>
                  </a:lnTo>
                  <a:lnTo>
                    <a:pt x="7943" y="606577"/>
                  </a:lnTo>
                  <a:lnTo>
                    <a:pt x="13239" y="595461"/>
                  </a:lnTo>
                  <a:lnTo>
                    <a:pt x="11650" y="590698"/>
                  </a:lnTo>
                  <a:lnTo>
                    <a:pt x="4766" y="583288"/>
                  </a:lnTo>
                  <a:lnTo>
                    <a:pt x="1589" y="580641"/>
                  </a:lnTo>
                  <a:lnTo>
                    <a:pt x="1059" y="573760"/>
                  </a:lnTo>
                  <a:lnTo>
                    <a:pt x="2118" y="571114"/>
                  </a:lnTo>
                  <a:lnTo>
                    <a:pt x="15886" y="549412"/>
                  </a:lnTo>
                  <a:lnTo>
                    <a:pt x="36009" y="515537"/>
                  </a:lnTo>
                  <a:lnTo>
                    <a:pt x="57190" y="469488"/>
                  </a:lnTo>
                  <a:lnTo>
                    <a:pt x="81549" y="423439"/>
                  </a:lnTo>
                  <a:lnTo>
                    <a:pt x="102201" y="394328"/>
                  </a:lnTo>
                  <a:lnTo>
                    <a:pt x="123383" y="368921"/>
                  </a:lnTo>
                  <a:lnTo>
                    <a:pt x="135562" y="357806"/>
                  </a:lnTo>
                  <a:lnTo>
                    <a:pt x="176866" y="332400"/>
                  </a:lnTo>
                  <a:lnTo>
                    <a:pt x="193812" y="325519"/>
                  </a:lnTo>
                  <a:lnTo>
                    <a:pt x="237234" y="313345"/>
                  </a:lnTo>
                  <a:lnTo>
                    <a:pt x="275361" y="303818"/>
                  </a:lnTo>
                  <a:lnTo>
                    <a:pt x="299719" y="293232"/>
                  </a:lnTo>
                  <a:lnTo>
                    <a:pt x="313487" y="284763"/>
                  </a:lnTo>
                  <a:lnTo>
                    <a:pt x="317724" y="286351"/>
                  </a:lnTo>
                  <a:lnTo>
                    <a:pt x="319312" y="290056"/>
                  </a:lnTo>
                  <a:lnTo>
                    <a:pt x="322490" y="285292"/>
                  </a:lnTo>
                  <a:lnTo>
                    <a:pt x="324608" y="271001"/>
                  </a:lnTo>
                  <a:lnTo>
                    <a:pt x="324608" y="262532"/>
                  </a:lnTo>
                  <a:lnTo>
                    <a:pt x="324608" y="238714"/>
                  </a:lnTo>
                  <a:lnTo>
                    <a:pt x="320901" y="226540"/>
                  </a:lnTo>
                  <a:lnTo>
                    <a:pt x="317724" y="226011"/>
                  </a:lnTo>
                  <a:lnTo>
                    <a:pt x="308192" y="213837"/>
                  </a:lnTo>
                  <a:lnTo>
                    <a:pt x="305015" y="206956"/>
                  </a:lnTo>
                  <a:lnTo>
                    <a:pt x="298660" y="188430"/>
                  </a:lnTo>
                  <a:lnTo>
                    <a:pt x="291776" y="172022"/>
                  </a:lnTo>
                  <a:lnTo>
                    <a:pt x="290717" y="165671"/>
                  </a:lnTo>
                  <a:lnTo>
                    <a:pt x="291247" y="146616"/>
                  </a:lnTo>
                  <a:lnTo>
                    <a:pt x="294424" y="142911"/>
                  </a:lnTo>
                  <a:lnTo>
                    <a:pt x="303956" y="141323"/>
                  </a:lnTo>
                  <a:lnTo>
                    <a:pt x="309781" y="142911"/>
                  </a:lnTo>
                  <a:lnTo>
                    <a:pt x="308722" y="137618"/>
                  </a:lnTo>
                  <a:lnTo>
                    <a:pt x="303956" y="108506"/>
                  </a:lnTo>
                  <a:lnTo>
                    <a:pt x="305015" y="82041"/>
                  </a:lnTo>
                  <a:lnTo>
                    <a:pt x="306603" y="68280"/>
                  </a:lnTo>
                  <a:lnTo>
                    <a:pt x="310310" y="55576"/>
                  </a:lnTo>
                  <a:lnTo>
                    <a:pt x="324078" y="33875"/>
                  </a:lnTo>
                  <a:lnTo>
                    <a:pt x="342082" y="19055"/>
                  </a:lnTo>
                  <a:lnTo>
                    <a:pt x="363794" y="7940"/>
                  </a:lnTo>
                  <a:lnTo>
                    <a:pt x="373325" y="4234"/>
                  </a:lnTo>
                  <a:lnTo>
                    <a:pt x="383387" y="1059"/>
                  </a:lnTo>
                  <a:close/>
                </a:path>
              </a:pathLst>
            </a:custGeom>
            <a:solidFill>
              <a:srgbClr val="4B2C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49">
              <a:extLst>
                <a:ext uri="{FF2B5EF4-FFF2-40B4-BE49-F238E27FC236}">
                  <a16:creationId xmlns:a16="http://schemas.microsoft.com/office/drawing/2014/main" id="{31635907-7BF0-B0A4-B2F6-6D0A44913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622" y="3119812"/>
              <a:ext cx="942271" cy="2192972"/>
            </a:xfrm>
            <a:custGeom>
              <a:avLst/>
              <a:gdLst>
                <a:gd name="T0" fmla="*/ 1213 w 1335"/>
                <a:gd name="T1" fmla="*/ 924 h 3100"/>
                <a:gd name="T2" fmla="*/ 1012 w 1335"/>
                <a:gd name="T3" fmla="*/ 627 h 3100"/>
                <a:gd name="T4" fmla="*/ 856 w 1335"/>
                <a:gd name="T5" fmla="*/ 469 h 3100"/>
                <a:gd name="T6" fmla="*/ 611 w 1335"/>
                <a:gd name="T7" fmla="*/ 401 h 3100"/>
                <a:gd name="T8" fmla="*/ 653 w 1335"/>
                <a:gd name="T9" fmla="*/ 285 h 3100"/>
                <a:gd name="T10" fmla="*/ 665 w 1335"/>
                <a:gd name="T11" fmla="*/ 177 h 3100"/>
                <a:gd name="T12" fmla="*/ 568 w 1335"/>
                <a:gd name="T13" fmla="*/ 9 h 3100"/>
                <a:gd name="T14" fmla="*/ 411 w 1335"/>
                <a:gd name="T15" fmla="*/ 40 h 3100"/>
                <a:gd name="T16" fmla="*/ 372 w 1335"/>
                <a:gd name="T17" fmla="*/ 182 h 3100"/>
                <a:gd name="T18" fmla="*/ 392 w 1335"/>
                <a:gd name="T19" fmla="*/ 286 h 3100"/>
                <a:gd name="T20" fmla="*/ 424 w 1335"/>
                <a:gd name="T21" fmla="*/ 399 h 3100"/>
                <a:gd name="T22" fmla="*/ 249 w 1335"/>
                <a:gd name="T23" fmla="*/ 460 h 3100"/>
                <a:gd name="T24" fmla="*/ 319 w 1335"/>
                <a:gd name="T25" fmla="*/ 250 h 3100"/>
                <a:gd name="T26" fmla="*/ 289 w 1335"/>
                <a:gd name="T27" fmla="*/ 199 h 3100"/>
                <a:gd name="T28" fmla="*/ 191 w 1335"/>
                <a:gd name="T29" fmla="*/ 267 h 3100"/>
                <a:gd name="T30" fmla="*/ 78 w 1335"/>
                <a:gd name="T31" fmla="*/ 601 h 3100"/>
                <a:gd name="T32" fmla="*/ 1 w 1335"/>
                <a:gd name="T33" fmla="*/ 828 h 3100"/>
                <a:gd name="T34" fmla="*/ 101 w 1335"/>
                <a:gd name="T35" fmla="*/ 922 h 3100"/>
                <a:gd name="T36" fmla="*/ 215 w 1335"/>
                <a:gd name="T37" fmla="*/ 788 h 3100"/>
                <a:gd name="T38" fmla="*/ 283 w 1335"/>
                <a:gd name="T39" fmla="*/ 1061 h 3100"/>
                <a:gd name="T40" fmla="*/ 292 w 1335"/>
                <a:gd name="T41" fmla="*/ 1364 h 3100"/>
                <a:gd name="T42" fmla="*/ 294 w 1335"/>
                <a:gd name="T43" fmla="*/ 2000 h 3100"/>
                <a:gd name="T44" fmla="*/ 337 w 1335"/>
                <a:gd name="T45" fmla="*/ 2210 h 3100"/>
                <a:gd name="T46" fmla="*/ 368 w 1335"/>
                <a:gd name="T47" fmla="*/ 2540 h 3100"/>
                <a:gd name="T48" fmla="*/ 376 w 1335"/>
                <a:gd name="T49" fmla="*/ 2863 h 3100"/>
                <a:gd name="T50" fmla="*/ 364 w 1335"/>
                <a:gd name="T51" fmla="*/ 3071 h 3100"/>
                <a:gd name="T52" fmla="*/ 455 w 1335"/>
                <a:gd name="T53" fmla="*/ 3087 h 3100"/>
                <a:gd name="T54" fmla="*/ 508 w 1335"/>
                <a:gd name="T55" fmla="*/ 2864 h 3100"/>
                <a:gd name="T56" fmla="*/ 568 w 1335"/>
                <a:gd name="T57" fmla="*/ 2710 h 3100"/>
                <a:gd name="T58" fmla="*/ 485 w 1335"/>
                <a:gd name="T59" fmla="*/ 2591 h 3100"/>
                <a:gd name="T60" fmla="*/ 528 w 1335"/>
                <a:gd name="T61" fmla="*/ 2311 h 3100"/>
                <a:gd name="T62" fmla="*/ 529 w 1335"/>
                <a:gd name="T63" fmla="*/ 2038 h 3100"/>
                <a:gd name="T64" fmla="*/ 587 w 1335"/>
                <a:gd name="T65" fmla="*/ 2137 h 3100"/>
                <a:gd name="T66" fmla="*/ 625 w 1335"/>
                <a:gd name="T67" fmla="*/ 2326 h 3100"/>
                <a:gd name="T68" fmla="*/ 665 w 1335"/>
                <a:gd name="T69" fmla="*/ 2505 h 3100"/>
                <a:gd name="T70" fmla="*/ 708 w 1335"/>
                <a:gd name="T71" fmla="*/ 2674 h 3100"/>
                <a:gd name="T72" fmla="*/ 822 w 1335"/>
                <a:gd name="T73" fmla="*/ 2593 h 3100"/>
                <a:gd name="T74" fmla="*/ 735 w 1335"/>
                <a:gd name="T75" fmla="*/ 2277 h 3100"/>
                <a:gd name="T76" fmla="*/ 732 w 1335"/>
                <a:gd name="T77" fmla="*/ 2051 h 3100"/>
                <a:gd name="T78" fmla="*/ 696 w 1335"/>
                <a:gd name="T79" fmla="*/ 1920 h 3100"/>
                <a:gd name="T80" fmla="*/ 828 w 1335"/>
                <a:gd name="T81" fmla="*/ 1630 h 3100"/>
                <a:gd name="T82" fmla="*/ 787 w 1335"/>
                <a:gd name="T83" fmla="*/ 1315 h 3100"/>
                <a:gd name="T84" fmla="*/ 792 w 1335"/>
                <a:gd name="T85" fmla="*/ 908 h 3100"/>
                <a:gd name="T86" fmla="*/ 830 w 1335"/>
                <a:gd name="T87" fmla="*/ 702 h 3100"/>
                <a:gd name="T88" fmla="*/ 990 w 1335"/>
                <a:gd name="T89" fmla="*/ 824 h 3100"/>
                <a:gd name="T90" fmla="*/ 1133 w 1335"/>
                <a:gd name="T91" fmla="*/ 1040 h 3100"/>
                <a:gd name="T92" fmla="*/ 1242 w 1335"/>
                <a:gd name="T93" fmla="*/ 1211 h 3100"/>
                <a:gd name="T94" fmla="*/ 1220 w 1335"/>
                <a:gd name="T95" fmla="*/ 1236 h 3100"/>
                <a:gd name="T96" fmla="*/ 1237 w 1335"/>
                <a:gd name="T97" fmla="*/ 1283 h 3100"/>
                <a:gd name="T98" fmla="*/ 1255 w 1335"/>
                <a:gd name="T99" fmla="*/ 1294 h 3100"/>
                <a:gd name="T100" fmla="*/ 1257 w 1335"/>
                <a:gd name="T101" fmla="*/ 1293 h 3100"/>
                <a:gd name="T102" fmla="*/ 1278 w 1335"/>
                <a:gd name="T103" fmla="*/ 1300 h 3100"/>
                <a:gd name="T104" fmla="*/ 1311 w 1335"/>
                <a:gd name="T105" fmla="*/ 1310 h 3100"/>
                <a:gd name="T106" fmla="*/ 1335 w 1335"/>
                <a:gd name="T107" fmla="*/ 1205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35" h="3100">
                  <a:moveTo>
                    <a:pt x="1304" y="1138"/>
                  </a:moveTo>
                  <a:lnTo>
                    <a:pt x="1281" y="1101"/>
                  </a:lnTo>
                  <a:lnTo>
                    <a:pt x="1241" y="1005"/>
                  </a:lnTo>
                  <a:lnTo>
                    <a:pt x="1224" y="952"/>
                  </a:lnTo>
                  <a:lnTo>
                    <a:pt x="1213" y="924"/>
                  </a:lnTo>
                  <a:lnTo>
                    <a:pt x="1172" y="849"/>
                  </a:lnTo>
                  <a:lnTo>
                    <a:pt x="1098" y="732"/>
                  </a:lnTo>
                  <a:lnTo>
                    <a:pt x="1066" y="690"/>
                  </a:lnTo>
                  <a:lnTo>
                    <a:pt x="1046" y="667"/>
                  </a:lnTo>
                  <a:lnTo>
                    <a:pt x="1012" y="627"/>
                  </a:lnTo>
                  <a:lnTo>
                    <a:pt x="993" y="580"/>
                  </a:lnTo>
                  <a:lnTo>
                    <a:pt x="981" y="557"/>
                  </a:lnTo>
                  <a:lnTo>
                    <a:pt x="944" y="517"/>
                  </a:lnTo>
                  <a:lnTo>
                    <a:pt x="897" y="486"/>
                  </a:lnTo>
                  <a:lnTo>
                    <a:pt x="856" y="469"/>
                  </a:lnTo>
                  <a:lnTo>
                    <a:pt x="843" y="469"/>
                  </a:lnTo>
                  <a:lnTo>
                    <a:pt x="732" y="452"/>
                  </a:lnTo>
                  <a:lnTo>
                    <a:pt x="655" y="433"/>
                  </a:lnTo>
                  <a:lnTo>
                    <a:pt x="633" y="421"/>
                  </a:lnTo>
                  <a:lnTo>
                    <a:pt x="611" y="401"/>
                  </a:lnTo>
                  <a:lnTo>
                    <a:pt x="605" y="385"/>
                  </a:lnTo>
                  <a:lnTo>
                    <a:pt x="608" y="382"/>
                  </a:lnTo>
                  <a:lnTo>
                    <a:pt x="618" y="370"/>
                  </a:lnTo>
                  <a:lnTo>
                    <a:pt x="637" y="335"/>
                  </a:lnTo>
                  <a:lnTo>
                    <a:pt x="653" y="285"/>
                  </a:lnTo>
                  <a:lnTo>
                    <a:pt x="655" y="274"/>
                  </a:lnTo>
                  <a:lnTo>
                    <a:pt x="673" y="248"/>
                  </a:lnTo>
                  <a:lnTo>
                    <a:pt x="683" y="212"/>
                  </a:lnTo>
                  <a:lnTo>
                    <a:pt x="670" y="180"/>
                  </a:lnTo>
                  <a:lnTo>
                    <a:pt x="665" y="177"/>
                  </a:lnTo>
                  <a:lnTo>
                    <a:pt x="665" y="146"/>
                  </a:lnTo>
                  <a:lnTo>
                    <a:pt x="656" y="96"/>
                  </a:lnTo>
                  <a:lnTo>
                    <a:pt x="637" y="58"/>
                  </a:lnTo>
                  <a:lnTo>
                    <a:pt x="611" y="32"/>
                  </a:lnTo>
                  <a:lnTo>
                    <a:pt x="568" y="9"/>
                  </a:lnTo>
                  <a:lnTo>
                    <a:pt x="524" y="0"/>
                  </a:lnTo>
                  <a:lnTo>
                    <a:pt x="519" y="0"/>
                  </a:lnTo>
                  <a:lnTo>
                    <a:pt x="489" y="1"/>
                  </a:lnTo>
                  <a:lnTo>
                    <a:pt x="442" y="15"/>
                  </a:lnTo>
                  <a:lnTo>
                    <a:pt x="411" y="40"/>
                  </a:lnTo>
                  <a:lnTo>
                    <a:pt x="393" y="72"/>
                  </a:lnTo>
                  <a:lnTo>
                    <a:pt x="380" y="124"/>
                  </a:lnTo>
                  <a:lnTo>
                    <a:pt x="381" y="176"/>
                  </a:lnTo>
                  <a:lnTo>
                    <a:pt x="382" y="182"/>
                  </a:lnTo>
                  <a:lnTo>
                    <a:pt x="372" y="182"/>
                  </a:lnTo>
                  <a:lnTo>
                    <a:pt x="360" y="191"/>
                  </a:lnTo>
                  <a:lnTo>
                    <a:pt x="357" y="212"/>
                  </a:lnTo>
                  <a:lnTo>
                    <a:pt x="384" y="263"/>
                  </a:lnTo>
                  <a:lnTo>
                    <a:pt x="393" y="274"/>
                  </a:lnTo>
                  <a:lnTo>
                    <a:pt x="392" y="286"/>
                  </a:lnTo>
                  <a:lnTo>
                    <a:pt x="411" y="333"/>
                  </a:lnTo>
                  <a:lnTo>
                    <a:pt x="433" y="369"/>
                  </a:lnTo>
                  <a:lnTo>
                    <a:pt x="437" y="377"/>
                  </a:lnTo>
                  <a:lnTo>
                    <a:pt x="436" y="388"/>
                  </a:lnTo>
                  <a:lnTo>
                    <a:pt x="424" y="399"/>
                  </a:lnTo>
                  <a:lnTo>
                    <a:pt x="420" y="400"/>
                  </a:lnTo>
                  <a:lnTo>
                    <a:pt x="420" y="403"/>
                  </a:lnTo>
                  <a:lnTo>
                    <a:pt x="377" y="427"/>
                  </a:lnTo>
                  <a:lnTo>
                    <a:pt x="340" y="443"/>
                  </a:lnTo>
                  <a:lnTo>
                    <a:pt x="249" y="460"/>
                  </a:lnTo>
                  <a:lnTo>
                    <a:pt x="237" y="461"/>
                  </a:lnTo>
                  <a:lnTo>
                    <a:pt x="252" y="413"/>
                  </a:lnTo>
                  <a:lnTo>
                    <a:pt x="266" y="372"/>
                  </a:lnTo>
                  <a:lnTo>
                    <a:pt x="309" y="280"/>
                  </a:lnTo>
                  <a:lnTo>
                    <a:pt x="319" y="250"/>
                  </a:lnTo>
                  <a:lnTo>
                    <a:pt x="322" y="239"/>
                  </a:lnTo>
                  <a:lnTo>
                    <a:pt x="320" y="224"/>
                  </a:lnTo>
                  <a:lnTo>
                    <a:pt x="310" y="212"/>
                  </a:lnTo>
                  <a:lnTo>
                    <a:pt x="300" y="206"/>
                  </a:lnTo>
                  <a:lnTo>
                    <a:pt x="289" y="199"/>
                  </a:lnTo>
                  <a:lnTo>
                    <a:pt x="258" y="201"/>
                  </a:lnTo>
                  <a:lnTo>
                    <a:pt x="241" y="211"/>
                  </a:lnTo>
                  <a:lnTo>
                    <a:pt x="226" y="224"/>
                  </a:lnTo>
                  <a:lnTo>
                    <a:pt x="197" y="251"/>
                  </a:lnTo>
                  <a:lnTo>
                    <a:pt x="191" y="267"/>
                  </a:lnTo>
                  <a:lnTo>
                    <a:pt x="182" y="304"/>
                  </a:lnTo>
                  <a:lnTo>
                    <a:pt x="160" y="417"/>
                  </a:lnTo>
                  <a:lnTo>
                    <a:pt x="152" y="453"/>
                  </a:lnTo>
                  <a:lnTo>
                    <a:pt x="127" y="514"/>
                  </a:lnTo>
                  <a:lnTo>
                    <a:pt x="78" y="601"/>
                  </a:lnTo>
                  <a:lnTo>
                    <a:pt x="40" y="666"/>
                  </a:lnTo>
                  <a:lnTo>
                    <a:pt x="23" y="700"/>
                  </a:lnTo>
                  <a:lnTo>
                    <a:pt x="5" y="758"/>
                  </a:lnTo>
                  <a:lnTo>
                    <a:pt x="0" y="820"/>
                  </a:lnTo>
                  <a:lnTo>
                    <a:pt x="1" y="828"/>
                  </a:lnTo>
                  <a:lnTo>
                    <a:pt x="3" y="850"/>
                  </a:lnTo>
                  <a:lnTo>
                    <a:pt x="12" y="884"/>
                  </a:lnTo>
                  <a:lnTo>
                    <a:pt x="29" y="904"/>
                  </a:lnTo>
                  <a:lnTo>
                    <a:pt x="48" y="917"/>
                  </a:lnTo>
                  <a:lnTo>
                    <a:pt x="101" y="922"/>
                  </a:lnTo>
                  <a:lnTo>
                    <a:pt x="115" y="919"/>
                  </a:lnTo>
                  <a:lnTo>
                    <a:pt x="134" y="903"/>
                  </a:lnTo>
                  <a:lnTo>
                    <a:pt x="169" y="862"/>
                  </a:lnTo>
                  <a:lnTo>
                    <a:pt x="209" y="799"/>
                  </a:lnTo>
                  <a:lnTo>
                    <a:pt x="215" y="788"/>
                  </a:lnTo>
                  <a:lnTo>
                    <a:pt x="215" y="798"/>
                  </a:lnTo>
                  <a:lnTo>
                    <a:pt x="228" y="880"/>
                  </a:lnTo>
                  <a:lnTo>
                    <a:pt x="249" y="961"/>
                  </a:lnTo>
                  <a:lnTo>
                    <a:pt x="266" y="1011"/>
                  </a:lnTo>
                  <a:lnTo>
                    <a:pt x="283" y="1061"/>
                  </a:lnTo>
                  <a:lnTo>
                    <a:pt x="302" y="1157"/>
                  </a:lnTo>
                  <a:lnTo>
                    <a:pt x="307" y="1239"/>
                  </a:lnTo>
                  <a:lnTo>
                    <a:pt x="305" y="1302"/>
                  </a:lnTo>
                  <a:lnTo>
                    <a:pt x="300" y="1324"/>
                  </a:lnTo>
                  <a:lnTo>
                    <a:pt x="292" y="1364"/>
                  </a:lnTo>
                  <a:lnTo>
                    <a:pt x="279" y="1495"/>
                  </a:lnTo>
                  <a:lnTo>
                    <a:pt x="274" y="1607"/>
                  </a:lnTo>
                  <a:lnTo>
                    <a:pt x="270" y="1731"/>
                  </a:lnTo>
                  <a:lnTo>
                    <a:pt x="279" y="1906"/>
                  </a:lnTo>
                  <a:lnTo>
                    <a:pt x="294" y="2000"/>
                  </a:lnTo>
                  <a:lnTo>
                    <a:pt x="305" y="2032"/>
                  </a:lnTo>
                  <a:lnTo>
                    <a:pt x="325" y="2080"/>
                  </a:lnTo>
                  <a:lnTo>
                    <a:pt x="340" y="2128"/>
                  </a:lnTo>
                  <a:lnTo>
                    <a:pt x="340" y="2175"/>
                  </a:lnTo>
                  <a:lnTo>
                    <a:pt x="337" y="2210"/>
                  </a:lnTo>
                  <a:lnTo>
                    <a:pt x="329" y="2282"/>
                  </a:lnTo>
                  <a:lnTo>
                    <a:pt x="329" y="2377"/>
                  </a:lnTo>
                  <a:lnTo>
                    <a:pt x="338" y="2439"/>
                  </a:lnTo>
                  <a:lnTo>
                    <a:pt x="349" y="2471"/>
                  </a:lnTo>
                  <a:lnTo>
                    <a:pt x="368" y="2540"/>
                  </a:lnTo>
                  <a:lnTo>
                    <a:pt x="386" y="2674"/>
                  </a:lnTo>
                  <a:lnTo>
                    <a:pt x="390" y="2721"/>
                  </a:lnTo>
                  <a:lnTo>
                    <a:pt x="392" y="2760"/>
                  </a:lnTo>
                  <a:lnTo>
                    <a:pt x="384" y="2823"/>
                  </a:lnTo>
                  <a:lnTo>
                    <a:pt x="376" y="2863"/>
                  </a:lnTo>
                  <a:lnTo>
                    <a:pt x="367" y="2900"/>
                  </a:lnTo>
                  <a:lnTo>
                    <a:pt x="354" y="2963"/>
                  </a:lnTo>
                  <a:lnTo>
                    <a:pt x="357" y="3026"/>
                  </a:lnTo>
                  <a:lnTo>
                    <a:pt x="358" y="3044"/>
                  </a:lnTo>
                  <a:lnTo>
                    <a:pt x="364" y="3071"/>
                  </a:lnTo>
                  <a:lnTo>
                    <a:pt x="375" y="3088"/>
                  </a:lnTo>
                  <a:lnTo>
                    <a:pt x="388" y="3097"/>
                  </a:lnTo>
                  <a:lnTo>
                    <a:pt x="411" y="3100"/>
                  </a:lnTo>
                  <a:lnTo>
                    <a:pt x="443" y="3092"/>
                  </a:lnTo>
                  <a:lnTo>
                    <a:pt x="455" y="3087"/>
                  </a:lnTo>
                  <a:lnTo>
                    <a:pt x="467" y="3079"/>
                  </a:lnTo>
                  <a:lnTo>
                    <a:pt x="486" y="3036"/>
                  </a:lnTo>
                  <a:lnTo>
                    <a:pt x="504" y="2944"/>
                  </a:lnTo>
                  <a:lnTo>
                    <a:pt x="507" y="2887"/>
                  </a:lnTo>
                  <a:lnTo>
                    <a:pt x="508" y="2864"/>
                  </a:lnTo>
                  <a:lnTo>
                    <a:pt x="521" y="2828"/>
                  </a:lnTo>
                  <a:lnTo>
                    <a:pt x="541" y="2795"/>
                  </a:lnTo>
                  <a:lnTo>
                    <a:pt x="559" y="2759"/>
                  </a:lnTo>
                  <a:lnTo>
                    <a:pt x="565" y="2734"/>
                  </a:lnTo>
                  <a:lnTo>
                    <a:pt x="568" y="2710"/>
                  </a:lnTo>
                  <a:lnTo>
                    <a:pt x="556" y="2680"/>
                  </a:lnTo>
                  <a:lnTo>
                    <a:pt x="532" y="2661"/>
                  </a:lnTo>
                  <a:lnTo>
                    <a:pt x="503" y="2635"/>
                  </a:lnTo>
                  <a:lnTo>
                    <a:pt x="493" y="2615"/>
                  </a:lnTo>
                  <a:lnTo>
                    <a:pt x="485" y="2591"/>
                  </a:lnTo>
                  <a:lnTo>
                    <a:pt x="486" y="2528"/>
                  </a:lnTo>
                  <a:lnTo>
                    <a:pt x="509" y="2427"/>
                  </a:lnTo>
                  <a:lnTo>
                    <a:pt x="524" y="2377"/>
                  </a:lnTo>
                  <a:lnTo>
                    <a:pt x="528" y="2356"/>
                  </a:lnTo>
                  <a:lnTo>
                    <a:pt x="528" y="2311"/>
                  </a:lnTo>
                  <a:lnTo>
                    <a:pt x="516" y="2245"/>
                  </a:lnTo>
                  <a:lnTo>
                    <a:pt x="509" y="2207"/>
                  </a:lnTo>
                  <a:lnTo>
                    <a:pt x="508" y="2169"/>
                  </a:lnTo>
                  <a:lnTo>
                    <a:pt x="524" y="2082"/>
                  </a:lnTo>
                  <a:lnTo>
                    <a:pt x="529" y="2038"/>
                  </a:lnTo>
                  <a:lnTo>
                    <a:pt x="530" y="2022"/>
                  </a:lnTo>
                  <a:lnTo>
                    <a:pt x="541" y="2019"/>
                  </a:lnTo>
                  <a:lnTo>
                    <a:pt x="560" y="2055"/>
                  </a:lnTo>
                  <a:lnTo>
                    <a:pt x="570" y="2085"/>
                  </a:lnTo>
                  <a:lnTo>
                    <a:pt x="587" y="2137"/>
                  </a:lnTo>
                  <a:lnTo>
                    <a:pt x="607" y="2182"/>
                  </a:lnTo>
                  <a:lnTo>
                    <a:pt x="614" y="2203"/>
                  </a:lnTo>
                  <a:lnTo>
                    <a:pt x="624" y="2255"/>
                  </a:lnTo>
                  <a:lnTo>
                    <a:pt x="624" y="2282"/>
                  </a:lnTo>
                  <a:lnTo>
                    <a:pt x="625" y="2326"/>
                  </a:lnTo>
                  <a:lnTo>
                    <a:pt x="630" y="2387"/>
                  </a:lnTo>
                  <a:lnTo>
                    <a:pt x="633" y="2405"/>
                  </a:lnTo>
                  <a:lnTo>
                    <a:pt x="642" y="2435"/>
                  </a:lnTo>
                  <a:lnTo>
                    <a:pt x="659" y="2471"/>
                  </a:lnTo>
                  <a:lnTo>
                    <a:pt x="665" y="2505"/>
                  </a:lnTo>
                  <a:lnTo>
                    <a:pt x="669" y="2540"/>
                  </a:lnTo>
                  <a:lnTo>
                    <a:pt x="681" y="2601"/>
                  </a:lnTo>
                  <a:lnTo>
                    <a:pt x="691" y="2646"/>
                  </a:lnTo>
                  <a:lnTo>
                    <a:pt x="695" y="2658"/>
                  </a:lnTo>
                  <a:lnTo>
                    <a:pt x="708" y="2674"/>
                  </a:lnTo>
                  <a:lnTo>
                    <a:pt x="732" y="2684"/>
                  </a:lnTo>
                  <a:lnTo>
                    <a:pt x="787" y="2672"/>
                  </a:lnTo>
                  <a:lnTo>
                    <a:pt x="799" y="2666"/>
                  </a:lnTo>
                  <a:lnTo>
                    <a:pt x="813" y="2644"/>
                  </a:lnTo>
                  <a:lnTo>
                    <a:pt x="822" y="2593"/>
                  </a:lnTo>
                  <a:lnTo>
                    <a:pt x="811" y="2512"/>
                  </a:lnTo>
                  <a:lnTo>
                    <a:pt x="801" y="2460"/>
                  </a:lnTo>
                  <a:lnTo>
                    <a:pt x="788" y="2408"/>
                  </a:lnTo>
                  <a:lnTo>
                    <a:pt x="751" y="2315"/>
                  </a:lnTo>
                  <a:lnTo>
                    <a:pt x="735" y="2277"/>
                  </a:lnTo>
                  <a:lnTo>
                    <a:pt x="726" y="2250"/>
                  </a:lnTo>
                  <a:lnTo>
                    <a:pt x="729" y="2206"/>
                  </a:lnTo>
                  <a:lnTo>
                    <a:pt x="735" y="2151"/>
                  </a:lnTo>
                  <a:lnTo>
                    <a:pt x="738" y="2117"/>
                  </a:lnTo>
                  <a:lnTo>
                    <a:pt x="732" y="2051"/>
                  </a:lnTo>
                  <a:lnTo>
                    <a:pt x="718" y="1994"/>
                  </a:lnTo>
                  <a:lnTo>
                    <a:pt x="703" y="1953"/>
                  </a:lnTo>
                  <a:lnTo>
                    <a:pt x="696" y="1941"/>
                  </a:lnTo>
                  <a:lnTo>
                    <a:pt x="694" y="1936"/>
                  </a:lnTo>
                  <a:lnTo>
                    <a:pt x="696" y="1920"/>
                  </a:lnTo>
                  <a:lnTo>
                    <a:pt x="709" y="1887"/>
                  </a:lnTo>
                  <a:lnTo>
                    <a:pt x="761" y="1803"/>
                  </a:lnTo>
                  <a:lnTo>
                    <a:pt x="788" y="1755"/>
                  </a:lnTo>
                  <a:lnTo>
                    <a:pt x="808" y="1717"/>
                  </a:lnTo>
                  <a:lnTo>
                    <a:pt x="828" y="1630"/>
                  </a:lnTo>
                  <a:lnTo>
                    <a:pt x="837" y="1546"/>
                  </a:lnTo>
                  <a:lnTo>
                    <a:pt x="840" y="1498"/>
                  </a:lnTo>
                  <a:lnTo>
                    <a:pt x="827" y="1421"/>
                  </a:lnTo>
                  <a:lnTo>
                    <a:pt x="796" y="1340"/>
                  </a:lnTo>
                  <a:lnTo>
                    <a:pt x="787" y="1315"/>
                  </a:lnTo>
                  <a:lnTo>
                    <a:pt x="787" y="1287"/>
                  </a:lnTo>
                  <a:lnTo>
                    <a:pt x="795" y="1191"/>
                  </a:lnTo>
                  <a:lnTo>
                    <a:pt x="791" y="1144"/>
                  </a:lnTo>
                  <a:lnTo>
                    <a:pt x="787" y="1087"/>
                  </a:lnTo>
                  <a:lnTo>
                    <a:pt x="792" y="908"/>
                  </a:lnTo>
                  <a:lnTo>
                    <a:pt x="788" y="846"/>
                  </a:lnTo>
                  <a:lnTo>
                    <a:pt x="788" y="820"/>
                  </a:lnTo>
                  <a:lnTo>
                    <a:pt x="799" y="771"/>
                  </a:lnTo>
                  <a:lnTo>
                    <a:pt x="824" y="711"/>
                  </a:lnTo>
                  <a:lnTo>
                    <a:pt x="830" y="702"/>
                  </a:lnTo>
                  <a:lnTo>
                    <a:pt x="845" y="714"/>
                  </a:lnTo>
                  <a:lnTo>
                    <a:pt x="922" y="758"/>
                  </a:lnTo>
                  <a:lnTo>
                    <a:pt x="946" y="775"/>
                  </a:lnTo>
                  <a:lnTo>
                    <a:pt x="962" y="789"/>
                  </a:lnTo>
                  <a:lnTo>
                    <a:pt x="990" y="824"/>
                  </a:lnTo>
                  <a:lnTo>
                    <a:pt x="1005" y="852"/>
                  </a:lnTo>
                  <a:lnTo>
                    <a:pt x="1021" y="887"/>
                  </a:lnTo>
                  <a:lnTo>
                    <a:pt x="1066" y="961"/>
                  </a:lnTo>
                  <a:lnTo>
                    <a:pt x="1085" y="989"/>
                  </a:lnTo>
                  <a:lnTo>
                    <a:pt x="1133" y="1040"/>
                  </a:lnTo>
                  <a:lnTo>
                    <a:pt x="1187" y="1094"/>
                  </a:lnTo>
                  <a:lnTo>
                    <a:pt x="1211" y="1121"/>
                  </a:lnTo>
                  <a:lnTo>
                    <a:pt x="1241" y="1178"/>
                  </a:lnTo>
                  <a:lnTo>
                    <a:pt x="1243" y="1197"/>
                  </a:lnTo>
                  <a:lnTo>
                    <a:pt x="1242" y="1211"/>
                  </a:lnTo>
                  <a:lnTo>
                    <a:pt x="1228" y="1221"/>
                  </a:lnTo>
                  <a:lnTo>
                    <a:pt x="1211" y="1222"/>
                  </a:lnTo>
                  <a:lnTo>
                    <a:pt x="1203" y="1224"/>
                  </a:lnTo>
                  <a:lnTo>
                    <a:pt x="1207" y="1231"/>
                  </a:lnTo>
                  <a:lnTo>
                    <a:pt x="1220" y="1236"/>
                  </a:lnTo>
                  <a:lnTo>
                    <a:pt x="1243" y="1240"/>
                  </a:lnTo>
                  <a:lnTo>
                    <a:pt x="1243" y="1252"/>
                  </a:lnTo>
                  <a:lnTo>
                    <a:pt x="1234" y="1263"/>
                  </a:lnTo>
                  <a:lnTo>
                    <a:pt x="1230" y="1271"/>
                  </a:lnTo>
                  <a:lnTo>
                    <a:pt x="1237" y="1283"/>
                  </a:lnTo>
                  <a:lnTo>
                    <a:pt x="1244" y="1283"/>
                  </a:lnTo>
                  <a:lnTo>
                    <a:pt x="1244" y="1275"/>
                  </a:lnTo>
                  <a:lnTo>
                    <a:pt x="1244" y="1283"/>
                  </a:lnTo>
                  <a:lnTo>
                    <a:pt x="1244" y="1291"/>
                  </a:lnTo>
                  <a:lnTo>
                    <a:pt x="1255" y="1294"/>
                  </a:lnTo>
                  <a:lnTo>
                    <a:pt x="1263" y="1293"/>
                  </a:lnTo>
                  <a:lnTo>
                    <a:pt x="1268" y="1291"/>
                  </a:lnTo>
                  <a:lnTo>
                    <a:pt x="1266" y="1288"/>
                  </a:lnTo>
                  <a:lnTo>
                    <a:pt x="1261" y="1288"/>
                  </a:lnTo>
                  <a:lnTo>
                    <a:pt x="1257" y="1293"/>
                  </a:lnTo>
                  <a:lnTo>
                    <a:pt x="1260" y="1298"/>
                  </a:lnTo>
                  <a:lnTo>
                    <a:pt x="1266" y="1304"/>
                  </a:lnTo>
                  <a:lnTo>
                    <a:pt x="1276" y="1305"/>
                  </a:lnTo>
                  <a:lnTo>
                    <a:pt x="1282" y="1298"/>
                  </a:lnTo>
                  <a:lnTo>
                    <a:pt x="1278" y="1300"/>
                  </a:lnTo>
                  <a:lnTo>
                    <a:pt x="1272" y="1306"/>
                  </a:lnTo>
                  <a:lnTo>
                    <a:pt x="1274" y="1310"/>
                  </a:lnTo>
                  <a:lnTo>
                    <a:pt x="1278" y="1315"/>
                  </a:lnTo>
                  <a:lnTo>
                    <a:pt x="1290" y="1316"/>
                  </a:lnTo>
                  <a:lnTo>
                    <a:pt x="1311" y="1310"/>
                  </a:lnTo>
                  <a:lnTo>
                    <a:pt x="1316" y="1307"/>
                  </a:lnTo>
                  <a:lnTo>
                    <a:pt x="1317" y="1306"/>
                  </a:lnTo>
                  <a:lnTo>
                    <a:pt x="1329" y="1283"/>
                  </a:lnTo>
                  <a:lnTo>
                    <a:pt x="1333" y="1253"/>
                  </a:lnTo>
                  <a:lnTo>
                    <a:pt x="1335" y="1205"/>
                  </a:lnTo>
                  <a:lnTo>
                    <a:pt x="1323" y="1164"/>
                  </a:lnTo>
                  <a:lnTo>
                    <a:pt x="1304" y="1138"/>
                  </a:ln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7">
              <a:extLst>
                <a:ext uri="{FF2B5EF4-FFF2-40B4-BE49-F238E27FC236}">
                  <a16:creationId xmlns:a16="http://schemas.microsoft.com/office/drawing/2014/main" id="{8BAB4F31-D634-2CE3-27F7-165E19D8EA3F}"/>
                </a:ext>
              </a:extLst>
            </p:cNvPr>
            <p:cNvSpPr>
              <a:spLocks/>
            </p:cNvSpPr>
            <p:nvPr/>
          </p:nvSpPr>
          <p:spPr bwMode="auto">
            <a:xfrm rot="21145519">
              <a:off x="6537325" y="2533760"/>
              <a:ext cx="1134255" cy="3365077"/>
            </a:xfrm>
            <a:custGeom>
              <a:avLst/>
              <a:gdLst>
                <a:gd name="connsiteX0" fmla="*/ 252471 w 669696"/>
                <a:gd name="connsiteY0" fmla="*/ 1288218 h 1986837"/>
                <a:gd name="connsiteX1" fmla="*/ 236118 w 669696"/>
                <a:gd name="connsiteY1" fmla="*/ 1295449 h 1986837"/>
                <a:gd name="connsiteX2" fmla="*/ 223269 w 669696"/>
                <a:gd name="connsiteY2" fmla="*/ 1303236 h 1986837"/>
                <a:gd name="connsiteX3" fmla="*/ 218012 w 669696"/>
                <a:gd name="connsiteY3" fmla="*/ 1352184 h 1986837"/>
                <a:gd name="connsiteX4" fmla="*/ 214508 w 669696"/>
                <a:gd name="connsiteY4" fmla="*/ 1381108 h 1986837"/>
                <a:gd name="connsiteX5" fmla="*/ 216844 w 669696"/>
                <a:gd name="connsiteY5" fmla="*/ 1391120 h 1986837"/>
                <a:gd name="connsiteX6" fmla="*/ 220348 w 669696"/>
                <a:gd name="connsiteY6" fmla="*/ 1412257 h 1986837"/>
                <a:gd name="connsiteX7" fmla="*/ 222685 w 669696"/>
                <a:gd name="connsiteY7" fmla="*/ 1450080 h 1986837"/>
                <a:gd name="connsiteX8" fmla="*/ 223269 w 669696"/>
                <a:gd name="connsiteY8" fmla="*/ 1476779 h 1986837"/>
                <a:gd name="connsiteX9" fmla="*/ 218012 w 669696"/>
                <a:gd name="connsiteY9" fmla="*/ 1497359 h 1986837"/>
                <a:gd name="connsiteX10" fmla="*/ 209835 w 669696"/>
                <a:gd name="connsiteY10" fmla="*/ 1519608 h 1986837"/>
                <a:gd name="connsiteX11" fmla="*/ 207499 w 669696"/>
                <a:gd name="connsiteY11" fmla="*/ 1534070 h 1986837"/>
                <a:gd name="connsiteX12" fmla="*/ 206915 w 669696"/>
                <a:gd name="connsiteY12" fmla="*/ 1583574 h 1986837"/>
                <a:gd name="connsiteX13" fmla="*/ 207499 w 669696"/>
                <a:gd name="connsiteY13" fmla="*/ 1593030 h 1986837"/>
                <a:gd name="connsiteX14" fmla="*/ 210420 w 669696"/>
                <a:gd name="connsiteY14" fmla="*/ 1576343 h 1986837"/>
                <a:gd name="connsiteX15" fmla="*/ 232613 w 669696"/>
                <a:gd name="connsiteY15" fmla="*/ 1516827 h 1986837"/>
                <a:gd name="connsiteX16" fmla="*/ 239622 w 669696"/>
                <a:gd name="connsiteY16" fmla="*/ 1505146 h 1986837"/>
                <a:gd name="connsiteX17" fmla="*/ 243710 w 669696"/>
                <a:gd name="connsiteY17" fmla="*/ 1504590 h 1986837"/>
                <a:gd name="connsiteX18" fmla="*/ 246047 w 669696"/>
                <a:gd name="connsiteY18" fmla="*/ 1486235 h 1986837"/>
                <a:gd name="connsiteX19" fmla="*/ 239622 w 669696"/>
                <a:gd name="connsiteY19" fmla="*/ 1449524 h 1986837"/>
                <a:gd name="connsiteX20" fmla="*/ 235534 w 669696"/>
                <a:gd name="connsiteY20" fmla="*/ 1427275 h 1986837"/>
                <a:gd name="connsiteX21" fmla="*/ 236118 w 669696"/>
                <a:gd name="connsiteY21" fmla="*/ 1391676 h 1986837"/>
                <a:gd name="connsiteX22" fmla="*/ 245463 w 669696"/>
                <a:gd name="connsiteY22" fmla="*/ 1357190 h 1986837"/>
                <a:gd name="connsiteX23" fmla="*/ 247215 w 669696"/>
                <a:gd name="connsiteY23" fmla="*/ 1347734 h 1986837"/>
                <a:gd name="connsiteX24" fmla="*/ 247215 w 669696"/>
                <a:gd name="connsiteY24" fmla="*/ 1332716 h 1986837"/>
                <a:gd name="connsiteX25" fmla="*/ 253639 w 669696"/>
                <a:gd name="connsiteY25" fmla="*/ 1293781 h 1986837"/>
                <a:gd name="connsiteX26" fmla="*/ 497137 w 669696"/>
                <a:gd name="connsiteY26" fmla="*/ 849912 h 1986837"/>
                <a:gd name="connsiteX27" fmla="*/ 485753 w 669696"/>
                <a:gd name="connsiteY27" fmla="*/ 854767 h 1986837"/>
                <a:gd name="connsiteX28" fmla="*/ 484201 w 669696"/>
                <a:gd name="connsiteY28" fmla="*/ 858003 h 1986837"/>
                <a:gd name="connsiteX29" fmla="*/ 480579 w 669696"/>
                <a:gd name="connsiteY29" fmla="*/ 876880 h 1986837"/>
                <a:gd name="connsiteX30" fmla="*/ 482132 w 669696"/>
                <a:gd name="connsiteY30" fmla="*/ 885510 h 1986837"/>
                <a:gd name="connsiteX31" fmla="*/ 485753 w 669696"/>
                <a:gd name="connsiteY31" fmla="*/ 885510 h 1986837"/>
                <a:gd name="connsiteX32" fmla="*/ 491962 w 669696"/>
                <a:gd name="connsiteY32" fmla="*/ 881735 h 1986837"/>
                <a:gd name="connsiteX33" fmla="*/ 500241 w 669696"/>
                <a:gd name="connsiteY33" fmla="*/ 867711 h 1986837"/>
                <a:gd name="connsiteX34" fmla="*/ 502311 w 669696"/>
                <a:gd name="connsiteY34" fmla="*/ 862318 h 1986837"/>
                <a:gd name="connsiteX35" fmla="*/ 502828 w 669696"/>
                <a:gd name="connsiteY35" fmla="*/ 857463 h 1986837"/>
                <a:gd name="connsiteX36" fmla="*/ 497654 w 669696"/>
                <a:gd name="connsiteY36" fmla="*/ 850452 h 1986837"/>
                <a:gd name="connsiteX37" fmla="*/ 548077 w 669696"/>
                <a:gd name="connsiteY37" fmla="*/ 522852 h 1986837"/>
                <a:gd name="connsiteX38" fmla="*/ 541448 w 669696"/>
                <a:gd name="connsiteY38" fmla="*/ 572913 h 1986837"/>
                <a:gd name="connsiteX39" fmla="*/ 530400 w 669696"/>
                <a:gd name="connsiteY39" fmla="*/ 633541 h 1986837"/>
                <a:gd name="connsiteX40" fmla="*/ 524876 w 669696"/>
                <a:gd name="connsiteY40" fmla="*/ 647447 h 1986837"/>
                <a:gd name="connsiteX41" fmla="*/ 505543 w 669696"/>
                <a:gd name="connsiteY41" fmla="*/ 698064 h 1986837"/>
                <a:gd name="connsiteX42" fmla="*/ 502781 w 669696"/>
                <a:gd name="connsiteY42" fmla="*/ 710857 h 1986837"/>
                <a:gd name="connsiteX43" fmla="*/ 504438 w 669696"/>
                <a:gd name="connsiteY43" fmla="*/ 721425 h 1986837"/>
                <a:gd name="connsiteX44" fmla="*/ 506095 w 669696"/>
                <a:gd name="connsiteY44" fmla="*/ 754799 h 1986837"/>
                <a:gd name="connsiteX45" fmla="*/ 503333 w 669696"/>
                <a:gd name="connsiteY45" fmla="*/ 761473 h 1986837"/>
                <a:gd name="connsiteX46" fmla="*/ 500571 w 669696"/>
                <a:gd name="connsiteY46" fmla="*/ 765367 h 1986837"/>
                <a:gd name="connsiteX47" fmla="*/ 497257 w 669696"/>
                <a:gd name="connsiteY47" fmla="*/ 782054 h 1986837"/>
                <a:gd name="connsiteX48" fmla="*/ 496152 w 669696"/>
                <a:gd name="connsiteY48" fmla="*/ 789285 h 1986837"/>
                <a:gd name="connsiteX49" fmla="*/ 496152 w 669696"/>
                <a:gd name="connsiteY49" fmla="*/ 805415 h 1986837"/>
                <a:gd name="connsiteX50" fmla="*/ 502228 w 669696"/>
                <a:gd name="connsiteY50" fmla="*/ 803747 h 1986837"/>
                <a:gd name="connsiteX51" fmla="*/ 528743 w 669696"/>
                <a:gd name="connsiteY51" fmla="*/ 790953 h 1986837"/>
                <a:gd name="connsiteX52" fmla="*/ 541448 w 669696"/>
                <a:gd name="connsiteY52" fmla="*/ 777604 h 1986837"/>
                <a:gd name="connsiteX53" fmla="*/ 543105 w 669696"/>
                <a:gd name="connsiteY53" fmla="*/ 769817 h 1986837"/>
                <a:gd name="connsiteX54" fmla="*/ 543657 w 669696"/>
                <a:gd name="connsiteY54" fmla="*/ 764811 h 1986837"/>
                <a:gd name="connsiteX55" fmla="*/ 548077 w 669696"/>
                <a:gd name="connsiteY55" fmla="*/ 749236 h 1986837"/>
                <a:gd name="connsiteX56" fmla="*/ 551391 w 669696"/>
                <a:gd name="connsiteY56" fmla="*/ 730881 h 1986837"/>
                <a:gd name="connsiteX57" fmla="*/ 561334 w 669696"/>
                <a:gd name="connsiteY57" fmla="*/ 674702 h 1986837"/>
                <a:gd name="connsiteX58" fmla="*/ 568515 w 669696"/>
                <a:gd name="connsiteY58" fmla="*/ 644666 h 1986837"/>
                <a:gd name="connsiteX59" fmla="*/ 572382 w 669696"/>
                <a:gd name="connsiteY59" fmla="*/ 637991 h 1986837"/>
                <a:gd name="connsiteX60" fmla="*/ 575143 w 669696"/>
                <a:gd name="connsiteY60" fmla="*/ 633541 h 1986837"/>
                <a:gd name="connsiteX61" fmla="*/ 576248 w 669696"/>
                <a:gd name="connsiteY61" fmla="*/ 624085 h 1986837"/>
                <a:gd name="connsiteX62" fmla="*/ 573486 w 669696"/>
                <a:gd name="connsiteY62" fmla="*/ 611848 h 1986837"/>
                <a:gd name="connsiteX63" fmla="*/ 572382 w 669696"/>
                <a:gd name="connsiteY63" fmla="*/ 605730 h 1986837"/>
                <a:gd name="connsiteX64" fmla="*/ 559124 w 669696"/>
                <a:gd name="connsiteY64" fmla="*/ 560676 h 1986837"/>
                <a:gd name="connsiteX65" fmla="*/ 171317 w 669696"/>
                <a:gd name="connsiteY65" fmla="*/ 487253 h 1986837"/>
                <a:gd name="connsiteX66" fmla="*/ 147650 w 669696"/>
                <a:gd name="connsiteY66" fmla="*/ 521520 h 1986837"/>
                <a:gd name="connsiteX67" fmla="*/ 122369 w 669696"/>
                <a:gd name="connsiteY67" fmla="*/ 564630 h 1986837"/>
                <a:gd name="connsiteX68" fmla="*/ 123983 w 669696"/>
                <a:gd name="connsiteY68" fmla="*/ 567946 h 1986837"/>
                <a:gd name="connsiteX69" fmla="*/ 137968 w 669696"/>
                <a:gd name="connsiteY69" fmla="*/ 571814 h 1986837"/>
                <a:gd name="connsiteX70" fmla="*/ 164863 w 669696"/>
                <a:gd name="connsiteY70" fmla="*/ 574025 h 1986837"/>
                <a:gd name="connsiteX71" fmla="*/ 171317 w 669696"/>
                <a:gd name="connsiteY71" fmla="*/ 574025 h 1986837"/>
                <a:gd name="connsiteX72" fmla="*/ 447021 w 669696"/>
                <a:gd name="connsiteY72" fmla="*/ 0 h 1986837"/>
                <a:gd name="connsiteX73" fmla="*/ 465392 w 669696"/>
                <a:gd name="connsiteY73" fmla="*/ 1112 h 1986837"/>
                <a:gd name="connsiteX74" fmla="*/ 470402 w 669696"/>
                <a:gd name="connsiteY74" fmla="*/ 3893 h 1986837"/>
                <a:gd name="connsiteX75" fmla="*/ 490443 w 669696"/>
                <a:gd name="connsiteY75" fmla="*/ 17794 h 1986837"/>
                <a:gd name="connsiteX76" fmla="*/ 501576 w 669696"/>
                <a:gd name="connsiteY76" fmla="*/ 23355 h 1986837"/>
                <a:gd name="connsiteX77" fmla="*/ 502133 w 669696"/>
                <a:gd name="connsiteY77" fmla="*/ 24467 h 1986837"/>
                <a:gd name="connsiteX78" fmla="*/ 507700 w 669696"/>
                <a:gd name="connsiteY78" fmla="*/ 30584 h 1986837"/>
                <a:gd name="connsiteX79" fmla="*/ 512153 w 669696"/>
                <a:gd name="connsiteY79" fmla="*/ 29472 h 1986837"/>
                <a:gd name="connsiteX80" fmla="*/ 514380 w 669696"/>
                <a:gd name="connsiteY80" fmla="*/ 27804 h 1986837"/>
                <a:gd name="connsiteX81" fmla="*/ 517164 w 669696"/>
                <a:gd name="connsiteY81" fmla="*/ 29472 h 1986837"/>
                <a:gd name="connsiteX82" fmla="*/ 517720 w 669696"/>
                <a:gd name="connsiteY82" fmla="*/ 36701 h 1986837"/>
                <a:gd name="connsiteX83" fmla="*/ 517720 w 669696"/>
                <a:gd name="connsiteY83" fmla="*/ 41705 h 1986837"/>
                <a:gd name="connsiteX84" fmla="*/ 519390 w 669696"/>
                <a:gd name="connsiteY84" fmla="*/ 46710 h 1986837"/>
                <a:gd name="connsiteX85" fmla="*/ 526627 w 669696"/>
                <a:gd name="connsiteY85" fmla="*/ 55051 h 1986837"/>
                <a:gd name="connsiteX86" fmla="*/ 531081 w 669696"/>
                <a:gd name="connsiteY86" fmla="*/ 56719 h 1986837"/>
                <a:gd name="connsiteX87" fmla="*/ 532194 w 669696"/>
                <a:gd name="connsiteY87" fmla="*/ 56719 h 1986837"/>
                <a:gd name="connsiteX88" fmla="*/ 528854 w 669696"/>
                <a:gd name="connsiteY88" fmla="*/ 61168 h 1986837"/>
                <a:gd name="connsiteX89" fmla="*/ 531081 w 669696"/>
                <a:gd name="connsiteY89" fmla="*/ 66728 h 1986837"/>
                <a:gd name="connsiteX90" fmla="*/ 533864 w 669696"/>
                <a:gd name="connsiteY90" fmla="*/ 73957 h 1986837"/>
                <a:gd name="connsiteX91" fmla="*/ 536091 w 669696"/>
                <a:gd name="connsiteY91" fmla="*/ 86191 h 1986837"/>
                <a:gd name="connsiteX92" fmla="*/ 538874 w 669696"/>
                <a:gd name="connsiteY92" fmla="*/ 90083 h 1986837"/>
                <a:gd name="connsiteX93" fmla="*/ 543328 w 669696"/>
                <a:gd name="connsiteY93" fmla="*/ 91196 h 1986837"/>
                <a:gd name="connsiteX94" fmla="*/ 546668 w 669696"/>
                <a:gd name="connsiteY94" fmla="*/ 93976 h 1986837"/>
                <a:gd name="connsiteX95" fmla="*/ 544441 w 669696"/>
                <a:gd name="connsiteY95" fmla="*/ 98424 h 1986837"/>
                <a:gd name="connsiteX96" fmla="*/ 542771 w 669696"/>
                <a:gd name="connsiteY96" fmla="*/ 105653 h 1986837"/>
                <a:gd name="connsiteX97" fmla="*/ 546668 w 669696"/>
                <a:gd name="connsiteY97" fmla="*/ 120111 h 1986837"/>
                <a:gd name="connsiteX98" fmla="*/ 546668 w 669696"/>
                <a:gd name="connsiteY98" fmla="*/ 124004 h 1986837"/>
                <a:gd name="connsiteX99" fmla="*/ 545555 w 669696"/>
                <a:gd name="connsiteY99" fmla="*/ 127896 h 1986837"/>
                <a:gd name="connsiteX100" fmla="*/ 543328 w 669696"/>
                <a:gd name="connsiteY100" fmla="*/ 136793 h 1986837"/>
                <a:gd name="connsiteX101" fmla="*/ 539431 w 669696"/>
                <a:gd name="connsiteY101" fmla="*/ 139018 h 1986837"/>
                <a:gd name="connsiteX102" fmla="*/ 536091 w 669696"/>
                <a:gd name="connsiteY102" fmla="*/ 137349 h 1986837"/>
                <a:gd name="connsiteX103" fmla="*/ 529967 w 669696"/>
                <a:gd name="connsiteY103" fmla="*/ 135125 h 1986837"/>
                <a:gd name="connsiteX104" fmla="*/ 531081 w 669696"/>
                <a:gd name="connsiteY104" fmla="*/ 139574 h 1986837"/>
                <a:gd name="connsiteX105" fmla="*/ 531638 w 669696"/>
                <a:gd name="connsiteY105" fmla="*/ 143466 h 1986837"/>
                <a:gd name="connsiteX106" fmla="*/ 531638 w 669696"/>
                <a:gd name="connsiteY106" fmla="*/ 170158 h 1986837"/>
                <a:gd name="connsiteX107" fmla="*/ 523844 w 669696"/>
                <a:gd name="connsiteY107" fmla="*/ 190732 h 1986837"/>
                <a:gd name="connsiteX108" fmla="*/ 524957 w 669696"/>
                <a:gd name="connsiteY108" fmla="*/ 202966 h 1986837"/>
                <a:gd name="connsiteX109" fmla="*/ 523844 w 669696"/>
                <a:gd name="connsiteY109" fmla="*/ 221316 h 1986837"/>
                <a:gd name="connsiteX110" fmla="*/ 517164 w 669696"/>
                <a:gd name="connsiteY110" fmla="*/ 231881 h 1986837"/>
                <a:gd name="connsiteX111" fmla="*/ 485989 w 669696"/>
                <a:gd name="connsiteY111" fmla="*/ 280259 h 1986837"/>
                <a:gd name="connsiteX112" fmla="*/ 480979 w 669696"/>
                <a:gd name="connsiteY112" fmla="*/ 292493 h 1986837"/>
                <a:gd name="connsiteX113" fmla="*/ 482092 w 669696"/>
                <a:gd name="connsiteY113" fmla="*/ 295273 h 1986837"/>
                <a:gd name="connsiteX114" fmla="*/ 488216 w 669696"/>
                <a:gd name="connsiteY114" fmla="*/ 299722 h 1986837"/>
                <a:gd name="connsiteX115" fmla="*/ 502690 w 669696"/>
                <a:gd name="connsiteY115" fmla="*/ 305282 h 1986837"/>
                <a:gd name="connsiteX116" fmla="*/ 509927 w 669696"/>
                <a:gd name="connsiteY116" fmla="*/ 308063 h 1986837"/>
                <a:gd name="connsiteX117" fmla="*/ 518834 w 669696"/>
                <a:gd name="connsiteY117" fmla="*/ 315292 h 1986837"/>
                <a:gd name="connsiteX118" fmla="*/ 551678 w 669696"/>
                <a:gd name="connsiteY118" fmla="*/ 343651 h 1986837"/>
                <a:gd name="connsiteX119" fmla="*/ 568379 w 669696"/>
                <a:gd name="connsiteY119" fmla="*/ 354217 h 1986837"/>
                <a:gd name="connsiteX120" fmla="*/ 577843 w 669696"/>
                <a:gd name="connsiteY120" fmla="*/ 358665 h 1986837"/>
                <a:gd name="connsiteX121" fmla="*/ 607904 w 669696"/>
                <a:gd name="connsiteY121" fmla="*/ 378128 h 1986837"/>
                <a:gd name="connsiteX122" fmla="*/ 630728 w 669696"/>
                <a:gd name="connsiteY122" fmla="*/ 399814 h 1986837"/>
                <a:gd name="connsiteX123" fmla="*/ 642975 w 669696"/>
                <a:gd name="connsiteY123" fmla="*/ 417053 h 1986837"/>
                <a:gd name="connsiteX124" fmla="*/ 650212 w 669696"/>
                <a:gd name="connsiteY124" fmla="*/ 437071 h 1986837"/>
                <a:gd name="connsiteX125" fmla="*/ 651326 w 669696"/>
                <a:gd name="connsiteY125" fmla="*/ 460426 h 1986837"/>
                <a:gd name="connsiteX126" fmla="*/ 648542 w 669696"/>
                <a:gd name="connsiteY126" fmla="*/ 473216 h 1986837"/>
                <a:gd name="connsiteX127" fmla="*/ 648542 w 669696"/>
                <a:gd name="connsiteY127" fmla="*/ 479888 h 1986837"/>
                <a:gd name="connsiteX128" fmla="*/ 650769 w 669696"/>
                <a:gd name="connsiteY128" fmla="*/ 511028 h 1986837"/>
                <a:gd name="connsiteX129" fmla="*/ 655222 w 669696"/>
                <a:gd name="connsiteY129" fmla="*/ 528822 h 1986837"/>
                <a:gd name="connsiteX130" fmla="*/ 658006 w 669696"/>
                <a:gd name="connsiteY130" fmla="*/ 533271 h 1986837"/>
                <a:gd name="connsiteX131" fmla="*/ 664686 w 669696"/>
                <a:gd name="connsiteY131" fmla="*/ 541612 h 1986837"/>
                <a:gd name="connsiteX132" fmla="*/ 669696 w 669696"/>
                <a:gd name="connsiteY132" fmla="*/ 569416 h 1986837"/>
                <a:gd name="connsiteX133" fmla="*/ 669696 w 669696"/>
                <a:gd name="connsiteY133" fmla="*/ 572752 h 1986837"/>
                <a:gd name="connsiteX134" fmla="*/ 665243 w 669696"/>
                <a:gd name="connsiteY134" fmla="*/ 596107 h 1986837"/>
                <a:gd name="connsiteX135" fmla="*/ 631285 w 669696"/>
                <a:gd name="connsiteY135" fmla="*/ 716218 h 1986837"/>
                <a:gd name="connsiteX136" fmla="*/ 606790 w 669696"/>
                <a:gd name="connsiteY136" fmla="*/ 777386 h 1986837"/>
                <a:gd name="connsiteX137" fmla="*/ 588420 w 669696"/>
                <a:gd name="connsiteY137" fmla="*/ 811306 h 1986837"/>
                <a:gd name="connsiteX138" fmla="*/ 579513 w 669696"/>
                <a:gd name="connsiteY138" fmla="*/ 825208 h 1986837"/>
                <a:gd name="connsiteX139" fmla="*/ 570606 w 669696"/>
                <a:gd name="connsiteY139" fmla="*/ 860240 h 1986837"/>
                <a:gd name="connsiteX140" fmla="*/ 567822 w 669696"/>
                <a:gd name="connsiteY140" fmla="*/ 896385 h 1986837"/>
                <a:gd name="connsiteX141" fmla="*/ 567266 w 669696"/>
                <a:gd name="connsiteY141" fmla="*/ 901945 h 1986837"/>
                <a:gd name="connsiteX142" fmla="*/ 545555 w 669696"/>
                <a:gd name="connsiteY142" fmla="*/ 930305 h 1986837"/>
                <a:gd name="connsiteX143" fmla="*/ 537204 w 669696"/>
                <a:gd name="connsiteY143" fmla="*/ 935309 h 1986837"/>
                <a:gd name="connsiteX144" fmla="*/ 503803 w 669696"/>
                <a:gd name="connsiteY144" fmla="*/ 935309 h 1986837"/>
                <a:gd name="connsiteX145" fmla="*/ 502690 w 669696"/>
                <a:gd name="connsiteY145" fmla="*/ 941982 h 1986837"/>
                <a:gd name="connsiteX146" fmla="*/ 495453 w 669696"/>
                <a:gd name="connsiteY146" fmla="*/ 974234 h 1986837"/>
                <a:gd name="connsiteX147" fmla="*/ 489329 w 669696"/>
                <a:gd name="connsiteY147" fmla="*/ 990916 h 1986837"/>
                <a:gd name="connsiteX148" fmla="*/ 484876 w 669696"/>
                <a:gd name="connsiteY148" fmla="*/ 993697 h 1986837"/>
                <a:gd name="connsiteX149" fmla="*/ 482092 w 669696"/>
                <a:gd name="connsiteY149" fmla="*/ 997589 h 1986837"/>
                <a:gd name="connsiteX150" fmla="*/ 478195 w 669696"/>
                <a:gd name="connsiteY150" fmla="*/ 1015940 h 1986837"/>
                <a:gd name="connsiteX151" fmla="*/ 477639 w 669696"/>
                <a:gd name="connsiteY151" fmla="*/ 1051528 h 1986837"/>
                <a:gd name="connsiteX152" fmla="*/ 478195 w 669696"/>
                <a:gd name="connsiteY152" fmla="*/ 1058757 h 1986837"/>
                <a:gd name="connsiteX153" fmla="*/ 459268 w 669696"/>
                <a:gd name="connsiteY153" fmla="*/ 1079331 h 1986837"/>
                <a:gd name="connsiteX154" fmla="*/ 454258 w 669696"/>
                <a:gd name="connsiteY154" fmla="*/ 1094345 h 1986837"/>
                <a:gd name="connsiteX155" fmla="*/ 421413 w 669696"/>
                <a:gd name="connsiteY155" fmla="*/ 1191658 h 1986837"/>
                <a:gd name="connsiteX156" fmla="*/ 417516 w 669696"/>
                <a:gd name="connsiteY156" fmla="*/ 1214456 h 1986837"/>
                <a:gd name="connsiteX157" fmla="*/ 416403 w 669696"/>
                <a:gd name="connsiteY157" fmla="*/ 1226690 h 1986837"/>
                <a:gd name="connsiteX158" fmla="*/ 403043 w 669696"/>
                <a:gd name="connsiteY158" fmla="*/ 1265615 h 1986837"/>
                <a:gd name="connsiteX159" fmla="*/ 400816 w 669696"/>
                <a:gd name="connsiteY159" fmla="*/ 1271175 h 1986837"/>
                <a:gd name="connsiteX160" fmla="*/ 389682 w 669696"/>
                <a:gd name="connsiteY160" fmla="*/ 1307876 h 1986837"/>
                <a:gd name="connsiteX161" fmla="*/ 389682 w 669696"/>
                <a:gd name="connsiteY161" fmla="*/ 1313993 h 1986837"/>
                <a:gd name="connsiteX162" fmla="*/ 385229 w 669696"/>
                <a:gd name="connsiteY162" fmla="*/ 1319554 h 1986837"/>
                <a:gd name="connsiteX163" fmla="*/ 373538 w 669696"/>
                <a:gd name="connsiteY163" fmla="*/ 1319554 h 1986837"/>
                <a:gd name="connsiteX164" fmla="*/ 369085 w 669696"/>
                <a:gd name="connsiteY164" fmla="*/ 1325114 h 1986837"/>
                <a:gd name="connsiteX165" fmla="*/ 354054 w 669696"/>
                <a:gd name="connsiteY165" fmla="*/ 1363483 h 1986837"/>
                <a:gd name="connsiteX166" fmla="*/ 346817 w 669696"/>
                <a:gd name="connsiteY166" fmla="*/ 1397403 h 1986837"/>
                <a:gd name="connsiteX167" fmla="*/ 347930 w 669696"/>
                <a:gd name="connsiteY167" fmla="*/ 1414641 h 1986837"/>
                <a:gd name="connsiteX168" fmla="*/ 349600 w 669696"/>
                <a:gd name="connsiteY168" fmla="*/ 1455235 h 1986837"/>
                <a:gd name="connsiteX169" fmla="*/ 352941 w 669696"/>
                <a:gd name="connsiteY169" fmla="*/ 1546430 h 1986837"/>
                <a:gd name="connsiteX170" fmla="*/ 350714 w 669696"/>
                <a:gd name="connsiteY170" fmla="*/ 1570341 h 1986837"/>
                <a:gd name="connsiteX171" fmla="*/ 345704 w 669696"/>
                <a:gd name="connsiteY171" fmla="*/ 1590359 h 1986837"/>
                <a:gd name="connsiteX172" fmla="*/ 317313 w 669696"/>
                <a:gd name="connsiteY172" fmla="*/ 1657644 h 1986837"/>
                <a:gd name="connsiteX173" fmla="*/ 301725 w 669696"/>
                <a:gd name="connsiteY173" fmla="*/ 1688228 h 1986837"/>
                <a:gd name="connsiteX174" fmla="*/ 269994 w 669696"/>
                <a:gd name="connsiteY174" fmla="*/ 1757736 h 1986837"/>
                <a:gd name="connsiteX175" fmla="*/ 256634 w 669696"/>
                <a:gd name="connsiteY175" fmla="*/ 1789432 h 1986837"/>
                <a:gd name="connsiteX176" fmla="*/ 253850 w 669696"/>
                <a:gd name="connsiteY176" fmla="*/ 1797217 h 1986837"/>
                <a:gd name="connsiteX177" fmla="*/ 242160 w 669696"/>
                <a:gd name="connsiteY177" fmla="*/ 1837811 h 1986837"/>
                <a:gd name="connsiteX178" fmla="*/ 238263 w 669696"/>
                <a:gd name="connsiteY178" fmla="*/ 1862278 h 1986837"/>
                <a:gd name="connsiteX179" fmla="*/ 238820 w 669696"/>
                <a:gd name="connsiteY179" fmla="*/ 1869506 h 1986837"/>
                <a:gd name="connsiteX180" fmla="*/ 226016 w 669696"/>
                <a:gd name="connsiteY180" fmla="*/ 1893417 h 1986837"/>
                <a:gd name="connsiteX181" fmla="*/ 227686 w 669696"/>
                <a:gd name="connsiteY181" fmla="*/ 1901759 h 1986837"/>
                <a:gd name="connsiteX182" fmla="*/ 228799 w 669696"/>
                <a:gd name="connsiteY182" fmla="*/ 1947356 h 1986837"/>
                <a:gd name="connsiteX183" fmla="*/ 221562 w 669696"/>
                <a:gd name="connsiteY183" fmla="*/ 1969599 h 1986837"/>
                <a:gd name="connsiteX184" fmla="*/ 212655 w 669696"/>
                <a:gd name="connsiteY184" fmla="*/ 1982389 h 1986837"/>
                <a:gd name="connsiteX185" fmla="*/ 206532 w 669696"/>
                <a:gd name="connsiteY185" fmla="*/ 1986837 h 1986837"/>
                <a:gd name="connsiteX186" fmla="*/ 107998 w 669696"/>
                <a:gd name="connsiteY186" fmla="*/ 1959590 h 1986837"/>
                <a:gd name="connsiteX187" fmla="*/ 104658 w 669696"/>
                <a:gd name="connsiteY187" fmla="*/ 1955141 h 1986837"/>
                <a:gd name="connsiteX188" fmla="*/ 95194 w 669696"/>
                <a:gd name="connsiteY188" fmla="*/ 1931230 h 1986837"/>
                <a:gd name="connsiteX189" fmla="*/ 95194 w 669696"/>
                <a:gd name="connsiteY189" fmla="*/ 1920665 h 1986837"/>
                <a:gd name="connsiteX190" fmla="*/ 98534 w 669696"/>
                <a:gd name="connsiteY190" fmla="*/ 1914548 h 1986837"/>
                <a:gd name="connsiteX191" fmla="*/ 102431 w 669696"/>
                <a:gd name="connsiteY191" fmla="*/ 1912880 h 1986837"/>
                <a:gd name="connsiteX192" fmla="*/ 109111 w 669696"/>
                <a:gd name="connsiteY192" fmla="*/ 1908987 h 1986837"/>
                <a:gd name="connsiteX193" fmla="*/ 114121 w 669696"/>
                <a:gd name="connsiteY193" fmla="*/ 1900646 h 1986837"/>
                <a:gd name="connsiteX194" fmla="*/ 114121 w 669696"/>
                <a:gd name="connsiteY194" fmla="*/ 1889525 h 1986837"/>
                <a:gd name="connsiteX195" fmla="*/ 112451 w 669696"/>
                <a:gd name="connsiteY195" fmla="*/ 1887301 h 1986837"/>
                <a:gd name="connsiteX196" fmla="*/ 100761 w 669696"/>
                <a:gd name="connsiteY196" fmla="*/ 1845039 h 1986837"/>
                <a:gd name="connsiteX197" fmla="*/ 114121 w 669696"/>
                <a:gd name="connsiteY197" fmla="*/ 1783872 h 1986837"/>
                <a:gd name="connsiteX198" fmla="*/ 117461 w 669696"/>
                <a:gd name="connsiteY198" fmla="*/ 1772194 h 1986837"/>
                <a:gd name="connsiteX199" fmla="*/ 130265 w 669696"/>
                <a:gd name="connsiteY199" fmla="*/ 1751064 h 1986837"/>
                <a:gd name="connsiteX200" fmla="*/ 136389 w 669696"/>
                <a:gd name="connsiteY200" fmla="*/ 1741610 h 1986837"/>
                <a:gd name="connsiteX201" fmla="*/ 139729 w 669696"/>
                <a:gd name="connsiteY201" fmla="*/ 1718256 h 1986837"/>
                <a:gd name="connsiteX202" fmla="*/ 139729 w 669696"/>
                <a:gd name="connsiteY202" fmla="*/ 1714363 h 1986837"/>
                <a:gd name="connsiteX203" fmla="*/ 139172 w 669696"/>
                <a:gd name="connsiteY203" fmla="*/ 1711027 h 1986837"/>
                <a:gd name="connsiteX204" fmla="*/ 139172 w 669696"/>
                <a:gd name="connsiteY204" fmla="*/ 1694901 h 1986837"/>
                <a:gd name="connsiteX205" fmla="*/ 141956 w 669696"/>
                <a:gd name="connsiteY205" fmla="*/ 1686560 h 1986837"/>
                <a:gd name="connsiteX206" fmla="*/ 144183 w 669696"/>
                <a:gd name="connsiteY206" fmla="*/ 1684891 h 1986837"/>
                <a:gd name="connsiteX207" fmla="*/ 145853 w 669696"/>
                <a:gd name="connsiteY207" fmla="*/ 1679331 h 1986837"/>
                <a:gd name="connsiteX208" fmla="*/ 135275 w 669696"/>
                <a:gd name="connsiteY208" fmla="*/ 1625948 h 1986837"/>
                <a:gd name="connsiteX209" fmla="*/ 107441 w 669696"/>
                <a:gd name="connsiteY209" fmla="*/ 1513622 h 1986837"/>
                <a:gd name="connsiteX210" fmla="*/ 94637 w 669696"/>
                <a:gd name="connsiteY210" fmla="*/ 1470805 h 1986837"/>
                <a:gd name="connsiteX211" fmla="*/ 91297 w 669696"/>
                <a:gd name="connsiteY211" fmla="*/ 1458015 h 1986837"/>
                <a:gd name="connsiteX212" fmla="*/ 91297 w 669696"/>
                <a:gd name="connsiteY212" fmla="*/ 1426875 h 1986837"/>
                <a:gd name="connsiteX213" fmla="*/ 97977 w 669696"/>
                <a:gd name="connsiteY213" fmla="*/ 1385726 h 1986837"/>
                <a:gd name="connsiteX214" fmla="*/ 99647 w 669696"/>
                <a:gd name="connsiteY214" fmla="*/ 1377941 h 1986837"/>
                <a:gd name="connsiteX215" fmla="*/ 100761 w 669696"/>
                <a:gd name="connsiteY215" fmla="*/ 1302315 h 1986837"/>
                <a:gd name="connsiteX216" fmla="*/ 70143 w 669696"/>
                <a:gd name="connsiteY216" fmla="*/ 1273956 h 1986837"/>
                <a:gd name="connsiteX217" fmla="*/ 75710 w 669696"/>
                <a:gd name="connsiteY217" fmla="*/ 1236699 h 1986837"/>
                <a:gd name="connsiteX218" fmla="*/ 81277 w 669696"/>
                <a:gd name="connsiteY218" fmla="*/ 1184429 h 1986837"/>
                <a:gd name="connsiteX219" fmla="*/ 82947 w 669696"/>
                <a:gd name="connsiteY219" fmla="*/ 1120481 h 1986837"/>
                <a:gd name="connsiteX220" fmla="*/ 83503 w 669696"/>
                <a:gd name="connsiteY220" fmla="*/ 1054308 h 1986837"/>
                <a:gd name="connsiteX221" fmla="*/ 82390 w 669696"/>
                <a:gd name="connsiteY221" fmla="*/ 1039294 h 1986837"/>
                <a:gd name="connsiteX222" fmla="*/ 75153 w 669696"/>
                <a:gd name="connsiteY222" fmla="*/ 1015383 h 1986837"/>
                <a:gd name="connsiteX223" fmla="*/ 73483 w 669696"/>
                <a:gd name="connsiteY223" fmla="*/ 1000370 h 1986837"/>
                <a:gd name="connsiteX224" fmla="*/ 75710 w 669696"/>
                <a:gd name="connsiteY224" fmla="*/ 993697 h 1986837"/>
                <a:gd name="connsiteX225" fmla="*/ 85174 w 669696"/>
                <a:gd name="connsiteY225" fmla="*/ 959220 h 1986837"/>
                <a:gd name="connsiteX226" fmla="*/ 87400 w 669696"/>
                <a:gd name="connsiteY226" fmla="*/ 938090 h 1986837"/>
                <a:gd name="connsiteX227" fmla="*/ 88514 w 669696"/>
                <a:gd name="connsiteY227" fmla="*/ 929749 h 1986837"/>
                <a:gd name="connsiteX228" fmla="*/ 103544 w 669696"/>
                <a:gd name="connsiteY228" fmla="*/ 882483 h 1986837"/>
                <a:gd name="connsiteX229" fmla="*/ 114121 w 669696"/>
                <a:gd name="connsiteY229" fmla="*/ 866357 h 1986837"/>
                <a:gd name="connsiteX230" fmla="*/ 117461 w 669696"/>
                <a:gd name="connsiteY230" fmla="*/ 859684 h 1986837"/>
                <a:gd name="connsiteX231" fmla="*/ 120245 w 669696"/>
                <a:gd name="connsiteY231" fmla="*/ 845226 h 1986837"/>
                <a:gd name="connsiteX232" fmla="*/ 120245 w 669696"/>
                <a:gd name="connsiteY232" fmla="*/ 832437 h 1986837"/>
                <a:gd name="connsiteX233" fmla="*/ 124698 w 669696"/>
                <a:gd name="connsiteY233" fmla="*/ 824095 h 1986837"/>
                <a:gd name="connsiteX234" fmla="*/ 129709 w 669696"/>
                <a:gd name="connsiteY234" fmla="*/ 823539 h 1986837"/>
                <a:gd name="connsiteX235" fmla="*/ 134719 w 669696"/>
                <a:gd name="connsiteY235" fmla="*/ 822983 h 1986837"/>
                <a:gd name="connsiteX236" fmla="*/ 139172 w 669696"/>
                <a:gd name="connsiteY236" fmla="*/ 813530 h 1986837"/>
                <a:gd name="connsiteX237" fmla="*/ 137502 w 669696"/>
                <a:gd name="connsiteY237" fmla="*/ 792400 h 1986837"/>
                <a:gd name="connsiteX238" fmla="*/ 136389 w 669696"/>
                <a:gd name="connsiteY238" fmla="*/ 788507 h 1986837"/>
                <a:gd name="connsiteX239" fmla="*/ 149749 w 669696"/>
                <a:gd name="connsiteY239" fmla="*/ 782390 h 1986837"/>
                <a:gd name="connsiteX240" fmla="*/ 154203 w 669696"/>
                <a:gd name="connsiteY240" fmla="*/ 767376 h 1986837"/>
                <a:gd name="connsiteX241" fmla="*/ 158656 w 669696"/>
                <a:gd name="connsiteY241" fmla="*/ 739017 h 1986837"/>
                <a:gd name="connsiteX242" fmla="*/ 160883 w 669696"/>
                <a:gd name="connsiteY242" fmla="*/ 705653 h 1986837"/>
                <a:gd name="connsiteX243" fmla="*/ 163110 w 669696"/>
                <a:gd name="connsiteY243" fmla="*/ 681742 h 1986837"/>
                <a:gd name="connsiteX244" fmla="*/ 165893 w 669696"/>
                <a:gd name="connsiteY244" fmla="*/ 667840 h 1986837"/>
                <a:gd name="connsiteX245" fmla="*/ 169233 w 669696"/>
                <a:gd name="connsiteY245" fmla="*/ 657831 h 1986837"/>
                <a:gd name="connsiteX246" fmla="*/ 153646 w 669696"/>
                <a:gd name="connsiteY246" fmla="*/ 650046 h 1986837"/>
                <a:gd name="connsiteX247" fmla="*/ 154203 w 669696"/>
                <a:gd name="connsiteY247" fmla="*/ 650602 h 1986837"/>
                <a:gd name="connsiteX248" fmla="*/ 154760 w 669696"/>
                <a:gd name="connsiteY248" fmla="*/ 658387 h 1986837"/>
                <a:gd name="connsiteX249" fmla="*/ 149749 w 669696"/>
                <a:gd name="connsiteY249" fmla="*/ 660055 h 1986837"/>
                <a:gd name="connsiteX250" fmla="*/ 134719 w 669696"/>
                <a:gd name="connsiteY250" fmla="*/ 661723 h 1986837"/>
                <a:gd name="connsiteX251" fmla="*/ 127482 w 669696"/>
                <a:gd name="connsiteY251" fmla="*/ 662279 h 1986837"/>
                <a:gd name="connsiteX252" fmla="*/ 124698 w 669696"/>
                <a:gd name="connsiteY252" fmla="*/ 665616 h 1986837"/>
                <a:gd name="connsiteX253" fmla="*/ 114678 w 669696"/>
                <a:gd name="connsiteY253" fmla="*/ 673957 h 1986837"/>
                <a:gd name="connsiteX254" fmla="*/ 97977 w 669696"/>
                <a:gd name="connsiteY254" fmla="*/ 679517 h 1986837"/>
                <a:gd name="connsiteX255" fmla="*/ 82947 w 669696"/>
                <a:gd name="connsiteY255" fmla="*/ 681186 h 1986837"/>
                <a:gd name="connsiteX256" fmla="*/ 57896 w 669696"/>
                <a:gd name="connsiteY256" fmla="*/ 678961 h 1986837"/>
                <a:gd name="connsiteX257" fmla="*/ 40082 w 669696"/>
                <a:gd name="connsiteY257" fmla="*/ 677293 h 1986837"/>
                <a:gd name="connsiteX258" fmla="*/ 25051 w 669696"/>
                <a:gd name="connsiteY258" fmla="*/ 666728 h 1986837"/>
                <a:gd name="connsiteX259" fmla="*/ 9464 w 669696"/>
                <a:gd name="connsiteY259" fmla="*/ 654494 h 1986837"/>
                <a:gd name="connsiteX260" fmla="*/ 7237 w 669696"/>
                <a:gd name="connsiteY260" fmla="*/ 650602 h 1986837"/>
                <a:gd name="connsiteX261" fmla="*/ 557 w 669696"/>
                <a:gd name="connsiteY261" fmla="*/ 632808 h 1986837"/>
                <a:gd name="connsiteX262" fmla="*/ 0 w 669696"/>
                <a:gd name="connsiteY262" fmla="*/ 617238 h 1986837"/>
                <a:gd name="connsiteX263" fmla="*/ 1114 w 669696"/>
                <a:gd name="connsiteY263" fmla="*/ 609453 h 1986837"/>
                <a:gd name="connsiteX264" fmla="*/ 3340 w 669696"/>
                <a:gd name="connsiteY264" fmla="*/ 593883 h 1986837"/>
                <a:gd name="connsiteX265" fmla="*/ 3340 w 669696"/>
                <a:gd name="connsiteY265" fmla="*/ 569972 h 1986837"/>
                <a:gd name="connsiteX266" fmla="*/ 8351 w 669696"/>
                <a:gd name="connsiteY266" fmla="*/ 557738 h 1986837"/>
                <a:gd name="connsiteX267" fmla="*/ 13361 w 669696"/>
                <a:gd name="connsiteY267" fmla="*/ 553290 h 1986837"/>
                <a:gd name="connsiteX268" fmla="*/ 20041 w 669696"/>
                <a:gd name="connsiteY268" fmla="*/ 548841 h 1986837"/>
                <a:gd name="connsiteX269" fmla="*/ 27835 w 669696"/>
                <a:gd name="connsiteY269" fmla="*/ 538832 h 1986837"/>
                <a:gd name="connsiteX270" fmla="*/ 33958 w 669696"/>
                <a:gd name="connsiteY270" fmla="*/ 525486 h 1986837"/>
                <a:gd name="connsiteX271" fmla="*/ 34515 w 669696"/>
                <a:gd name="connsiteY271" fmla="*/ 522150 h 1986837"/>
                <a:gd name="connsiteX272" fmla="*/ 38968 w 669696"/>
                <a:gd name="connsiteY272" fmla="*/ 513809 h 1986837"/>
                <a:gd name="connsiteX273" fmla="*/ 64576 w 669696"/>
                <a:gd name="connsiteY273" fmla="*/ 468767 h 1986837"/>
                <a:gd name="connsiteX274" fmla="*/ 82947 w 669696"/>
                <a:gd name="connsiteY274" fmla="*/ 441520 h 1986837"/>
                <a:gd name="connsiteX275" fmla="*/ 90740 w 669696"/>
                <a:gd name="connsiteY275" fmla="*/ 434291 h 1986837"/>
                <a:gd name="connsiteX276" fmla="*/ 96307 w 669696"/>
                <a:gd name="connsiteY276" fmla="*/ 426506 h 1986837"/>
                <a:gd name="connsiteX277" fmla="*/ 106884 w 669696"/>
                <a:gd name="connsiteY277" fmla="*/ 392029 h 1986837"/>
                <a:gd name="connsiteX278" fmla="*/ 117461 w 669696"/>
                <a:gd name="connsiteY278" fmla="*/ 359221 h 1986837"/>
                <a:gd name="connsiteX279" fmla="*/ 127482 w 669696"/>
                <a:gd name="connsiteY279" fmla="*/ 339203 h 1986837"/>
                <a:gd name="connsiteX280" fmla="*/ 141399 w 669696"/>
                <a:gd name="connsiteY280" fmla="*/ 321965 h 1986837"/>
                <a:gd name="connsiteX281" fmla="*/ 160326 w 669696"/>
                <a:gd name="connsiteY281" fmla="*/ 309731 h 1986837"/>
                <a:gd name="connsiteX282" fmla="*/ 172574 w 669696"/>
                <a:gd name="connsiteY282" fmla="*/ 306395 h 1986837"/>
                <a:gd name="connsiteX283" fmla="*/ 212655 w 669696"/>
                <a:gd name="connsiteY283" fmla="*/ 297498 h 1986837"/>
                <a:gd name="connsiteX284" fmla="*/ 237149 w 669696"/>
                <a:gd name="connsiteY284" fmla="*/ 295829 h 1986837"/>
                <a:gd name="connsiteX285" fmla="*/ 237149 w 669696"/>
                <a:gd name="connsiteY285" fmla="*/ 296941 h 1986837"/>
                <a:gd name="connsiteX286" fmla="*/ 278344 w 669696"/>
                <a:gd name="connsiteY286" fmla="*/ 280259 h 1986837"/>
                <a:gd name="connsiteX287" fmla="*/ 287251 w 669696"/>
                <a:gd name="connsiteY287" fmla="*/ 278035 h 1986837"/>
                <a:gd name="connsiteX288" fmla="*/ 336797 w 669696"/>
                <a:gd name="connsiteY288" fmla="*/ 263021 h 1986837"/>
                <a:gd name="connsiteX289" fmla="*/ 346260 w 669696"/>
                <a:gd name="connsiteY289" fmla="*/ 256348 h 1986837"/>
                <a:gd name="connsiteX290" fmla="*/ 347930 w 669696"/>
                <a:gd name="connsiteY290" fmla="*/ 251344 h 1986837"/>
                <a:gd name="connsiteX291" fmla="*/ 355167 w 669696"/>
                <a:gd name="connsiteY291" fmla="*/ 216311 h 1986837"/>
                <a:gd name="connsiteX292" fmla="*/ 353497 w 669696"/>
                <a:gd name="connsiteY292" fmla="*/ 204634 h 1986837"/>
                <a:gd name="connsiteX293" fmla="*/ 347930 w 669696"/>
                <a:gd name="connsiteY293" fmla="*/ 195737 h 1986837"/>
                <a:gd name="connsiteX294" fmla="*/ 334013 w 669696"/>
                <a:gd name="connsiteY294" fmla="*/ 173494 h 1986837"/>
                <a:gd name="connsiteX295" fmla="*/ 329003 w 669696"/>
                <a:gd name="connsiteY295" fmla="*/ 153475 h 1986837"/>
                <a:gd name="connsiteX296" fmla="*/ 330116 w 669696"/>
                <a:gd name="connsiteY296" fmla="*/ 140130 h 1986837"/>
                <a:gd name="connsiteX297" fmla="*/ 331786 w 669696"/>
                <a:gd name="connsiteY297" fmla="*/ 114550 h 1986837"/>
                <a:gd name="connsiteX298" fmla="*/ 334013 w 669696"/>
                <a:gd name="connsiteY298" fmla="*/ 78406 h 1986837"/>
                <a:gd name="connsiteX299" fmla="*/ 343477 w 669696"/>
                <a:gd name="connsiteY299" fmla="*/ 54495 h 1986837"/>
                <a:gd name="connsiteX300" fmla="*/ 354054 w 669696"/>
                <a:gd name="connsiteY300" fmla="*/ 42261 h 1986837"/>
                <a:gd name="connsiteX301" fmla="*/ 359064 w 669696"/>
                <a:gd name="connsiteY301" fmla="*/ 38925 h 1986837"/>
                <a:gd name="connsiteX302" fmla="*/ 392465 w 669696"/>
                <a:gd name="connsiteY302" fmla="*/ 18350 h 1986837"/>
                <a:gd name="connsiteX303" fmla="*/ 402486 w 669696"/>
                <a:gd name="connsiteY303" fmla="*/ 16126 h 1986837"/>
                <a:gd name="connsiteX304" fmla="*/ 405269 w 669696"/>
                <a:gd name="connsiteY304" fmla="*/ 16126 h 1986837"/>
                <a:gd name="connsiteX305" fmla="*/ 409166 w 669696"/>
                <a:gd name="connsiteY305" fmla="*/ 13346 h 1986837"/>
                <a:gd name="connsiteX306" fmla="*/ 411393 w 669696"/>
                <a:gd name="connsiteY306" fmla="*/ 5561 h 1986837"/>
                <a:gd name="connsiteX307" fmla="*/ 411950 w 669696"/>
                <a:gd name="connsiteY307" fmla="*/ 3337 h 1986837"/>
                <a:gd name="connsiteX308" fmla="*/ 417516 w 669696"/>
                <a:gd name="connsiteY308" fmla="*/ 2780 h 198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669696" h="1986837">
                  <a:moveTo>
                    <a:pt x="252471" y="1288218"/>
                  </a:moveTo>
                  <a:lnTo>
                    <a:pt x="236118" y="1295449"/>
                  </a:lnTo>
                  <a:lnTo>
                    <a:pt x="223269" y="1303236"/>
                  </a:lnTo>
                  <a:lnTo>
                    <a:pt x="218012" y="1352184"/>
                  </a:lnTo>
                  <a:lnTo>
                    <a:pt x="214508" y="1381108"/>
                  </a:lnTo>
                  <a:lnTo>
                    <a:pt x="216844" y="1391120"/>
                  </a:lnTo>
                  <a:lnTo>
                    <a:pt x="220348" y="1412257"/>
                  </a:lnTo>
                  <a:lnTo>
                    <a:pt x="222685" y="1450080"/>
                  </a:lnTo>
                  <a:lnTo>
                    <a:pt x="223269" y="1476779"/>
                  </a:lnTo>
                  <a:lnTo>
                    <a:pt x="218012" y="1497359"/>
                  </a:lnTo>
                  <a:lnTo>
                    <a:pt x="209835" y="1519608"/>
                  </a:lnTo>
                  <a:lnTo>
                    <a:pt x="207499" y="1534070"/>
                  </a:lnTo>
                  <a:lnTo>
                    <a:pt x="206915" y="1583574"/>
                  </a:lnTo>
                  <a:lnTo>
                    <a:pt x="207499" y="1593030"/>
                  </a:lnTo>
                  <a:lnTo>
                    <a:pt x="210420" y="1576343"/>
                  </a:lnTo>
                  <a:lnTo>
                    <a:pt x="232613" y="1516827"/>
                  </a:lnTo>
                  <a:lnTo>
                    <a:pt x="239622" y="1505146"/>
                  </a:lnTo>
                  <a:lnTo>
                    <a:pt x="243710" y="1504590"/>
                  </a:lnTo>
                  <a:lnTo>
                    <a:pt x="246047" y="1486235"/>
                  </a:lnTo>
                  <a:lnTo>
                    <a:pt x="239622" y="1449524"/>
                  </a:lnTo>
                  <a:lnTo>
                    <a:pt x="235534" y="1427275"/>
                  </a:lnTo>
                  <a:lnTo>
                    <a:pt x="236118" y="1391676"/>
                  </a:lnTo>
                  <a:lnTo>
                    <a:pt x="245463" y="1357190"/>
                  </a:lnTo>
                  <a:lnTo>
                    <a:pt x="247215" y="1347734"/>
                  </a:lnTo>
                  <a:lnTo>
                    <a:pt x="247215" y="1332716"/>
                  </a:lnTo>
                  <a:lnTo>
                    <a:pt x="253639" y="1293781"/>
                  </a:lnTo>
                  <a:close/>
                  <a:moveTo>
                    <a:pt x="497137" y="849912"/>
                  </a:moveTo>
                  <a:lnTo>
                    <a:pt x="485753" y="854767"/>
                  </a:lnTo>
                  <a:lnTo>
                    <a:pt x="484201" y="858003"/>
                  </a:lnTo>
                  <a:lnTo>
                    <a:pt x="480579" y="876880"/>
                  </a:lnTo>
                  <a:lnTo>
                    <a:pt x="482132" y="885510"/>
                  </a:lnTo>
                  <a:lnTo>
                    <a:pt x="485753" y="885510"/>
                  </a:lnTo>
                  <a:lnTo>
                    <a:pt x="491962" y="881735"/>
                  </a:lnTo>
                  <a:lnTo>
                    <a:pt x="500241" y="867711"/>
                  </a:lnTo>
                  <a:lnTo>
                    <a:pt x="502311" y="862318"/>
                  </a:lnTo>
                  <a:lnTo>
                    <a:pt x="502828" y="857463"/>
                  </a:lnTo>
                  <a:lnTo>
                    <a:pt x="497654" y="850452"/>
                  </a:lnTo>
                  <a:close/>
                  <a:moveTo>
                    <a:pt x="548077" y="522852"/>
                  </a:moveTo>
                  <a:lnTo>
                    <a:pt x="541448" y="572913"/>
                  </a:lnTo>
                  <a:lnTo>
                    <a:pt x="530400" y="633541"/>
                  </a:lnTo>
                  <a:lnTo>
                    <a:pt x="524876" y="647447"/>
                  </a:lnTo>
                  <a:lnTo>
                    <a:pt x="505543" y="698064"/>
                  </a:lnTo>
                  <a:lnTo>
                    <a:pt x="502781" y="710857"/>
                  </a:lnTo>
                  <a:lnTo>
                    <a:pt x="504438" y="721425"/>
                  </a:lnTo>
                  <a:lnTo>
                    <a:pt x="506095" y="754799"/>
                  </a:lnTo>
                  <a:lnTo>
                    <a:pt x="503333" y="761473"/>
                  </a:lnTo>
                  <a:lnTo>
                    <a:pt x="500571" y="765367"/>
                  </a:lnTo>
                  <a:lnTo>
                    <a:pt x="497257" y="782054"/>
                  </a:lnTo>
                  <a:lnTo>
                    <a:pt x="496152" y="789285"/>
                  </a:lnTo>
                  <a:lnTo>
                    <a:pt x="496152" y="805415"/>
                  </a:lnTo>
                  <a:lnTo>
                    <a:pt x="502228" y="803747"/>
                  </a:lnTo>
                  <a:lnTo>
                    <a:pt x="528743" y="790953"/>
                  </a:lnTo>
                  <a:lnTo>
                    <a:pt x="541448" y="777604"/>
                  </a:lnTo>
                  <a:lnTo>
                    <a:pt x="543105" y="769817"/>
                  </a:lnTo>
                  <a:lnTo>
                    <a:pt x="543657" y="764811"/>
                  </a:lnTo>
                  <a:lnTo>
                    <a:pt x="548077" y="749236"/>
                  </a:lnTo>
                  <a:lnTo>
                    <a:pt x="551391" y="730881"/>
                  </a:lnTo>
                  <a:lnTo>
                    <a:pt x="561334" y="674702"/>
                  </a:lnTo>
                  <a:lnTo>
                    <a:pt x="568515" y="644666"/>
                  </a:lnTo>
                  <a:lnTo>
                    <a:pt x="572382" y="637991"/>
                  </a:lnTo>
                  <a:lnTo>
                    <a:pt x="575143" y="633541"/>
                  </a:lnTo>
                  <a:lnTo>
                    <a:pt x="576248" y="624085"/>
                  </a:lnTo>
                  <a:lnTo>
                    <a:pt x="573486" y="611848"/>
                  </a:lnTo>
                  <a:lnTo>
                    <a:pt x="572382" y="605730"/>
                  </a:lnTo>
                  <a:lnTo>
                    <a:pt x="559124" y="560676"/>
                  </a:lnTo>
                  <a:close/>
                  <a:moveTo>
                    <a:pt x="171317" y="487253"/>
                  </a:moveTo>
                  <a:lnTo>
                    <a:pt x="147650" y="521520"/>
                  </a:lnTo>
                  <a:lnTo>
                    <a:pt x="122369" y="564630"/>
                  </a:lnTo>
                  <a:lnTo>
                    <a:pt x="123983" y="567946"/>
                  </a:lnTo>
                  <a:lnTo>
                    <a:pt x="137968" y="571814"/>
                  </a:lnTo>
                  <a:lnTo>
                    <a:pt x="164863" y="574025"/>
                  </a:lnTo>
                  <a:lnTo>
                    <a:pt x="171317" y="574025"/>
                  </a:lnTo>
                  <a:close/>
                  <a:moveTo>
                    <a:pt x="447021" y="0"/>
                  </a:moveTo>
                  <a:lnTo>
                    <a:pt x="465392" y="1112"/>
                  </a:lnTo>
                  <a:lnTo>
                    <a:pt x="470402" y="3893"/>
                  </a:lnTo>
                  <a:lnTo>
                    <a:pt x="490443" y="17794"/>
                  </a:lnTo>
                  <a:lnTo>
                    <a:pt x="501576" y="23355"/>
                  </a:lnTo>
                  <a:lnTo>
                    <a:pt x="502133" y="24467"/>
                  </a:lnTo>
                  <a:lnTo>
                    <a:pt x="507700" y="30584"/>
                  </a:lnTo>
                  <a:lnTo>
                    <a:pt x="512153" y="29472"/>
                  </a:lnTo>
                  <a:lnTo>
                    <a:pt x="514380" y="27804"/>
                  </a:lnTo>
                  <a:lnTo>
                    <a:pt x="517164" y="29472"/>
                  </a:lnTo>
                  <a:lnTo>
                    <a:pt x="517720" y="36701"/>
                  </a:lnTo>
                  <a:lnTo>
                    <a:pt x="517720" y="41705"/>
                  </a:lnTo>
                  <a:lnTo>
                    <a:pt x="519390" y="46710"/>
                  </a:lnTo>
                  <a:lnTo>
                    <a:pt x="526627" y="55051"/>
                  </a:lnTo>
                  <a:lnTo>
                    <a:pt x="531081" y="56719"/>
                  </a:lnTo>
                  <a:lnTo>
                    <a:pt x="532194" y="56719"/>
                  </a:lnTo>
                  <a:lnTo>
                    <a:pt x="528854" y="61168"/>
                  </a:lnTo>
                  <a:lnTo>
                    <a:pt x="531081" y="66728"/>
                  </a:lnTo>
                  <a:lnTo>
                    <a:pt x="533864" y="73957"/>
                  </a:lnTo>
                  <a:lnTo>
                    <a:pt x="536091" y="86191"/>
                  </a:lnTo>
                  <a:lnTo>
                    <a:pt x="538874" y="90083"/>
                  </a:lnTo>
                  <a:lnTo>
                    <a:pt x="543328" y="91196"/>
                  </a:lnTo>
                  <a:lnTo>
                    <a:pt x="546668" y="93976"/>
                  </a:lnTo>
                  <a:lnTo>
                    <a:pt x="544441" y="98424"/>
                  </a:lnTo>
                  <a:lnTo>
                    <a:pt x="542771" y="105653"/>
                  </a:lnTo>
                  <a:lnTo>
                    <a:pt x="546668" y="120111"/>
                  </a:lnTo>
                  <a:lnTo>
                    <a:pt x="546668" y="124004"/>
                  </a:lnTo>
                  <a:lnTo>
                    <a:pt x="545555" y="127896"/>
                  </a:lnTo>
                  <a:lnTo>
                    <a:pt x="543328" y="136793"/>
                  </a:lnTo>
                  <a:lnTo>
                    <a:pt x="539431" y="139018"/>
                  </a:lnTo>
                  <a:lnTo>
                    <a:pt x="536091" y="137349"/>
                  </a:lnTo>
                  <a:lnTo>
                    <a:pt x="529967" y="135125"/>
                  </a:lnTo>
                  <a:lnTo>
                    <a:pt x="531081" y="139574"/>
                  </a:lnTo>
                  <a:lnTo>
                    <a:pt x="531638" y="143466"/>
                  </a:lnTo>
                  <a:lnTo>
                    <a:pt x="531638" y="170158"/>
                  </a:lnTo>
                  <a:lnTo>
                    <a:pt x="523844" y="190732"/>
                  </a:lnTo>
                  <a:lnTo>
                    <a:pt x="524957" y="202966"/>
                  </a:lnTo>
                  <a:lnTo>
                    <a:pt x="523844" y="221316"/>
                  </a:lnTo>
                  <a:lnTo>
                    <a:pt x="517164" y="231881"/>
                  </a:lnTo>
                  <a:lnTo>
                    <a:pt x="485989" y="280259"/>
                  </a:lnTo>
                  <a:lnTo>
                    <a:pt x="480979" y="292493"/>
                  </a:lnTo>
                  <a:lnTo>
                    <a:pt x="482092" y="295273"/>
                  </a:lnTo>
                  <a:lnTo>
                    <a:pt x="488216" y="299722"/>
                  </a:lnTo>
                  <a:lnTo>
                    <a:pt x="502690" y="305282"/>
                  </a:lnTo>
                  <a:lnTo>
                    <a:pt x="509927" y="308063"/>
                  </a:lnTo>
                  <a:lnTo>
                    <a:pt x="518834" y="315292"/>
                  </a:lnTo>
                  <a:lnTo>
                    <a:pt x="551678" y="343651"/>
                  </a:lnTo>
                  <a:lnTo>
                    <a:pt x="568379" y="354217"/>
                  </a:lnTo>
                  <a:lnTo>
                    <a:pt x="577843" y="358665"/>
                  </a:lnTo>
                  <a:lnTo>
                    <a:pt x="607904" y="378128"/>
                  </a:lnTo>
                  <a:lnTo>
                    <a:pt x="630728" y="399814"/>
                  </a:lnTo>
                  <a:lnTo>
                    <a:pt x="642975" y="417053"/>
                  </a:lnTo>
                  <a:lnTo>
                    <a:pt x="650212" y="437071"/>
                  </a:lnTo>
                  <a:lnTo>
                    <a:pt x="651326" y="460426"/>
                  </a:lnTo>
                  <a:lnTo>
                    <a:pt x="648542" y="473216"/>
                  </a:lnTo>
                  <a:lnTo>
                    <a:pt x="648542" y="479888"/>
                  </a:lnTo>
                  <a:lnTo>
                    <a:pt x="650769" y="511028"/>
                  </a:lnTo>
                  <a:lnTo>
                    <a:pt x="655222" y="528822"/>
                  </a:lnTo>
                  <a:lnTo>
                    <a:pt x="658006" y="533271"/>
                  </a:lnTo>
                  <a:lnTo>
                    <a:pt x="664686" y="541612"/>
                  </a:lnTo>
                  <a:lnTo>
                    <a:pt x="669696" y="569416"/>
                  </a:lnTo>
                  <a:lnTo>
                    <a:pt x="669696" y="572752"/>
                  </a:lnTo>
                  <a:lnTo>
                    <a:pt x="665243" y="596107"/>
                  </a:lnTo>
                  <a:lnTo>
                    <a:pt x="631285" y="716218"/>
                  </a:lnTo>
                  <a:lnTo>
                    <a:pt x="606790" y="777386"/>
                  </a:lnTo>
                  <a:lnTo>
                    <a:pt x="588420" y="811306"/>
                  </a:lnTo>
                  <a:lnTo>
                    <a:pt x="579513" y="825208"/>
                  </a:lnTo>
                  <a:lnTo>
                    <a:pt x="570606" y="860240"/>
                  </a:lnTo>
                  <a:lnTo>
                    <a:pt x="567822" y="896385"/>
                  </a:lnTo>
                  <a:lnTo>
                    <a:pt x="567266" y="901945"/>
                  </a:lnTo>
                  <a:lnTo>
                    <a:pt x="545555" y="930305"/>
                  </a:lnTo>
                  <a:lnTo>
                    <a:pt x="537204" y="935309"/>
                  </a:lnTo>
                  <a:lnTo>
                    <a:pt x="503803" y="935309"/>
                  </a:lnTo>
                  <a:lnTo>
                    <a:pt x="502690" y="941982"/>
                  </a:lnTo>
                  <a:lnTo>
                    <a:pt x="495453" y="974234"/>
                  </a:lnTo>
                  <a:lnTo>
                    <a:pt x="489329" y="990916"/>
                  </a:lnTo>
                  <a:lnTo>
                    <a:pt x="484876" y="993697"/>
                  </a:lnTo>
                  <a:lnTo>
                    <a:pt x="482092" y="997589"/>
                  </a:lnTo>
                  <a:lnTo>
                    <a:pt x="478195" y="1015940"/>
                  </a:lnTo>
                  <a:lnTo>
                    <a:pt x="477639" y="1051528"/>
                  </a:lnTo>
                  <a:lnTo>
                    <a:pt x="478195" y="1058757"/>
                  </a:lnTo>
                  <a:lnTo>
                    <a:pt x="459268" y="1079331"/>
                  </a:lnTo>
                  <a:lnTo>
                    <a:pt x="454258" y="1094345"/>
                  </a:lnTo>
                  <a:lnTo>
                    <a:pt x="421413" y="1191658"/>
                  </a:lnTo>
                  <a:lnTo>
                    <a:pt x="417516" y="1214456"/>
                  </a:lnTo>
                  <a:lnTo>
                    <a:pt x="416403" y="1226690"/>
                  </a:lnTo>
                  <a:lnTo>
                    <a:pt x="403043" y="1265615"/>
                  </a:lnTo>
                  <a:lnTo>
                    <a:pt x="400816" y="1271175"/>
                  </a:lnTo>
                  <a:lnTo>
                    <a:pt x="389682" y="1307876"/>
                  </a:lnTo>
                  <a:lnTo>
                    <a:pt x="389682" y="1313993"/>
                  </a:lnTo>
                  <a:lnTo>
                    <a:pt x="385229" y="1319554"/>
                  </a:lnTo>
                  <a:lnTo>
                    <a:pt x="373538" y="1319554"/>
                  </a:lnTo>
                  <a:lnTo>
                    <a:pt x="369085" y="1325114"/>
                  </a:lnTo>
                  <a:lnTo>
                    <a:pt x="354054" y="1363483"/>
                  </a:lnTo>
                  <a:lnTo>
                    <a:pt x="346817" y="1397403"/>
                  </a:lnTo>
                  <a:lnTo>
                    <a:pt x="347930" y="1414641"/>
                  </a:lnTo>
                  <a:lnTo>
                    <a:pt x="349600" y="1455235"/>
                  </a:lnTo>
                  <a:lnTo>
                    <a:pt x="352941" y="1546430"/>
                  </a:lnTo>
                  <a:lnTo>
                    <a:pt x="350714" y="1570341"/>
                  </a:lnTo>
                  <a:lnTo>
                    <a:pt x="345704" y="1590359"/>
                  </a:lnTo>
                  <a:lnTo>
                    <a:pt x="317313" y="1657644"/>
                  </a:lnTo>
                  <a:lnTo>
                    <a:pt x="301725" y="1688228"/>
                  </a:lnTo>
                  <a:lnTo>
                    <a:pt x="269994" y="1757736"/>
                  </a:lnTo>
                  <a:lnTo>
                    <a:pt x="256634" y="1789432"/>
                  </a:lnTo>
                  <a:lnTo>
                    <a:pt x="253850" y="1797217"/>
                  </a:lnTo>
                  <a:lnTo>
                    <a:pt x="242160" y="1837811"/>
                  </a:lnTo>
                  <a:lnTo>
                    <a:pt x="238263" y="1862278"/>
                  </a:lnTo>
                  <a:lnTo>
                    <a:pt x="238820" y="1869506"/>
                  </a:lnTo>
                  <a:lnTo>
                    <a:pt x="226016" y="1893417"/>
                  </a:lnTo>
                  <a:lnTo>
                    <a:pt x="227686" y="1901759"/>
                  </a:lnTo>
                  <a:lnTo>
                    <a:pt x="228799" y="1947356"/>
                  </a:lnTo>
                  <a:lnTo>
                    <a:pt x="221562" y="1969599"/>
                  </a:lnTo>
                  <a:lnTo>
                    <a:pt x="212655" y="1982389"/>
                  </a:lnTo>
                  <a:lnTo>
                    <a:pt x="206532" y="1986837"/>
                  </a:lnTo>
                  <a:lnTo>
                    <a:pt x="107998" y="1959590"/>
                  </a:lnTo>
                  <a:lnTo>
                    <a:pt x="104658" y="1955141"/>
                  </a:lnTo>
                  <a:lnTo>
                    <a:pt x="95194" y="1931230"/>
                  </a:lnTo>
                  <a:lnTo>
                    <a:pt x="95194" y="1920665"/>
                  </a:lnTo>
                  <a:lnTo>
                    <a:pt x="98534" y="1914548"/>
                  </a:lnTo>
                  <a:lnTo>
                    <a:pt x="102431" y="1912880"/>
                  </a:lnTo>
                  <a:lnTo>
                    <a:pt x="109111" y="1908987"/>
                  </a:lnTo>
                  <a:lnTo>
                    <a:pt x="114121" y="1900646"/>
                  </a:lnTo>
                  <a:lnTo>
                    <a:pt x="114121" y="1889525"/>
                  </a:lnTo>
                  <a:lnTo>
                    <a:pt x="112451" y="1887301"/>
                  </a:lnTo>
                  <a:lnTo>
                    <a:pt x="100761" y="1845039"/>
                  </a:lnTo>
                  <a:lnTo>
                    <a:pt x="114121" y="1783872"/>
                  </a:lnTo>
                  <a:lnTo>
                    <a:pt x="117461" y="1772194"/>
                  </a:lnTo>
                  <a:lnTo>
                    <a:pt x="130265" y="1751064"/>
                  </a:lnTo>
                  <a:lnTo>
                    <a:pt x="136389" y="1741610"/>
                  </a:lnTo>
                  <a:lnTo>
                    <a:pt x="139729" y="1718256"/>
                  </a:lnTo>
                  <a:lnTo>
                    <a:pt x="139729" y="1714363"/>
                  </a:lnTo>
                  <a:lnTo>
                    <a:pt x="139172" y="1711027"/>
                  </a:lnTo>
                  <a:lnTo>
                    <a:pt x="139172" y="1694901"/>
                  </a:lnTo>
                  <a:lnTo>
                    <a:pt x="141956" y="1686560"/>
                  </a:lnTo>
                  <a:lnTo>
                    <a:pt x="144183" y="1684891"/>
                  </a:lnTo>
                  <a:lnTo>
                    <a:pt x="145853" y="1679331"/>
                  </a:lnTo>
                  <a:lnTo>
                    <a:pt x="135275" y="1625948"/>
                  </a:lnTo>
                  <a:lnTo>
                    <a:pt x="107441" y="1513622"/>
                  </a:lnTo>
                  <a:lnTo>
                    <a:pt x="94637" y="1470805"/>
                  </a:lnTo>
                  <a:lnTo>
                    <a:pt x="91297" y="1458015"/>
                  </a:lnTo>
                  <a:lnTo>
                    <a:pt x="91297" y="1426875"/>
                  </a:lnTo>
                  <a:lnTo>
                    <a:pt x="97977" y="1385726"/>
                  </a:lnTo>
                  <a:lnTo>
                    <a:pt x="99647" y="1377941"/>
                  </a:lnTo>
                  <a:lnTo>
                    <a:pt x="100761" y="1302315"/>
                  </a:lnTo>
                  <a:lnTo>
                    <a:pt x="70143" y="1273956"/>
                  </a:lnTo>
                  <a:lnTo>
                    <a:pt x="75710" y="1236699"/>
                  </a:lnTo>
                  <a:lnTo>
                    <a:pt x="81277" y="1184429"/>
                  </a:lnTo>
                  <a:lnTo>
                    <a:pt x="82947" y="1120481"/>
                  </a:lnTo>
                  <a:lnTo>
                    <a:pt x="83503" y="1054308"/>
                  </a:lnTo>
                  <a:lnTo>
                    <a:pt x="82390" y="1039294"/>
                  </a:lnTo>
                  <a:lnTo>
                    <a:pt x="75153" y="1015383"/>
                  </a:lnTo>
                  <a:lnTo>
                    <a:pt x="73483" y="1000370"/>
                  </a:lnTo>
                  <a:lnTo>
                    <a:pt x="75710" y="993697"/>
                  </a:lnTo>
                  <a:lnTo>
                    <a:pt x="85174" y="959220"/>
                  </a:lnTo>
                  <a:lnTo>
                    <a:pt x="87400" y="938090"/>
                  </a:lnTo>
                  <a:lnTo>
                    <a:pt x="88514" y="929749"/>
                  </a:lnTo>
                  <a:lnTo>
                    <a:pt x="103544" y="882483"/>
                  </a:lnTo>
                  <a:lnTo>
                    <a:pt x="114121" y="866357"/>
                  </a:lnTo>
                  <a:lnTo>
                    <a:pt x="117461" y="859684"/>
                  </a:lnTo>
                  <a:lnTo>
                    <a:pt x="120245" y="845226"/>
                  </a:lnTo>
                  <a:lnTo>
                    <a:pt x="120245" y="832437"/>
                  </a:lnTo>
                  <a:lnTo>
                    <a:pt x="124698" y="824095"/>
                  </a:lnTo>
                  <a:lnTo>
                    <a:pt x="129709" y="823539"/>
                  </a:lnTo>
                  <a:lnTo>
                    <a:pt x="134719" y="822983"/>
                  </a:lnTo>
                  <a:lnTo>
                    <a:pt x="139172" y="813530"/>
                  </a:lnTo>
                  <a:lnTo>
                    <a:pt x="137502" y="792400"/>
                  </a:lnTo>
                  <a:lnTo>
                    <a:pt x="136389" y="788507"/>
                  </a:lnTo>
                  <a:lnTo>
                    <a:pt x="149749" y="782390"/>
                  </a:lnTo>
                  <a:lnTo>
                    <a:pt x="154203" y="767376"/>
                  </a:lnTo>
                  <a:lnTo>
                    <a:pt x="158656" y="739017"/>
                  </a:lnTo>
                  <a:lnTo>
                    <a:pt x="160883" y="705653"/>
                  </a:lnTo>
                  <a:lnTo>
                    <a:pt x="163110" y="681742"/>
                  </a:lnTo>
                  <a:lnTo>
                    <a:pt x="165893" y="667840"/>
                  </a:lnTo>
                  <a:lnTo>
                    <a:pt x="169233" y="657831"/>
                  </a:lnTo>
                  <a:lnTo>
                    <a:pt x="153646" y="650046"/>
                  </a:lnTo>
                  <a:lnTo>
                    <a:pt x="154203" y="650602"/>
                  </a:lnTo>
                  <a:lnTo>
                    <a:pt x="154760" y="658387"/>
                  </a:lnTo>
                  <a:lnTo>
                    <a:pt x="149749" y="660055"/>
                  </a:lnTo>
                  <a:lnTo>
                    <a:pt x="134719" y="661723"/>
                  </a:lnTo>
                  <a:lnTo>
                    <a:pt x="127482" y="662279"/>
                  </a:lnTo>
                  <a:lnTo>
                    <a:pt x="124698" y="665616"/>
                  </a:lnTo>
                  <a:lnTo>
                    <a:pt x="114678" y="673957"/>
                  </a:lnTo>
                  <a:lnTo>
                    <a:pt x="97977" y="679517"/>
                  </a:lnTo>
                  <a:lnTo>
                    <a:pt x="82947" y="681186"/>
                  </a:lnTo>
                  <a:lnTo>
                    <a:pt x="57896" y="678961"/>
                  </a:lnTo>
                  <a:lnTo>
                    <a:pt x="40082" y="677293"/>
                  </a:lnTo>
                  <a:lnTo>
                    <a:pt x="25051" y="666728"/>
                  </a:lnTo>
                  <a:lnTo>
                    <a:pt x="9464" y="654494"/>
                  </a:lnTo>
                  <a:lnTo>
                    <a:pt x="7237" y="650602"/>
                  </a:lnTo>
                  <a:lnTo>
                    <a:pt x="557" y="632808"/>
                  </a:lnTo>
                  <a:lnTo>
                    <a:pt x="0" y="617238"/>
                  </a:lnTo>
                  <a:lnTo>
                    <a:pt x="1114" y="609453"/>
                  </a:lnTo>
                  <a:lnTo>
                    <a:pt x="3340" y="593883"/>
                  </a:lnTo>
                  <a:lnTo>
                    <a:pt x="3340" y="569972"/>
                  </a:lnTo>
                  <a:lnTo>
                    <a:pt x="8351" y="557738"/>
                  </a:lnTo>
                  <a:lnTo>
                    <a:pt x="13361" y="553290"/>
                  </a:lnTo>
                  <a:lnTo>
                    <a:pt x="20041" y="548841"/>
                  </a:lnTo>
                  <a:lnTo>
                    <a:pt x="27835" y="538832"/>
                  </a:lnTo>
                  <a:lnTo>
                    <a:pt x="33958" y="525486"/>
                  </a:lnTo>
                  <a:lnTo>
                    <a:pt x="34515" y="522150"/>
                  </a:lnTo>
                  <a:lnTo>
                    <a:pt x="38968" y="513809"/>
                  </a:lnTo>
                  <a:lnTo>
                    <a:pt x="64576" y="468767"/>
                  </a:lnTo>
                  <a:lnTo>
                    <a:pt x="82947" y="441520"/>
                  </a:lnTo>
                  <a:lnTo>
                    <a:pt x="90740" y="434291"/>
                  </a:lnTo>
                  <a:lnTo>
                    <a:pt x="96307" y="426506"/>
                  </a:lnTo>
                  <a:lnTo>
                    <a:pt x="106884" y="392029"/>
                  </a:lnTo>
                  <a:lnTo>
                    <a:pt x="117461" y="359221"/>
                  </a:lnTo>
                  <a:lnTo>
                    <a:pt x="127482" y="339203"/>
                  </a:lnTo>
                  <a:lnTo>
                    <a:pt x="141399" y="321965"/>
                  </a:lnTo>
                  <a:lnTo>
                    <a:pt x="160326" y="309731"/>
                  </a:lnTo>
                  <a:lnTo>
                    <a:pt x="172574" y="306395"/>
                  </a:lnTo>
                  <a:lnTo>
                    <a:pt x="212655" y="297498"/>
                  </a:lnTo>
                  <a:lnTo>
                    <a:pt x="237149" y="295829"/>
                  </a:lnTo>
                  <a:lnTo>
                    <a:pt x="237149" y="296941"/>
                  </a:lnTo>
                  <a:lnTo>
                    <a:pt x="278344" y="280259"/>
                  </a:lnTo>
                  <a:lnTo>
                    <a:pt x="287251" y="278035"/>
                  </a:lnTo>
                  <a:lnTo>
                    <a:pt x="336797" y="263021"/>
                  </a:lnTo>
                  <a:lnTo>
                    <a:pt x="346260" y="256348"/>
                  </a:lnTo>
                  <a:lnTo>
                    <a:pt x="347930" y="251344"/>
                  </a:lnTo>
                  <a:lnTo>
                    <a:pt x="355167" y="216311"/>
                  </a:lnTo>
                  <a:lnTo>
                    <a:pt x="353497" y="204634"/>
                  </a:lnTo>
                  <a:lnTo>
                    <a:pt x="347930" y="195737"/>
                  </a:lnTo>
                  <a:lnTo>
                    <a:pt x="334013" y="173494"/>
                  </a:lnTo>
                  <a:lnTo>
                    <a:pt x="329003" y="153475"/>
                  </a:lnTo>
                  <a:lnTo>
                    <a:pt x="330116" y="140130"/>
                  </a:lnTo>
                  <a:lnTo>
                    <a:pt x="331786" y="114550"/>
                  </a:lnTo>
                  <a:lnTo>
                    <a:pt x="334013" y="78406"/>
                  </a:lnTo>
                  <a:lnTo>
                    <a:pt x="343477" y="54495"/>
                  </a:lnTo>
                  <a:lnTo>
                    <a:pt x="354054" y="42261"/>
                  </a:lnTo>
                  <a:lnTo>
                    <a:pt x="359064" y="38925"/>
                  </a:lnTo>
                  <a:lnTo>
                    <a:pt x="392465" y="18350"/>
                  </a:lnTo>
                  <a:lnTo>
                    <a:pt x="402486" y="16126"/>
                  </a:lnTo>
                  <a:lnTo>
                    <a:pt x="405269" y="16126"/>
                  </a:lnTo>
                  <a:lnTo>
                    <a:pt x="409166" y="13346"/>
                  </a:lnTo>
                  <a:lnTo>
                    <a:pt x="411393" y="5561"/>
                  </a:lnTo>
                  <a:lnTo>
                    <a:pt x="411950" y="3337"/>
                  </a:lnTo>
                  <a:lnTo>
                    <a:pt x="417516" y="2780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38">
              <a:extLst>
                <a:ext uri="{FF2B5EF4-FFF2-40B4-BE49-F238E27FC236}">
                  <a16:creationId xmlns:a16="http://schemas.microsoft.com/office/drawing/2014/main" id="{2D65B8E7-6362-D091-B1E0-7C595BB5B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419" y="1031811"/>
              <a:ext cx="4391601" cy="5625323"/>
            </a:xfrm>
            <a:custGeom>
              <a:avLst/>
              <a:gdLst>
                <a:gd name="T0" fmla="*/ 2916 w 6211"/>
                <a:gd name="T1" fmla="*/ 770 h 7955"/>
                <a:gd name="T2" fmla="*/ 3352 w 6211"/>
                <a:gd name="T3" fmla="*/ 870 h 7955"/>
                <a:gd name="T4" fmla="*/ 3434 w 6211"/>
                <a:gd name="T5" fmla="*/ 1219 h 7955"/>
                <a:gd name="T6" fmla="*/ 3381 w 6211"/>
                <a:gd name="T7" fmla="*/ 1389 h 7955"/>
                <a:gd name="T8" fmla="*/ 3228 w 6211"/>
                <a:gd name="T9" fmla="*/ 1659 h 7955"/>
                <a:gd name="T10" fmla="*/ 3485 w 6211"/>
                <a:gd name="T11" fmla="*/ 1755 h 7955"/>
                <a:gd name="T12" fmla="*/ 4187 w 6211"/>
                <a:gd name="T13" fmla="*/ 1838 h 7955"/>
                <a:gd name="T14" fmla="*/ 5216 w 6211"/>
                <a:gd name="T15" fmla="*/ 1557 h 7955"/>
                <a:gd name="T16" fmla="*/ 6089 w 6211"/>
                <a:gd name="T17" fmla="*/ 1088 h 7955"/>
                <a:gd name="T18" fmla="*/ 5983 w 6211"/>
                <a:gd name="T19" fmla="*/ 1238 h 7955"/>
                <a:gd name="T20" fmla="*/ 5988 w 6211"/>
                <a:gd name="T21" fmla="*/ 1334 h 7955"/>
                <a:gd name="T22" fmla="*/ 5997 w 6211"/>
                <a:gd name="T23" fmla="*/ 1468 h 7955"/>
                <a:gd name="T24" fmla="*/ 5668 w 6211"/>
                <a:gd name="T25" fmla="*/ 1564 h 7955"/>
                <a:gd name="T26" fmla="*/ 5077 w 6211"/>
                <a:gd name="T27" fmla="*/ 2029 h 7955"/>
                <a:gd name="T28" fmla="*/ 4603 w 6211"/>
                <a:gd name="T29" fmla="*/ 2157 h 7955"/>
                <a:gd name="T30" fmla="*/ 3842 w 6211"/>
                <a:gd name="T31" fmla="*/ 2136 h 7955"/>
                <a:gd name="T32" fmla="*/ 3672 w 6211"/>
                <a:gd name="T33" fmla="*/ 2423 h 7955"/>
                <a:gd name="T34" fmla="*/ 3515 w 6211"/>
                <a:gd name="T35" fmla="*/ 3503 h 7955"/>
                <a:gd name="T36" fmla="*/ 3675 w 6211"/>
                <a:gd name="T37" fmla="*/ 4279 h 7955"/>
                <a:gd name="T38" fmla="*/ 3638 w 6211"/>
                <a:gd name="T39" fmla="*/ 4481 h 7955"/>
                <a:gd name="T40" fmla="*/ 3574 w 6211"/>
                <a:gd name="T41" fmla="*/ 5124 h 7955"/>
                <a:gd name="T42" fmla="*/ 3356 w 6211"/>
                <a:gd name="T43" fmla="*/ 5810 h 7955"/>
                <a:gd name="T44" fmla="*/ 3107 w 6211"/>
                <a:gd name="T45" fmla="*/ 5613 h 7955"/>
                <a:gd name="T46" fmla="*/ 3045 w 6211"/>
                <a:gd name="T47" fmla="*/ 5156 h 7955"/>
                <a:gd name="T48" fmla="*/ 2902 w 6211"/>
                <a:gd name="T49" fmla="*/ 5418 h 7955"/>
                <a:gd name="T50" fmla="*/ 2902 w 6211"/>
                <a:gd name="T51" fmla="*/ 5810 h 7955"/>
                <a:gd name="T52" fmla="*/ 2902 w 6211"/>
                <a:gd name="T53" fmla="*/ 6233 h 7955"/>
                <a:gd name="T54" fmla="*/ 2913 w 6211"/>
                <a:gd name="T55" fmla="*/ 7404 h 7955"/>
                <a:gd name="T56" fmla="*/ 2986 w 6211"/>
                <a:gd name="T57" fmla="*/ 7620 h 7955"/>
                <a:gd name="T58" fmla="*/ 3006 w 6211"/>
                <a:gd name="T59" fmla="*/ 7836 h 7955"/>
                <a:gd name="T60" fmla="*/ 2581 w 6211"/>
                <a:gd name="T61" fmla="*/ 7905 h 7955"/>
                <a:gd name="T62" fmla="*/ 2552 w 6211"/>
                <a:gd name="T63" fmla="*/ 7697 h 7955"/>
                <a:gd name="T64" fmla="*/ 2538 w 6211"/>
                <a:gd name="T65" fmla="*/ 7388 h 7955"/>
                <a:gd name="T66" fmla="*/ 2456 w 6211"/>
                <a:gd name="T67" fmla="*/ 6162 h 7955"/>
                <a:gd name="T68" fmla="*/ 2526 w 6211"/>
                <a:gd name="T69" fmla="*/ 5663 h 7955"/>
                <a:gd name="T70" fmla="*/ 2351 w 6211"/>
                <a:gd name="T71" fmla="*/ 5038 h 7955"/>
                <a:gd name="T72" fmla="*/ 2274 w 6211"/>
                <a:gd name="T73" fmla="*/ 4532 h 7955"/>
                <a:gd name="T74" fmla="*/ 2079 w 6211"/>
                <a:gd name="T75" fmla="*/ 4477 h 7955"/>
                <a:gd name="T76" fmla="*/ 2036 w 6211"/>
                <a:gd name="T77" fmla="*/ 4283 h 7955"/>
                <a:gd name="T78" fmla="*/ 2147 w 6211"/>
                <a:gd name="T79" fmla="*/ 3986 h 7955"/>
                <a:gd name="T80" fmla="*/ 2399 w 6211"/>
                <a:gd name="T81" fmla="*/ 3580 h 7955"/>
                <a:gd name="T82" fmla="*/ 2230 w 6211"/>
                <a:gd name="T83" fmla="*/ 2965 h 7955"/>
                <a:gd name="T84" fmla="*/ 2112 w 6211"/>
                <a:gd name="T85" fmla="*/ 2038 h 7955"/>
                <a:gd name="T86" fmla="*/ 1283 w 6211"/>
                <a:gd name="T87" fmla="*/ 1691 h 7955"/>
                <a:gd name="T88" fmla="*/ 849 w 6211"/>
                <a:gd name="T89" fmla="*/ 1367 h 7955"/>
                <a:gd name="T90" fmla="*/ 438 w 6211"/>
                <a:gd name="T91" fmla="*/ 731 h 7955"/>
                <a:gd name="T92" fmla="*/ 59 w 6211"/>
                <a:gd name="T93" fmla="*/ 486 h 7955"/>
                <a:gd name="T94" fmla="*/ 53 w 6211"/>
                <a:gd name="T95" fmla="*/ 336 h 7955"/>
                <a:gd name="T96" fmla="*/ 118 w 6211"/>
                <a:gd name="T97" fmla="*/ 199 h 7955"/>
                <a:gd name="T98" fmla="*/ 92 w 6211"/>
                <a:gd name="T99" fmla="*/ 28 h 7955"/>
                <a:gd name="T100" fmla="*/ 602 w 6211"/>
                <a:gd name="T101" fmla="*/ 620 h 7955"/>
                <a:gd name="T102" fmla="*/ 1370 w 6211"/>
                <a:gd name="T103" fmla="*/ 1398 h 7955"/>
                <a:gd name="T104" fmla="*/ 2241 w 6211"/>
                <a:gd name="T105" fmla="*/ 1630 h 7955"/>
                <a:gd name="T106" fmla="*/ 2744 w 6211"/>
                <a:gd name="T107" fmla="*/ 1591 h 7955"/>
                <a:gd name="T108" fmla="*/ 2655 w 6211"/>
                <a:gd name="T109" fmla="*/ 1332 h 7955"/>
                <a:gd name="T110" fmla="*/ 2705 w 6211"/>
                <a:gd name="T111" fmla="*/ 1180 h 7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211" h="7955">
                  <a:moveTo>
                    <a:pt x="2714" y="1150"/>
                  </a:moveTo>
                  <a:lnTo>
                    <a:pt x="2721" y="1112"/>
                  </a:lnTo>
                  <a:lnTo>
                    <a:pt x="2769" y="956"/>
                  </a:lnTo>
                  <a:lnTo>
                    <a:pt x="2799" y="892"/>
                  </a:lnTo>
                  <a:lnTo>
                    <a:pt x="2836" y="835"/>
                  </a:lnTo>
                  <a:lnTo>
                    <a:pt x="2883" y="790"/>
                  </a:lnTo>
                  <a:lnTo>
                    <a:pt x="2910" y="775"/>
                  </a:lnTo>
                  <a:lnTo>
                    <a:pt x="2916" y="770"/>
                  </a:lnTo>
                  <a:lnTo>
                    <a:pt x="2971" y="744"/>
                  </a:lnTo>
                  <a:lnTo>
                    <a:pt x="3024" y="729"/>
                  </a:lnTo>
                  <a:lnTo>
                    <a:pt x="3088" y="721"/>
                  </a:lnTo>
                  <a:lnTo>
                    <a:pt x="3160" y="730"/>
                  </a:lnTo>
                  <a:lnTo>
                    <a:pt x="3237" y="763"/>
                  </a:lnTo>
                  <a:lnTo>
                    <a:pt x="3295" y="807"/>
                  </a:lnTo>
                  <a:lnTo>
                    <a:pt x="3334" y="845"/>
                  </a:lnTo>
                  <a:lnTo>
                    <a:pt x="3352" y="870"/>
                  </a:lnTo>
                  <a:lnTo>
                    <a:pt x="3365" y="883"/>
                  </a:lnTo>
                  <a:lnTo>
                    <a:pt x="3416" y="980"/>
                  </a:lnTo>
                  <a:lnTo>
                    <a:pt x="3431" y="1054"/>
                  </a:lnTo>
                  <a:lnTo>
                    <a:pt x="3435" y="1111"/>
                  </a:lnTo>
                  <a:lnTo>
                    <a:pt x="3432" y="1142"/>
                  </a:lnTo>
                  <a:lnTo>
                    <a:pt x="3421" y="1188"/>
                  </a:lnTo>
                  <a:lnTo>
                    <a:pt x="3419" y="1223"/>
                  </a:lnTo>
                  <a:lnTo>
                    <a:pt x="3434" y="1219"/>
                  </a:lnTo>
                  <a:lnTo>
                    <a:pt x="3454" y="1223"/>
                  </a:lnTo>
                  <a:lnTo>
                    <a:pt x="3465" y="1236"/>
                  </a:lnTo>
                  <a:lnTo>
                    <a:pt x="3466" y="1256"/>
                  </a:lnTo>
                  <a:lnTo>
                    <a:pt x="3457" y="1291"/>
                  </a:lnTo>
                  <a:lnTo>
                    <a:pt x="3436" y="1335"/>
                  </a:lnTo>
                  <a:lnTo>
                    <a:pt x="3427" y="1347"/>
                  </a:lnTo>
                  <a:lnTo>
                    <a:pt x="3401" y="1376"/>
                  </a:lnTo>
                  <a:lnTo>
                    <a:pt x="3381" y="1389"/>
                  </a:lnTo>
                  <a:lnTo>
                    <a:pt x="3368" y="1386"/>
                  </a:lnTo>
                  <a:lnTo>
                    <a:pt x="3357" y="1383"/>
                  </a:lnTo>
                  <a:lnTo>
                    <a:pt x="3344" y="1400"/>
                  </a:lnTo>
                  <a:lnTo>
                    <a:pt x="3282" y="1494"/>
                  </a:lnTo>
                  <a:lnTo>
                    <a:pt x="3243" y="1562"/>
                  </a:lnTo>
                  <a:lnTo>
                    <a:pt x="3233" y="1591"/>
                  </a:lnTo>
                  <a:lnTo>
                    <a:pt x="3226" y="1619"/>
                  </a:lnTo>
                  <a:lnTo>
                    <a:pt x="3228" y="1659"/>
                  </a:lnTo>
                  <a:lnTo>
                    <a:pt x="3243" y="1692"/>
                  </a:lnTo>
                  <a:lnTo>
                    <a:pt x="3248" y="1694"/>
                  </a:lnTo>
                  <a:lnTo>
                    <a:pt x="3261" y="1694"/>
                  </a:lnTo>
                  <a:lnTo>
                    <a:pt x="3335" y="1702"/>
                  </a:lnTo>
                  <a:lnTo>
                    <a:pt x="3395" y="1722"/>
                  </a:lnTo>
                  <a:lnTo>
                    <a:pt x="3423" y="1739"/>
                  </a:lnTo>
                  <a:lnTo>
                    <a:pt x="3439" y="1748"/>
                  </a:lnTo>
                  <a:lnTo>
                    <a:pt x="3485" y="1755"/>
                  </a:lnTo>
                  <a:lnTo>
                    <a:pt x="3580" y="1754"/>
                  </a:lnTo>
                  <a:lnTo>
                    <a:pt x="3734" y="1748"/>
                  </a:lnTo>
                  <a:lnTo>
                    <a:pt x="3847" y="1755"/>
                  </a:lnTo>
                  <a:lnTo>
                    <a:pt x="3913" y="1774"/>
                  </a:lnTo>
                  <a:lnTo>
                    <a:pt x="3942" y="1789"/>
                  </a:lnTo>
                  <a:lnTo>
                    <a:pt x="3973" y="1805"/>
                  </a:lnTo>
                  <a:lnTo>
                    <a:pt x="4066" y="1827"/>
                  </a:lnTo>
                  <a:lnTo>
                    <a:pt x="4187" y="1838"/>
                  </a:lnTo>
                  <a:lnTo>
                    <a:pt x="4322" y="1843"/>
                  </a:lnTo>
                  <a:lnTo>
                    <a:pt x="4658" y="1840"/>
                  </a:lnTo>
                  <a:lnTo>
                    <a:pt x="4773" y="1833"/>
                  </a:lnTo>
                  <a:lnTo>
                    <a:pt x="4786" y="1832"/>
                  </a:lnTo>
                  <a:lnTo>
                    <a:pt x="4833" y="1809"/>
                  </a:lnTo>
                  <a:lnTo>
                    <a:pt x="4936" y="1748"/>
                  </a:lnTo>
                  <a:lnTo>
                    <a:pt x="5168" y="1592"/>
                  </a:lnTo>
                  <a:lnTo>
                    <a:pt x="5216" y="1557"/>
                  </a:lnTo>
                  <a:lnTo>
                    <a:pt x="5253" y="1535"/>
                  </a:lnTo>
                  <a:lnTo>
                    <a:pt x="5430" y="1425"/>
                  </a:lnTo>
                  <a:lnTo>
                    <a:pt x="5533" y="1352"/>
                  </a:lnTo>
                  <a:lnTo>
                    <a:pt x="5559" y="1329"/>
                  </a:lnTo>
                  <a:lnTo>
                    <a:pt x="5594" y="1304"/>
                  </a:lnTo>
                  <a:lnTo>
                    <a:pt x="5794" y="1206"/>
                  </a:lnTo>
                  <a:lnTo>
                    <a:pt x="5978" y="1128"/>
                  </a:lnTo>
                  <a:lnTo>
                    <a:pt x="6089" y="1088"/>
                  </a:lnTo>
                  <a:lnTo>
                    <a:pt x="6172" y="1068"/>
                  </a:lnTo>
                  <a:lnTo>
                    <a:pt x="6206" y="1074"/>
                  </a:lnTo>
                  <a:lnTo>
                    <a:pt x="6211" y="1087"/>
                  </a:lnTo>
                  <a:lnTo>
                    <a:pt x="6209" y="1096"/>
                  </a:lnTo>
                  <a:lnTo>
                    <a:pt x="6095" y="1154"/>
                  </a:lnTo>
                  <a:lnTo>
                    <a:pt x="5955" y="1219"/>
                  </a:lnTo>
                  <a:lnTo>
                    <a:pt x="5957" y="1221"/>
                  </a:lnTo>
                  <a:lnTo>
                    <a:pt x="5983" y="1238"/>
                  </a:lnTo>
                  <a:lnTo>
                    <a:pt x="5996" y="1256"/>
                  </a:lnTo>
                  <a:lnTo>
                    <a:pt x="5996" y="1268"/>
                  </a:lnTo>
                  <a:lnTo>
                    <a:pt x="5995" y="1276"/>
                  </a:lnTo>
                  <a:lnTo>
                    <a:pt x="5979" y="1289"/>
                  </a:lnTo>
                  <a:lnTo>
                    <a:pt x="5962" y="1299"/>
                  </a:lnTo>
                  <a:lnTo>
                    <a:pt x="5956" y="1309"/>
                  </a:lnTo>
                  <a:lnTo>
                    <a:pt x="5962" y="1315"/>
                  </a:lnTo>
                  <a:lnTo>
                    <a:pt x="5988" y="1334"/>
                  </a:lnTo>
                  <a:lnTo>
                    <a:pt x="6001" y="1361"/>
                  </a:lnTo>
                  <a:lnTo>
                    <a:pt x="5988" y="1381"/>
                  </a:lnTo>
                  <a:lnTo>
                    <a:pt x="5977" y="1394"/>
                  </a:lnTo>
                  <a:lnTo>
                    <a:pt x="5981" y="1400"/>
                  </a:lnTo>
                  <a:lnTo>
                    <a:pt x="5994" y="1412"/>
                  </a:lnTo>
                  <a:lnTo>
                    <a:pt x="6006" y="1434"/>
                  </a:lnTo>
                  <a:lnTo>
                    <a:pt x="6006" y="1452"/>
                  </a:lnTo>
                  <a:lnTo>
                    <a:pt x="5997" y="1468"/>
                  </a:lnTo>
                  <a:lnTo>
                    <a:pt x="5955" y="1496"/>
                  </a:lnTo>
                  <a:lnTo>
                    <a:pt x="5939" y="1500"/>
                  </a:lnTo>
                  <a:lnTo>
                    <a:pt x="5898" y="1513"/>
                  </a:lnTo>
                  <a:lnTo>
                    <a:pt x="5825" y="1526"/>
                  </a:lnTo>
                  <a:lnTo>
                    <a:pt x="5763" y="1532"/>
                  </a:lnTo>
                  <a:lnTo>
                    <a:pt x="5732" y="1538"/>
                  </a:lnTo>
                  <a:lnTo>
                    <a:pt x="5719" y="1544"/>
                  </a:lnTo>
                  <a:lnTo>
                    <a:pt x="5668" y="1564"/>
                  </a:lnTo>
                  <a:lnTo>
                    <a:pt x="5606" y="1582"/>
                  </a:lnTo>
                  <a:lnTo>
                    <a:pt x="5580" y="1588"/>
                  </a:lnTo>
                  <a:lnTo>
                    <a:pt x="5577" y="1588"/>
                  </a:lnTo>
                  <a:lnTo>
                    <a:pt x="5542" y="1619"/>
                  </a:lnTo>
                  <a:lnTo>
                    <a:pt x="5443" y="1727"/>
                  </a:lnTo>
                  <a:lnTo>
                    <a:pt x="5330" y="1847"/>
                  </a:lnTo>
                  <a:lnTo>
                    <a:pt x="5268" y="1898"/>
                  </a:lnTo>
                  <a:lnTo>
                    <a:pt x="5077" y="2029"/>
                  </a:lnTo>
                  <a:lnTo>
                    <a:pt x="5049" y="2048"/>
                  </a:lnTo>
                  <a:lnTo>
                    <a:pt x="5006" y="2073"/>
                  </a:lnTo>
                  <a:lnTo>
                    <a:pt x="4911" y="2136"/>
                  </a:lnTo>
                  <a:lnTo>
                    <a:pt x="4901" y="2147"/>
                  </a:lnTo>
                  <a:lnTo>
                    <a:pt x="4858" y="2164"/>
                  </a:lnTo>
                  <a:lnTo>
                    <a:pt x="4789" y="2164"/>
                  </a:lnTo>
                  <a:lnTo>
                    <a:pt x="4732" y="2156"/>
                  </a:lnTo>
                  <a:lnTo>
                    <a:pt x="4603" y="2157"/>
                  </a:lnTo>
                  <a:lnTo>
                    <a:pt x="4515" y="2165"/>
                  </a:lnTo>
                  <a:lnTo>
                    <a:pt x="4506" y="2169"/>
                  </a:lnTo>
                  <a:lnTo>
                    <a:pt x="4404" y="2199"/>
                  </a:lnTo>
                  <a:lnTo>
                    <a:pt x="4272" y="2215"/>
                  </a:lnTo>
                  <a:lnTo>
                    <a:pt x="4165" y="2215"/>
                  </a:lnTo>
                  <a:lnTo>
                    <a:pt x="4043" y="2200"/>
                  </a:lnTo>
                  <a:lnTo>
                    <a:pt x="3911" y="2165"/>
                  </a:lnTo>
                  <a:lnTo>
                    <a:pt x="3842" y="2136"/>
                  </a:lnTo>
                  <a:lnTo>
                    <a:pt x="3828" y="2135"/>
                  </a:lnTo>
                  <a:lnTo>
                    <a:pt x="3767" y="2143"/>
                  </a:lnTo>
                  <a:lnTo>
                    <a:pt x="3741" y="2160"/>
                  </a:lnTo>
                  <a:lnTo>
                    <a:pt x="3730" y="2179"/>
                  </a:lnTo>
                  <a:lnTo>
                    <a:pt x="3728" y="2191"/>
                  </a:lnTo>
                  <a:lnTo>
                    <a:pt x="3720" y="2244"/>
                  </a:lnTo>
                  <a:lnTo>
                    <a:pt x="3688" y="2359"/>
                  </a:lnTo>
                  <a:lnTo>
                    <a:pt x="3672" y="2423"/>
                  </a:lnTo>
                  <a:lnTo>
                    <a:pt x="3667" y="2459"/>
                  </a:lnTo>
                  <a:lnTo>
                    <a:pt x="3675" y="2542"/>
                  </a:lnTo>
                  <a:lnTo>
                    <a:pt x="3702" y="2654"/>
                  </a:lnTo>
                  <a:lnTo>
                    <a:pt x="3710" y="2674"/>
                  </a:lnTo>
                  <a:lnTo>
                    <a:pt x="3609" y="3045"/>
                  </a:lnTo>
                  <a:lnTo>
                    <a:pt x="3502" y="3465"/>
                  </a:lnTo>
                  <a:lnTo>
                    <a:pt x="3502" y="3475"/>
                  </a:lnTo>
                  <a:lnTo>
                    <a:pt x="3515" y="3503"/>
                  </a:lnTo>
                  <a:lnTo>
                    <a:pt x="3554" y="3553"/>
                  </a:lnTo>
                  <a:lnTo>
                    <a:pt x="3623" y="3627"/>
                  </a:lnTo>
                  <a:lnTo>
                    <a:pt x="3676" y="3690"/>
                  </a:lnTo>
                  <a:lnTo>
                    <a:pt x="3684" y="3710"/>
                  </a:lnTo>
                  <a:lnTo>
                    <a:pt x="3697" y="3921"/>
                  </a:lnTo>
                  <a:lnTo>
                    <a:pt x="3703" y="4087"/>
                  </a:lnTo>
                  <a:lnTo>
                    <a:pt x="3697" y="4120"/>
                  </a:lnTo>
                  <a:lnTo>
                    <a:pt x="3675" y="4279"/>
                  </a:lnTo>
                  <a:lnTo>
                    <a:pt x="3675" y="4350"/>
                  </a:lnTo>
                  <a:lnTo>
                    <a:pt x="3684" y="4385"/>
                  </a:lnTo>
                  <a:lnTo>
                    <a:pt x="3690" y="4394"/>
                  </a:lnTo>
                  <a:lnTo>
                    <a:pt x="3694" y="4397"/>
                  </a:lnTo>
                  <a:lnTo>
                    <a:pt x="3698" y="4419"/>
                  </a:lnTo>
                  <a:lnTo>
                    <a:pt x="3680" y="4446"/>
                  </a:lnTo>
                  <a:lnTo>
                    <a:pt x="3659" y="4464"/>
                  </a:lnTo>
                  <a:lnTo>
                    <a:pt x="3638" y="4481"/>
                  </a:lnTo>
                  <a:lnTo>
                    <a:pt x="3614" y="4510"/>
                  </a:lnTo>
                  <a:lnTo>
                    <a:pt x="3602" y="4536"/>
                  </a:lnTo>
                  <a:lnTo>
                    <a:pt x="3603" y="4539"/>
                  </a:lnTo>
                  <a:lnTo>
                    <a:pt x="3603" y="4587"/>
                  </a:lnTo>
                  <a:lnTo>
                    <a:pt x="3601" y="4838"/>
                  </a:lnTo>
                  <a:lnTo>
                    <a:pt x="3592" y="5002"/>
                  </a:lnTo>
                  <a:lnTo>
                    <a:pt x="3584" y="5060"/>
                  </a:lnTo>
                  <a:lnTo>
                    <a:pt x="3574" y="5124"/>
                  </a:lnTo>
                  <a:lnTo>
                    <a:pt x="3544" y="5344"/>
                  </a:lnTo>
                  <a:lnTo>
                    <a:pt x="3509" y="5534"/>
                  </a:lnTo>
                  <a:lnTo>
                    <a:pt x="3479" y="5648"/>
                  </a:lnTo>
                  <a:lnTo>
                    <a:pt x="3441" y="5740"/>
                  </a:lnTo>
                  <a:lnTo>
                    <a:pt x="3409" y="5785"/>
                  </a:lnTo>
                  <a:lnTo>
                    <a:pt x="3384" y="5803"/>
                  </a:lnTo>
                  <a:lnTo>
                    <a:pt x="3370" y="5807"/>
                  </a:lnTo>
                  <a:lnTo>
                    <a:pt x="3356" y="5810"/>
                  </a:lnTo>
                  <a:lnTo>
                    <a:pt x="3276" y="5798"/>
                  </a:lnTo>
                  <a:lnTo>
                    <a:pt x="3228" y="5769"/>
                  </a:lnTo>
                  <a:lnTo>
                    <a:pt x="3196" y="5740"/>
                  </a:lnTo>
                  <a:lnTo>
                    <a:pt x="3182" y="5719"/>
                  </a:lnTo>
                  <a:lnTo>
                    <a:pt x="3172" y="5711"/>
                  </a:lnTo>
                  <a:lnTo>
                    <a:pt x="3128" y="5666"/>
                  </a:lnTo>
                  <a:lnTo>
                    <a:pt x="3107" y="5629"/>
                  </a:lnTo>
                  <a:lnTo>
                    <a:pt x="3107" y="5613"/>
                  </a:lnTo>
                  <a:lnTo>
                    <a:pt x="3114" y="5569"/>
                  </a:lnTo>
                  <a:lnTo>
                    <a:pt x="3103" y="5550"/>
                  </a:lnTo>
                  <a:lnTo>
                    <a:pt x="3067" y="5453"/>
                  </a:lnTo>
                  <a:lnTo>
                    <a:pt x="3058" y="5400"/>
                  </a:lnTo>
                  <a:lnTo>
                    <a:pt x="3059" y="5369"/>
                  </a:lnTo>
                  <a:lnTo>
                    <a:pt x="3063" y="5355"/>
                  </a:lnTo>
                  <a:lnTo>
                    <a:pt x="3050" y="5160"/>
                  </a:lnTo>
                  <a:lnTo>
                    <a:pt x="3045" y="5156"/>
                  </a:lnTo>
                  <a:lnTo>
                    <a:pt x="3007" y="5124"/>
                  </a:lnTo>
                  <a:lnTo>
                    <a:pt x="2994" y="5105"/>
                  </a:lnTo>
                  <a:lnTo>
                    <a:pt x="2975" y="5054"/>
                  </a:lnTo>
                  <a:lnTo>
                    <a:pt x="2968" y="5028"/>
                  </a:lnTo>
                  <a:lnTo>
                    <a:pt x="2958" y="5070"/>
                  </a:lnTo>
                  <a:lnTo>
                    <a:pt x="2916" y="5268"/>
                  </a:lnTo>
                  <a:lnTo>
                    <a:pt x="2900" y="5386"/>
                  </a:lnTo>
                  <a:lnTo>
                    <a:pt x="2902" y="5418"/>
                  </a:lnTo>
                  <a:lnTo>
                    <a:pt x="2907" y="5444"/>
                  </a:lnTo>
                  <a:lnTo>
                    <a:pt x="2910" y="5513"/>
                  </a:lnTo>
                  <a:lnTo>
                    <a:pt x="2905" y="5613"/>
                  </a:lnTo>
                  <a:lnTo>
                    <a:pt x="2902" y="5631"/>
                  </a:lnTo>
                  <a:lnTo>
                    <a:pt x="2907" y="5645"/>
                  </a:lnTo>
                  <a:lnTo>
                    <a:pt x="2919" y="5724"/>
                  </a:lnTo>
                  <a:lnTo>
                    <a:pt x="2914" y="5784"/>
                  </a:lnTo>
                  <a:lnTo>
                    <a:pt x="2902" y="5810"/>
                  </a:lnTo>
                  <a:lnTo>
                    <a:pt x="2891" y="5836"/>
                  </a:lnTo>
                  <a:lnTo>
                    <a:pt x="2875" y="5890"/>
                  </a:lnTo>
                  <a:lnTo>
                    <a:pt x="2863" y="5959"/>
                  </a:lnTo>
                  <a:lnTo>
                    <a:pt x="2862" y="5970"/>
                  </a:lnTo>
                  <a:lnTo>
                    <a:pt x="2870" y="5991"/>
                  </a:lnTo>
                  <a:lnTo>
                    <a:pt x="2900" y="6109"/>
                  </a:lnTo>
                  <a:lnTo>
                    <a:pt x="2909" y="6196"/>
                  </a:lnTo>
                  <a:lnTo>
                    <a:pt x="2902" y="6233"/>
                  </a:lnTo>
                  <a:lnTo>
                    <a:pt x="2853" y="6523"/>
                  </a:lnTo>
                  <a:lnTo>
                    <a:pt x="2824" y="6717"/>
                  </a:lnTo>
                  <a:lnTo>
                    <a:pt x="2822" y="6783"/>
                  </a:lnTo>
                  <a:lnTo>
                    <a:pt x="2815" y="7089"/>
                  </a:lnTo>
                  <a:lnTo>
                    <a:pt x="2818" y="7254"/>
                  </a:lnTo>
                  <a:lnTo>
                    <a:pt x="2824" y="7282"/>
                  </a:lnTo>
                  <a:lnTo>
                    <a:pt x="2849" y="7320"/>
                  </a:lnTo>
                  <a:lnTo>
                    <a:pt x="2913" y="7404"/>
                  </a:lnTo>
                  <a:lnTo>
                    <a:pt x="2933" y="7444"/>
                  </a:lnTo>
                  <a:lnTo>
                    <a:pt x="2939" y="7467"/>
                  </a:lnTo>
                  <a:lnTo>
                    <a:pt x="2937" y="7476"/>
                  </a:lnTo>
                  <a:lnTo>
                    <a:pt x="2935" y="7496"/>
                  </a:lnTo>
                  <a:lnTo>
                    <a:pt x="2940" y="7527"/>
                  </a:lnTo>
                  <a:lnTo>
                    <a:pt x="2964" y="7571"/>
                  </a:lnTo>
                  <a:lnTo>
                    <a:pt x="2981" y="7602"/>
                  </a:lnTo>
                  <a:lnTo>
                    <a:pt x="2986" y="7620"/>
                  </a:lnTo>
                  <a:lnTo>
                    <a:pt x="2986" y="7664"/>
                  </a:lnTo>
                  <a:lnTo>
                    <a:pt x="2972" y="7724"/>
                  </a:lnTo>
                  <a:lnTo>
                    <a:pt x="2968" y="7734"/>
                  </a:lnTo>
                  <a:lnTo>
                    <a:pt x="2977" y="7746"/>
                  </a:lnTo>
                  <a:lnTo>
                    <a:pt x="3009" y="7798"/>
                  </a:lnTo>
                  <a:lnTo>
                    <a:pt x="3015" y="7821"/>
                  </a:lnTo>
                  <a:lnTo>
                    <a:pt x="3011" y="7832"/>
                  </a:lnTo>
                  <a:lnTo>
                    <a:pt x="3006" y="7836"/>
                  </a:lnTo>
                  <a:lnTo>
                    <a:pt x="2958" y="7852"/>
                  </a:lnTo>
                  <a:lnTo>
                    <a:pt x="2809" y="7904"/>
                  </a:lnTo>
                  <a:lnTo>
                    <a:pt x="2730" y="7937"/>
                  </a:lnTo>
                  <a:lnTo>
                    <a:pt x="2712" y="7948"/>
                  </a:lnTo>
                  <a:lnTo>
                    <a:pt x="2697" y="7955"/>
                  </a:lnTo>
                  <a:lnTo>
                    <a:pt x="2657" y="7952"/>
                  </a:lnTo>
                  <a:lnTo>
                    <a:pt x="2613" y="7933"/>
                  </a:lnTo>
                  <a:lnTo>
                    <a:pt x="2581" y="7905"/>
                  </a:lnTo>
                  <a:lnTo>
                    <a:pt x="2573" y="7891"/>
                  </a:lnTo>
                  <a:lnTo>
                    <a:pt x="2569" y="7877"/>
                  </a:lnTo>
                  <a:lnTo>
                    <a:pt x="2570" y="7843"/>
                  </a:lnTo>
                  <a:lnTo>
                    <a:pt x="2576" y="7811"/>
                  </a:lnTo>
                  <a:lnTo>
                    <a:pt x="2577" y="7782"/>
                  </a:lnTo>
                  <a:lnTo>
                    <a:pt x="2573" y="7772"/>
                  </a:lnTo>
                  <a:lnTo>
                    <a:pt x="2556" y="7721"/>
                  </a:lnTo>
                  <a:lnTo>
                    <a:pt x="2552" y="7697"/>
                  </a:lnTo>
                  <a:lnTo>
                    <a:pt x="2533" y="7602"/>
                  </a:lnTo>
                  <a:lnTo>
                    <a:pt x="2533" y="7509"/>
                  </a:lnTo>
                  <a:lnTo>
                    <a:pt x="2538" y="7504"/>
                  </a:lnTo>
                  <a:lnTo>
                    <a:pt x="2556" y="7474"/>
                  </a:lnTo>
                  <a:lnTo>
                    <a:pt x="2556" y="7447"/>
                  </a:lnTo>
                  <a:lnTo>
                    <a:pt x="2548" y="7434"/>
                  </a:lnTo>
                  <a:lnTo>
                    <a:pt x="2539" y="7418"/>
                  </a:lnTo>
                  <a:lnTo>
                    <a:pt x="2538" y="7388"/>
                  </a:lnTo>
                  <a:lnTo>
                    <a:pt x="2551" y="7352"/>
                  </a:lnTo>
                  <a:lnTo>
                    <a:pt x="2556" y="7346"/>
                  </a:lnTo>
                  <a:lnTo>
                    <a:pt x="2582" y="7308"/>
                  </a:lnTo>
                  <a:lnTo>
                    <a:pt x="2565" y="7186"/>
                  </a:lnTo>
                  <a:lnTo>
                    <a:pt x="2490" y="6618"/>
                  </a:lnTo>
                  <a:lnTo>
                    <a:pt x="2454" y="6307"/>
                  </a:lnTo>
                  <a:lnTo>
                    <a:pt x="2452" y="6246"/>
                  </a:lnTo>
                  <a:lnTo>
                    <a:pt x="2456" y="6162"/>
                  </a:lnTo>
                  <a:lnTo>
                    <a:pt x="2471" y="5999"/>
                  </a:lnTo>
                  <a:lnTo>
                    <a:pt x="2481" y="5942"/>
                  </a:lnTo>
                  <a:lnTo>
                    <a:pt x="2491" y="5922"/>
                  </a:lnTo>
                  <a:lnTo>
                    <a:pt x="2497" y="5920"/>
                  </a:lnTo>
                  <a:lnTo>
                    <a:pt x="2503" y="5919"/>
                  </a:lnTo>
                  <a:lnTo>
                    <a:pt x="2512" y="5895"/>
                  </a:lnTo>
                  <a:lnTo>
                    <a:pt x="2521" y="5833"/>
                  </a:lnTo>
                  <a:lnTo>
                    <a:pt x="2526" y="5663"/>
                  </a:lnTo>
                  <a:lnTo>
                    <a:pt x="2522" y="5593"/>
                  </a:lnTo>
                  <a:lnTo>
                    <a:pt x="2520" y="5574"/>
                  </a:lnTo>
                  <a:lnTo>
                    <a:pt x="2508" y="5539"/>
                  </a:lnTo>
                  <a:lnTo>
                    <a:pt x="2482" y="5488"/>
                  </a:lnTo>
                  <a:lnTo>
                    <a:pt x="2464" y="5445"/>
                  </a:lnTo>
                  <a:lnTo>
                    <a:pt x="2450" y="5409"/>
                  </a:lnTo>
                  <a:lnTo>
                    <a:pt x="2395" y="5232"/>
                  </a:lnTo>
                  <a:lnTo>
                    <a:pt x="2351" y="5038"/>
                  </a:lnTo>
                  <a:lnTo>
                    <a:pt x="2328" y="4896"/>
                  </a:lnTo>
                  <a:lnTo>
                    <a:pt x="2313" y="4748"/>
                  </a:lnTo>
                  <a:lnTo>
                    <a:pt x="2310" y="4599"/>
                  </a:lnTo>
                  <a:lnTo>
                    <a:pt x="2315" y="4526"/>
                  </a:lnTo>
                  <a:lnTo>
                    <a:pt x="2320" y="4481"/>
                  </a:lnTo>
                  <a:lnTo>
                    <a:pt x="2315" y="4484"/>
                  </a:lnTo>
                  <a:lnTo>
                    <a:pt x="2296" y="4515"/>
                  </a:lnTo>
                  <a:lnTo>
                    <a:pt x="2274" y="4532"/>
                  </a:lnTo>
                  <a:lnTo>
                    <a:pt x="2245" y="4533"/>
                  </a:lnTo>
                  <a:lnTo>
                    <a:pt x="2206" y="4510"/>
                  </a:lnTo>
                  <a:lnTo>
                    <a:pt x="2184" y="4485"/>
                  </a:lnTo>
                  <a:lnTo>
                    <a:pt x="2176" y="4476"/>
                  </a:lnTo>
                  <a:lnTo>
                    <a:pt x="2158" y="4466"/>
                  </a:lnTo>
                  <a:lnTo>
                    <a:pt x="2132" y="4459"/>
                  </a:lnTo>
                  <a:lnTo>
                    <a:pt x="2087" y="4472"/>
                  </a:lnTo>
                  <a:lnTo>
                    <a:pt x="2079" y="4477"/>
                  </a:lnTo>
                  <a:lnTo>
                    <a:pt x="2071" y="4479"/>
                  </a:lnTo>
                  <a:lnTo>
                    <a:pt x="2034" y="4480"/>
                  </a:lnTo>
                  <a:lnTo>
                    <a:pt x="2005" y="4475"/>
                  </a:lnTo>
                  <a:lnTo>
                    <a:pt x="1981" y="4460"/>
                  </a:lnTo>
                  <a:lnTo>
                    <a:pt x="1968" y="4433"/>
                  </a:lnTo>
                  <a:lnTo>
                    <a:pt x="1974" y="4389"/>
                  </a:lnTo>
                  <a:lnTo>
                    <a:pt x="2007" y="4324"/>
                  </a:lnTo>
                  <a:lnTo>
                    <a:pt x="2036" y="4283"/>
                  </a:lnTo>
                  <a:lnTo>
                    <a:pt x="2056" y="4250"/>
                  </a:lnTo>
                  <a:lnTo>
                    <a:pt x="2083" y="4170"/>
                  </a:lnTo>
                  <a:lnTo>
                    <a:pt x="2104" y="4050"/>
                  </a:lnTo>
                  <a:lnTo>
                    <a:pt x="2105" y="4015"/>
                  </a:lnTo>
                  <a:lnTo>
                    <a:pt x="2106" y="4003"/>
                  </a:lnTo>
                  <a:lnTo>
                    <a:pt x="2118" y="3990"/>
                  </a:lnTo>
                  <a:lnTo>
                    <a:pt x="2141" y="3986"/>
                  </a:lnTo>
                  <a:lnTo>
                    <a:pt x="2147" y="3986"/>
                  </a:lnTo>
                  <a:lnTo>
                    <a:pt x="2165" y="3943"/>
                  </a:lnTo>
                  <a:lnTo>
                    <a:pt x="2255" y="3745"/>
                  </a:lnTo>
                  <a:lnTo>
                    <a:pt x="2300" y="3667"/>
                  </a:lnTo>
                  <a:lnTo>
                    <a:pt x="2322" y="3637"/>
                  </a:lnTo>
                  <a:lnTo>
                    <a:pt x="2329" y="3635"/>
                  </a:lnTo>
                  <a:lnTo>
                    <a:pt x="2344" y="3633"/>
                  </a:lnTo>
                  <a:lnTo>
                    <a:pt x="2371" y="3615"/>
                  </a:lnTo>
                  <a:lnTo>
                    <a:pt x="2399" y="3580"/>
                  </a:lnTo>
                  <a:lnTo>
                    <a:pt x="2405" y="3573"/>
                  </a:lnTo>
                  <a:lnTo>
                    <a:pt x="2382" y="3503"/>
                  </a:lnTo>
                  <a:lnTo>
                    <a:pt x="2350" y="3460"/>
                  </a:lnTo>
                  <a:lnTo>
                    <a:pt x="2275" y="3372"/>
                  </a:lnTo>
                  <a:lnTo>
                    <a:pt x="2267" y="3360"/>
                  </a:lnTo>
                  <a:lnTo>
                    <a:pt x="2254" y="3313"/>
                  </a:lnTo>
                  <a:lnTo>
                    <a:pt x="2241" y="3208"/>
                  </a:lnTo>
                  <a:lnTo>
                    <a:pt x="2230" y="2965"/>
                  </a:lnTo>
                  <a:lnTo>
                    <a:pt x="2230" y="2913"/>
                  </a:lnTo>
                  <a:lnTo>
                    <a:pt x="2230" y="2537"/>
                  </a:lnTo>
                  <a:lnTo>
                    <a:pt x="2246" y="2438"/>
                  </a:lnTo>
                  <a:lnTo>
                    <a:pt x="2262" y="2317"/>
                  </a:lnTo>
                  <a:lnTo>
                    <a:pt x="2258" y="2300"/>
                  </a:lnTo>
                  <a:lnTo>
                    <a:pt x="2219" y="2219"/>
                  </a:lnTo>
                  <a:lnTo>
                    <a:pt x="2163" y="2118"/>
                  </a:lnTo>
                  <a:lnTo>
                    <a:pt x="2112" y="2038"/>
                  </a:lnTo>
                  <a:lnTo>
                    <a:pt x="2095" y="2021"/>
                  </a:lnTo>
                  <a:lnTo>
                    <a:pt x="2068" y="2012"/>
                  </a:lnTo>
                  <a:lnTo>
                    <a:pt x="1907" y="1985"/>
                  </a:lnTo>
                  <a:lnTo>
                    <a:pt x="1732" y="1939"/>
                  </a:lnTo>
                  <a:lnTo>
                    <a:pt x="1604" y="1894"/>
                  </a:lnTo>
                  <a:lnTo>
                    <a:pt x="1471" y="1829"/>
                  </a:lnTo>
                  <a:lnTo>
                    <a:pt x="1344" y="1744"/>
                  </a:lnTo>
                  <a:lnTo>
                    <a:pt x="1283" y="1691"/>
                  </a:lnTo>
                  <a:lnTo>
                    <a:pt x="1261" y="1683"/>
                  </a:lnTo>
                  <a:lnTo>
                    <a:pt x="1149" y="1639"/>
                  </a:lnTo>
                  <a:lnTo>
                    <a:pt x="1130" y="1623"/>
                  </a:lnTo>
                  <a:lnTo>
                    <a:pt x="1081" y="1554"/>
                  </a:lnTo>
                  <a:lnTo>
                    <a:pt x="1063" y="1536"/>
                  </a:lnTo>
                  <a:lnTo>
                    <a:pt x="1022" y="1510"/>
                  </a:lnTo>
                  <a:lnTo>
                    <a:pt x="936" y="1446"/>
                  </a:lnTo>
                  <a:lnTo>
                    <a:pt x="849" y="1367"/>
                  </a:lnTo>
                  <a:lnTo>
                    <a:pt x="764" y="1276"/>
                  </a:lnTo>
                  <a:lnTo>
                    <a:pt x="683" y="1176"/>
                  </a:lnTo>
                  <a:lnTo>
                    <a:pt x="609" y="1070"/>
                  </a:lnTo>
                  <a:lnTo>
                    <a:pt x="547" y="960"/>
                  </a:lnTo>
                  <a:lnTo>
                    <a:pt x="497" y="848"/>
                  </a:lnTo>
                  <a:lnTo>
                    <a:pt x="477" y="794"/>
                  </a:lnTo>
                  <a:lnTo>
                    <a:pt x="471" y="782"/>
                  </a:lnTo>
                  <a:lnTo>
                    <a:pt x="438" y="731"/>
                  </a:lnTo>
                  <a:lnTo>
                    <a:pt x="415" y="705"/>
                  </a:lnTo>
                  <a:lnTo>
                    <a:pt x="407" y="703"/>
                  </a:lnTo>
                  <a:lnTo>
                    <a:pt x="375" y="694"/>
                  </a:lnTo>
                  <a:lnTo>
                    <a:pt x="232" y="630"/>
                  </a:lnTo>
                  <a:lnTo>
                    <a:pt x="188" y="607"/>
                  </a:lnTo>
                  <a:lnTo>
                    <a:pt x="152" y="584"/>
                  </a:lnTo>
                  <a:lnTo>
                    <a:pt x="90" y="528"/>
                  </a:lnTo>
                  <a:lnTo>
                    <a:pt x="59" y="486"/>
                  </a:lnTo>
                  <a:lnTo>
                    <a:pt x="46" y="459"/>
                  </a:lnTo>
                  <a:lnTo>
                    <a:pt x="43" y="436"/>
                  </a:lnTo>
                  <a:lnTo>
                    <a:pt x="51" y="418"/>
                  </a:lnTo>
                  <a:lnTo>
                    <a:pt x="60" y="410"/>
                  </a:lnTo>
                  <a:lnTo>
                    <a:pt x="64" y="405"/>
                  </a:lnTo>
                  <a:lnTo>
                    <a:pt x="62" y="387"/>
                  </a:lnTo>
                  <a:lnTo>
                    <a:pt x="55" y="363"/>
                  </a:lnTo>
                  <a:lnTo>
                    <a:pt x="53" y="336"/>
                  </a:lnTo>
                  <a:lnTo>
                    <a:pt x="59" y="323"/>
                  </a:lnTo>
                  <a:lnTo>
                    <a:pt x="70" y="308"/>
                  </a:lnTo>
                  <a:lnTo>
                    <a:pt x="84" y="293"/>
                  </a:lnTo>
                  <a:lnTo>
                    <a:pt x="91" y="278"/>
                  </a:lnTo>
                  <a:lnTo>
                    <a:pt x="91" y="232"/>
                  </a:lnTo>
                  <a:lnTo>
                    <a:pt x="94" y="217"/>
                  </a:lnTo>
                  <a:lnTo>
                    <a:pt x="100" y="208"/>
                  </a:lnTo>
                  <a:lnTo>
                    <a:pt x="118" y="199"/>
                  </a:lnTo>
                  <a:lnTo>
                    <a:pt x="144" y="200"/>
                  </a:lnTo>
                  <a:lnTo>
                    <a:pt x="149" y="205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11" y="6"/>
                  </a:lnTo>
                  <a:lnTo>
                    <a:pt x="31" y="0"/>
                  </a:lnTo>
                  <a:lnTo>
                    <a:pt x="51" y="4"/>
                  </a:lnTo>
                  <a:lnTo>
                    <a:pt x="92" y="28"/>
                  </a:lnTo>
                  <a:lnTo>
                    <a:pt x="131" y="65"/>
                  </a:lnTo>
                  <a:lnTo>
                    <a:pt x="175" y="105"/>
                  </a:lnTo>
                  <a:lnTo>
                    <a:pt x="279" y="196"/>
                  </a:lnTo>
                  <a:lnTo>
                    <a:pt x="354" y="270"/>
                  </a:lnTo>
                  <a:lnTo>
                    <a:pt x="389" y="311"/>
                  </a:lnTo>
                  <a:lnTo>
                    <a:pt x="436" y="370"/>
                  </a:lnTo>
                  <a:lnTo>
                    <a:pt x="516" y="484"/>
                  </a:lnTo>
                  <a:lnTo>
                    <a:pt x="602" y="620"/>
                  </a:lnTo>
                  <a:lnTo>
                    <a:pt x="615" y="642"/>
                  </a:lnTo>
                  <a:lnTo>
                    <a:pt x="640" y="664"/>
                  </a:lnTo>
                  <a:lnTo>
                    <a:pt x="861" y="857"/>
                  </a:lnTo>
                  <a:lnTo>
                    <a:pt x="987" y="979"/>
                  </a:lnTo>
                  <a:lnTo>
                    <a:pt x="1127" y="1125"/>
                  </a:lnTo>
                  <a:lnTo>
                    <a:pt x="1318" y="1348"/>
                  </a:lnTo>
                  <a:lnTo>
                    <a:pt x="1349" y="1382"/>
                  </a:lnTo>
                  <a:lnTo>
                    <a:pt x="1370" y="1398"/>
                  </a:lnTo>
                  <a:lnTo>
                    <a:pt x="1449" y="1422"/>
                  </a:lnTo>
                  <a:lnTo>
                    <a:pt x="1594" y="1464"/>
                  </a:lnTo>
                  <a:lnTo>
                    <a:pt x="1830" y="1547"/>
                  </a:lnTo>
                  <a:lnTo>
                    <a:pt x="1996" y="1614"/>
                  </a:lnTo>
                  <a:lnTo>
                    <a:pt x="2013" y="1617"/>
                  </a:lnTo>
                  <a:lnTo>
                    <a:pt x="2079" y="1611"/>
                  </a:lnTo>
                  <a:lnTo>
                    <a:pt x="2165" y="1617"/>
                  </a:lnTo>
                  <a:lnTo>
                    <a:pt x="2241" y="1630"/>
                  </a:lnTo>
                  <a:lnTo>
                    <a:pt x="2336" y="1657"/>
                  </a:lnTo>
                  <a:lnTo>
                    <a:pt x="2450" y="1702"/>
                  </a:lnTo>
                  <a:lnTo>
                    <a:pt x="2517" y="1733"/>
                  </a:lnTo>
                  <a:lnTo>
                    <a:pt x="2567" y="1706"/>
                  </a:lnTo>
                  <a:lnTo>
                    <a:pt x="2712" y="1639"/>
                  </a:lnTo>
                  <a:lnTo>
                    <a:pt x="2722" y="1634"/>
                  </a:lnTo>
                  <a:lnTo>
                    <a:pt x="2735" y="1618"/>
                  </a:lnTo>
                  <a:lnTo>
                    <a:pt x="2744" y="1591"/>
                  </a:lnTo>
                  <a:lnTo>
                    <a:pt x="2735" y="1531"/>
                  </a:lnTo>
                  <a:lnTo>
                    <a:pt x="2730" y="1519"/>
                  </a:lnTo>
                  <a:lnTo>
                    <a:pt x="2727" y="1503"/>
                  </a:lnTo>
                  <a:lnTo>
                    <a:pt x="2713" y="1422"/>
                  </a:lnTo>
                  <a:lnTo>
                    <a:pt x="2699" y="1381"/>
                  </a:lnTo>
                  <a:lnTo>
                    <a:pt x="2692" y="1374"/>
                  </a:lnTo>
                  <a:lnTo>
                    <a:pt x="2669" y="1351"/>
                  </a:lnTo>
                  <a:lnTo>
                    <a:pt x="2655" y="1332"/>
                  </a:lnTo>
                  <a:lnTo>
                    <a:pt x="2651" y="1313"/>
                  </a:lnTo>
                  <a:lnTo>
                    <a:pt x="2640" y="1230"/>
                  </a:lnTo>
                  <a:lnTo>
                    <a:pt x="2642" y="1184"/>
                  </a:lnTo>
                  <a:lnTo>
                    <a:pt x="2648" y="1173"/>
                  </a:lnTo>
                  <a:lnTo>
                    <a:pt x="2656" y="1170"/>
                  </a:lnTo>
                  <a:lnTo>
                    <a:pt x="2675" y="1170"/>
                  </a:lnTo>
                  <a:lnTo>
                    <a:pt x="2700" y="1177"/>
                  </a:lnTo>
                  <a:lnTo>
                    <a:pt x="2705" y="1180"/>
                  </a:lnTo>
                  <a:lnTo>
                    <a:pt x="2714" y="115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42">
              <a:extLst>
                <a:ext uri="{FF2B5EF4-FFF2-40B4-BE49-F238E27FC236}">
                  <a16:creationId xmlns:a16="http://schemas.microsoft.com/office/drawing/2014/main" id="{825D1AC4-5B67-78CD-3F0F-959F7673C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016" y="2808824"/>
              <a:ext cx="4824536" cy="1035649"/>
            </a:xfrm>
            <a:custGeom>
              <a:avLst/>
              <a:gdLst>
                <a:gd name="T0" fmla="*/ 126 w 6818"/>
                <a:gd name="T1" fmla="*/ 1071 h 1467"/>
                <a:gd name="T2" fmla="*/ 337 w 6818"/>
                <a:gd name="T3" fmla="*/ 927 h 1467"/>
                <a:gd name="T4" fmla="*/ 508 w 6818"/>
                <a:gd name="T5" fmla="*/ 902 h 1467"/>
                <a:gd name="T6" fmla="*/ 679 w 6818"/>
                <a:gd name="T7" fmla="*/ 942 h 1467"/>
                <a:gd name="T8" fmla="*/ 993 w 6818"/>
                <a:gd name="T9" fmla="*/ 1042 h 1467"/>
                <a:gd name="T10" fmla="*/ 1222 w 6818"/>
                <a:gd name="T11" fmla="*/ 1041 h 1467"/>
                <a:gd name="T12" fmla="*/ 1288 w 6818"/>
                <a:gd name="T13" fmla="*/ 962 h 1467"/>
                <a:gd name="T14" fmla="*/ 1260 w 6818"/>
                <a:gd name="T15" fmla="*/ 779 h 1467"/>
                <a:gd name="T16" fmla="*/ 1277 w 6818"/>
                <a:gd name="T17" fmla="*/ 606 h 1467"/>
                <a:gd name="T18" fmla="*/ 1360 w 6818"/>
                <a:gd name="T19" fmla="*/ 554 h 1467"/>
                <a:gd name="T20" fmla="*/ 1494 w 6818"/>
                <a:gd name="T21" fmla="*/ 555 h 1467"/>
                <a:gd name="T22" fmla="*/ 1986 w 6818"/>
                <a:gd name="T23" fmla="*/ 626 h 1467"/>
                <a:gd name="T24" fmla="*/ 2367 w 6818"/>
                <a:gd name="T25" fmla="*/ 590 h 1467"/>
                <a:gd name="T26" fmla="*/ 2556 w 6818"/>
                <a:gd name="T27" fmla="*/ 504 h 1467"/>
                <a:gd name="T28" fmla="*/ 2953 w 6818"/>
                <a:gd name="T29" fmla="*/ 314 h 1467"/>
                <a:gd name="T30" fmla="*/ 3490 w 6818"/>
                <a:gd name="T31" fmla="*/ 197 h 1467"/>
                <a:gd name="T32" fmla="*/ 3905 w 6818"/>
                <a:gd name="T33" fmla="*/ 189 h 1467"/>
                <a:gd name="T34" fmla="*/ 3892 w 6818"/>
                <a:gd name="T35" fmla="*/ 180 h 1467"/>
                <a:gd name="T36" fmla="*/ 4058 w 6818"/>
                <a:gd name="T37" fmla="*/ 118 h 1467"/>
                <a:gd name="T38" fmla="*/ 4883 w 6818"/>
                <a:gd name="T39" fmla="*/ 12 h 1467"/>
                <a:gd name="T40" fmla="*/ 5217 w 6818"/>
                <a:gd name="T41" fmla="*/ 5 h 1467"/>
                <a:gd name="T42" fmla="*/ 5518 w 6818"/>
                <a:gd name="T43" fmla="*/ 66 h 1467"/>
                <a:gd name="T44" fmla="*/ 5755 w 6818"/>
                <a:gd name="T45" fmla="*/ 189 h 1467"/>
                <a:gd name="T46" fmla="*/ 5953 w 6818"/>
                <a:gd name="T47" fmla="*/ 394 h 1467"/>
                <a:gd name="T48" fmla="*/ 6027 w 6818"/>
                <a:gd name="T49" fmla="*/ 515 h 1467"/>
                <a:gd name="T50" fmla="*/ 6079 w 6818"/>
                <a:gd name="T51" fmla="*/ 703 h 1467"/>
                <a:gd name="T52" fmla="*/ 6171 w 6818"/>
                <a:gd name="T53" fmla="*/ 870 h 1467"/>
                <a:gd name="T54" fmla="*/ 6357 w 6818"/>
                <a:gd name="T55" fmla="*/ 1012 h 1467"/>
                <a:gd name="T56" fmla="*/ 6536 w 6818"/>
                <a:gd name="T57" fmla="*/ 1037 h 1467"/>
                <a:gd name="T58" fmla="*/ 6667 w 6818"/>
                <a:gd name="T59" fmla="*/ 1082 h 1467"/>
                <a:gd name="T60" fmla="*/ 6787 w 6818"/>
                <a:gd name="T61" fmla="*/ 1268 h 1467"/>
                <a:gd name="T62" fmla="*/ 6818 w 6818"/>
                <a:gd name="T63" fmla="*/ 1461 h 1467"/>
                <a:gd name="T64" fmla="*/ 6774 w 6818"/>
                <a:gd name="T65" fmla="*/ 1419 h 1467"/>
                <a:gd name="T66" fmla="*/ 6544 w 6818"/>
                <a:gd name="T67" fmla="*/ 1299 h 1467"/>
                <a:gd name="T68" fmla="*/ 6312 w 6818"/>
                <a:gd name="T69" fmla="*/ 1307 h 1467"/>
                <a:gd name="T70" fmla="*/ 6019 w 6818"/>
                <a:gd name="T71" fmla="*/ 1233 h 1467"/>
                <a:gd name="T72" fmla="*/ 5801 w 6818"/>
                <a:gd name="T73" fmla="*/ 980 h 1467"/>
                <a:gd name="T74" fmla="*/ 5563 w 6818"/>
                <a:gd name="T75" fmla="*/ 585 h 1467"/>
                <a:gd name="T76" fmla="*/ 5334 w 6818"/>
                <a:gd name="T77" fmla="*/ 399 h 1467"/>
                <a:gd name="T78" fmla="*/ 5050 w 6818"/>
                <a:gd name="T79" fmla="*/ 349 h 1467"/>
                <a:gd name="T80" fmla="*/ 4158 w 6818"/>
                <a:gd name="T81" fmla="*/ 327 h 1467"/>
                <a:gd name="T82" fmla="*/ 3479 w 6818"/>
                <a:gd name="T83" fmla="*/ 367 h 1467"/>
                <a:gd name="T84" fmla="*/ 3122 w 6818"/>
                <a:gd name="T85" fmla="*/ 473 h 1467"/>
                <a:gd name="T86" fmla="*/ 2984 w 6818"/>
                <a:gd name="T87" fmla="*/ 574 h 1467"/>
                <a:gd name="T88" fmla="*/ 3283 w 6818"/>
                <a:gd name="T89" fmla="*/ 653 h 1467"/>
                <a:gd name="T90" fmla="*/ 3300 w 6818"/>
                <a:gd name="T91" fmla="*/ 705 h 1467"/>
                <a:gd name="T92" fmla="*/ 3041 w 6818"/>
                <a:gd name="T93" fmla="*/ 765 h 1467"/>
                <a:gd name="T94" fmla="*/ 2569 w 6818"/>
                <a:gd name="T95" fmla="*/ 836 h 1467"/>
                <a:gd name="T96" fmla="*/ 2087 w 6818"/>
                <a:gd name="T97" fmla="*/ 876 h 1467"/>
                <a:gd name="T98" fmla="*/ 1585 w 6818"/>
                <a:gd name="T99" fmla="*/ 862 h 1467"/>
                <a:gd name="T100" fmla="*/ 1506 w 6818"/>
                <a:gd name="T101" fmla="*/ 879 h 1467"/>
                <a:gd name="T102" fmla="*/ 1458 w 6818"/>
                <a:gd name="T103" fmla="*/ 970 h 1467"/>
                <a:gd name="T104" fmla="*/ 1448 w 6818"/>
                <a:gd name="T105" fmla="*/ 1186 h 1467"/>
                <a:gd name="T106" fmla="*/ 1414 w 6818"/>
                <a:gd name="T107" fmla="*/ 1225 h 1467"/>
                <a:gd name="T108" fmla="*/ 1218 w 6818"/>
                <a:gd name="T109" fmla="*/ 1238 h 1467"/>
                <a:gd name="T110" fmla="*/ 581 w 6818"/>
                <a:gd name="T111" fmla="*/ 1099 h 1467"/>
                <a:gd name="T112" fmla="*/ 250 w 6818"/>
                <a:gd name="T113" fmla="*/ 1089 h 1467"/>
                <a:gd name="T114" fmla="*/ 28 w 6818"/>
                <a:gd name="T115" fmla="*/ 1209 h 1467"/>
                <a:gd name="T116" fmla="*/ 62 w 6818"/>
                <a:gd name="T117" fmla="*/ 1152 h 1467"/>
                <a:gd name="connsiteX0" fmla="*/ 91 w 10000"/>
                <a:gd name="connsiteY0" fmla="*/ 7853 h 10000"/>
                <a:gd name="connsiteX1" fmla="*/ 103 w 10000"/>
                <a:gd name="connsiteY1" fmla="*/ 7778 h 10000"/>
                <a:gd name="connsiteX2" fmla="*/ 185 w 10000"/>
                <a:gd name="connsiteY2" fmla="*/ 7301 h 10000"/>
                <a:gd name="connsiteX3" fmla="*/ 274 w 10000"/>
                <a:gd name="connsiteY3" fmla="*/ 6912 h 10000"/>
                <a:gd name="connsiteX4" fmla="*/ 390 w 10000"/>
                <a:gd name="connsiteY4" fmla="*/ 6537 h 10000"/>
                <a:gd name="connsiteX5" fmla="*/ 494 w 10000"/>
                <a:gd name="connsiteY5" fmla="*/ 6319 h 10000"/>
                <a:gd name="connsiteX6" fmla="*/ 572 w 10000"/>
                <a:gd name="connsiteY6" fmla="*/ 6210 h 10000"/>
                <a:gd name="connsiteX7" fmla="*/ 656 w 10000"/>
                <a:gd name="connsiteY7" fmla="*/ 6149 h 10000"/>
                <a:gd name="connsiteX8" fmla="*/ 745 w 10000"/>
                <a:gd name="connsiteY8" fmla="*/ 6149 h 10000"/>
                <a:gd name="connsiteX9" fmla="*/ 840 w 10000"/>
                <a:gd name="connsiteY9" fmla="*/ 6203 h 10000"/>
                <a:gd name="connsiteX10" fmla="*/ 943 w 10000"/>
                <a:gd name="connsiteY10" fmla="*/ 6326 h 10000"/>
                <a:gd name="connsiteX11" fmla="*/ 996 w 10000"/>
                <a:gd name="connsiteY11" fmla="*/ 6421 h 10000"/>
                <a:gd name="connsiteX12" fmla="*/ 1100 w 10000"/>
                <a:gd name="connsiteY12" fmla="*/ 6619 h 10000"/>
                <a:gd name="connsiteX13" fmla="*/ 1291 w 10000"/>
                <a:gd name="connsiteY13" fmla="*/ 6919 h 10000"/>
                <a:gd name="connsiteX14" fmla="*/ 1456 w 10000"/>
                <a:gd name="connsiteY14" fmla="*/ 7103 h 10000"/>
                <a:gd name="connsiteX15" fmla="*/ 1594 w 10000"/>
                <a:gd name="connsiteY15" fmla="*/ 7192 h 10000"/>
                <a:gd name="connsiteX16" fmla="*/ 1707 w 10000"/>
                <a:gd name="connsiteY16" fmla="*/ 7185 h 10000"/>
                <a:gd name="connsiteX17" fmla="*/ 1792 w 10000"/>
                <a:gd name="connsiteY17" fmla="*/ 7096 h 10000"/>
                <a:gd name="connsiteX18" fmla="*/ 1854 w 10000"/>
                <a:gd name="connsiteY18" fmla="*/ 6926 h 10000"/>
                <a:gd name="connsiteX19" fmla="*/ 1886 w 10000"/>
                <a:gd name="connsiteY19" fmla="*/ 6701 h 10000"/>
                <a:gd name="connsiteX20" fmla="*/ 1889 w 10000"/>
                <a:gd name="connsiteY20" fmla="*/ 6558 h 10000"/>
                <a:gd name="connsiteX21" fmla="*/ 1892 w 10000"/>
                <a:gd name="connsiteY21" fmla="*/ 6401 h 10000"/>
                <a:gd name="connsiteX22" fmla="*/ 1879 w 10000"/>
                <a:gd name="connsiteY22" fmla="*/ 5999 h 10000"/>
                <a:gd name="connsiteX23" fmla="*/ 1848 w 10000"/>
                <a:gd name="connsiteY23" fmla="*/ 5310 h 10000"/>
                <a:gd name="connsiteX24" fmla="*/ 1838 w 10000"/>
                <a:gd name="connsiteY24" fmla="*/ 4615 h 10000"/>
                <a:gd name="connsiteX25" fmla="*/ 1854 w 10000"/>
                <a:gd name="connsiteY25" fmla="*/ 4301 h 10000"/>
                <a:gd name="connsiteX26" fmla="*/ 1873 w 10000"/>
                <a:gd name="connsiteY26" fmla="*/ 4131 h 10000"/>
                <a:gd name="connsiteX27" fmla="*/ 1901 w 10000"/>
                <a:gd name="connsiteY27" fmla="*/ 3974 h 10000"/>
                <a:gd name="connsiteX28" fmla="*/ 1940 w 10000"/>
                <a:gd name="connsiteY28" fmla="*/ 3865 h 10000"/>
                <a:gd name="connsiteX29" fmla="*/ 1995 w 10000"/>
                <a:gd name="connsiteY29" fmla="*/ 3776 h 10000"/>
                <a:gd name="connsiteX30" fmla="*/ 2059 w 10000"/>
                <a:gd name="connsiteY30" fmla="*/ 3729 h 10000"/>
                <a:gd name="connsiteX31" fmla="*/ 2097 w 10000"/>
                <a:gd name="connsiteY31" fmla="*/ 3729 h 10000"/>
                <a:gd name="connsiteX32" fmla="*/ 2191 w 10000"/>
                <a:gd name="connsiteY32" fmla="*/ 3783 h 10000"/>
                <a:gd name="connsiteX33" fmla="*/ 2454 w 10000"/>
                <a:gd name="connsiteY33" fmla="*/ 4015 h 10000"/>
                <a:gd name="connsiteX34" fmla="*/ 2672 w 10000"/>
                <a:gd name="connsiteY34" fmla="*/ 4165 h 10000"/>
                <a:gd name="connsiteX35" fmla="*/ 2913 w 10000"/>
                <a:gd name="connsiteY35" fmla="*/ 4267 h 10000"/>
                <a:gd name="connsiteX36" fmla="*/ 3164 w 10000"/>
                <a:gd name="connsiteY36" fmla="*/ 4260 h 10000"/>
                <a:gd name="connsiteX37" fmla="*/ 3350 w 10000"/>
                <a:gd name="connsiteY37" fmla="*/ 4151 h 10000"/>
                <a:gd name="connsiteX38" fmla="*/ 3472 w 10000"/>
                <a:gd name="connsiteY38" fmla="*/ 4022 h 10000"/>
                <a:gd name="connsiteX39" fmla="*/ 3588 w 10000"/>
                <a:gd name="connsiteY39" fmla="*/ 3838 h 10000"/>
                <a:gd name="connsiteX40" fmla="*/ 3698 w 10000"/>
                <a:gd name="connsiteY40" fmla="*/ 3586 h 10000"/>
                <a:gd name="connsiteX41" fmla="*/ 3749 w 10000"/>
                <a:gd name="connsiteY41" fmla="*/ 3436 h 10000"/>
                <a:gd name="connsiteX42" fmla="*/ 3853 w 10000"/>
                <a:gd name="connsiteY42" fmla="*/ 3129 h 10000"/>
                <a:gd name="connsiteX43" fmla="*/ 4083 w 10000"/>
                <a:gd name="connsiteY43" fmla="*/ 2590 h 10000"/>
                <a:gd name="connsiteX44" fmla="*/ 4331 w 10000"/>
                <a:gd name="connsiteY44" fmla="*/ 2140 h 10000"/>
                <a:gd name="connsiteX45" fmla="*/ 4591 w 10000"/>
                <a:gd name="connsiteY45" fmla="*/ 1786 h 10000"/>
                <a:gd name="connsiteX46" fmla="*/ 4855 w 10000"/>
                <a:gd name="connsiteY46" fmla="*/ 1520 h 10000"/>
                <a:gd name="connsiteX47" fmla="*/ 5119 w 10000"/>
                <a:gd name="connsiteY47" fmla="*/ 1343 h 10000"/>
                <a:gd name="connsiteX48" fmla="*/ 5374 w 10000"/>
                <a:gd name="connsiteY48" fmla="*/ 1254 h 10000"/>
                <a:gd name="connsiteX49" fmla="*/ 5616 w 10000"/>
                <a:gd name="connsiteY49" fmla="*/ 1254 h 10000"/>
                <a:gd name="connsiteX50" fmla="*/ 5727 w 10000"/>
                <a:gd name="connsiteY50" fmla="*/ 1288 h 10000"/>
                <a:gd name="connsiteX51" fmla="*/ 5745 w 10000"/>
                <a:gd name="connsiteY51" fmla="*/ 1288 h 10000"/>
                <a:gd name="connsiteX52" fmla="*/ 5708 w 10000"/>
                <a:gd name="connsiteY52" fmla="*/ 1227 h 10000"/>
                <a:gd name="connsiteX53" fmla="*/ 5708 w 10000"/>
                <a:gd name="connsiteY53" fmla="*/ 1132 h 10000"/>
                <a:gd name="connsiteX54" fmla="*/ 5776 w 10000"/>
                <a:gd name="connsiteY54" fmla="*/ 1002 h 10000"/>
                <a:gd name="connsiteX55" fmla="*/ 5952 w 10000"/>
                <a:gd name="connsiteY55" fmla="*/ 804 h 10000"/>
                <a:gd name="connsiteX56" fmla="*/ 6280 w 10000"/>
                <a:gd name="connsiteY56" fmla="*/ 566 h 10000"/>
                <a:gd name="connsiteX57" fmla="*/ 6804 w 10000"/>
                <a:gd name="connsiteY57" fmla="*/ 259 h 10000"/>
                <a:gd name="connsiteX58" fmla="*/ 7162 w 10000"/>
                <a:gd name="connsiteY58" fmla="*/ 82 h 10000"/>
                <a:gd name="connsiteX59" fmla="*/ 7269 w 10000"/>
                <a:gd name="connsiteY59" fmla="*/ 34 h 10000"/>
                <a:gd name="connsiteX60" fmla="*/ 7468 w 10000"/>
                <a:gd name="connsiteY60" fmla="*/ 0 h 10000"/>
                <a:gd name="connsiteX61" fmla="*/ 7652 w 10000"/>
                <a:gd name="connsiteY61" fmla="*/ 34 h 10000"/>
                <a:gd name="connsiteX62" fmla="*/ 7815 w 10000"/>
                <a:gd name="connsiteY62" fmla="*/ 136 h 10000"/>
                <a:gd name="connsiteX63" fmla="*/ 7961 w 10000"/>
                <a:gd name="connsiteY63" fmla="*/ 273 h 10000"/>
                <a:gd name="connsiteX64" fmla="*/ 8093 w 10000"/>
                <a:gd name="connsiteY64" fmla="*/ 450 h 10000"/>
                <a:gd name="connsiteX65" fmla="*/ 8209 w 10000"/>
                <a:gd name="connsiteY65" fmla="*/ 675 h 10000"/>
                <a:gd name="connsiteX66" fmla="*/ 8312 w 10000"/>
                <a:gd name="connsiteY66" fmla="*/ 913 h 10000"/>
                <a:gd name="connsiteX67" fmla="*/ 8441 w 10000"/>
                <a:gd name="connsiteY67" fmla="*/ 1288 h 10000"/>
                <a:gd name="connsiteX68" fmla="*/ 8570 w 10000"/>
                <a:gd name="connsiteY68" fmla="*/ 1806 h 10000"/>
                <a:gd name="connsiteX69" fmla="*/ 8695 w 10000"/>
                <a:gd name="connsiteY69" fmla="*/ 2474 h 10000"/>
                <a:gd name="connsiteX70" fmla="*/ 8731 w 10000"/>
                <a:gd name="connsiteY70" fmla="*/ 2686 h 10000"/>
                <a:gd name="connsiteX71" fmla="*/ 8758 w 10000"/>
                <a:gd name="connsiteY71" fmla="*/ 2808 h 10000"/>
                <a:gd name="connsiteX72" fmla="*/ 8797 w 10000"/>
                <a:gd name="connsiteY72" fmla="*/ 3088 h 10000"/>
                <a:gd name="connsiteX73" fmla="*/ 8840 w 10000"/>
                <a:gd name="connsiteY73" fmla="*/ 3511 h 10000"/>
                <a:gd name="connsiteX74" fmla="*/ 8872 w 10000"/>
                <a:gd name="connsiteY74" fmla="*/ 4076 h 10000"/>
                <a:gd name="connsiteX75" fmla="*/ 8897 w 10000"/>
                <a:gd name="connsiteY75" fmla="*/ 4581 h 10000"/>
                <a:gd name="connsiteX76" fmla="*/ 8916 w 10000"/>
                <a:gd name="connsiteY76" fmla="*/ 4792 h 10000"/>
                <a:gd name="connsiteX77" fmla="*/ 8941 w 10000"/>
                <a:gd name="connsiteY77" fmla="*/ 5017 h 10000"/>
                <a:gd name="connsiteX78" fmla="*/ 8995 w 10000"/>
                <a:gd name="connsiteY78" fmla="*/ 5542 h 10000"/>
                <a:gd name="connsiteX79" fmla="*/ 9051 w 10000"/>
                <a:gd name="connsiteY79" fmla="*/ 5930 h 10000"/>
                <a:gd name="connsiteX80" fmla="*/ 9121 w 10000"/>
                <a:gd name="connsiteY80" fmla="*/ 6312 h 10000"/>
                <a:gd name="connsiteX81" fmla="*/ 9212 w 10000"/>
                <a:gd name="connsiteY81" fmla="*/ 6646 h 10000"/>
                <a:gd name="connsiteX82" fmla="*/ 9324 w 10000"/>
                <a:gd name="connsiteY82" fmla="*/ 6898 h 10000"/>
                <a:gd name="connsiteX83" fmla="*/ 9463 w 10000"/>
                <a:gd name="connsiteY83" fmla="*/ 7042 h 10000"/>
                <a:gd name="connsiteX84" fmla="*/ 9545 w 10000"/>
                <a:gd name="connsiteY84" fmla="*/ 7062 h 10000"/>
                <a:gd name="connsiteX85" fmla="*/ 9586 w 10000"/>
                <a:gd name="connsiteY85" fmla="*/ 7069 h 10000"/>
                <a:gd name="connsiteX86" fmla="*/ 9661 w 10000"/>
                <a:gd name="connsiteY86" fmla="*/ 7123 h 10000"/>
                <a:gd name="connsiteX87" fmla="*/ 9724 w 10000"/>
                <a:gd name="connsiteY87" fmla="*/ 7226 h 10000"/>
                <a:gd name="connsiteX88" fmla="*/ 9779 w 10000"/>
                <a:gd name="connsiteY88" fmla="*/ 7376 h 10000"/>
                <a:gd name="connsiteX89" fmla="*/ 9847 w 10000"/>
                <a:gd name="connsiteY89" fmla="*/ 7662 h 10000"/>
                <a:gd name="connsiteX90" fmla="*/ 9912 w 10000"/>
                <a:gd name="connsiteY90" fmla="*/ 8132 h 10000"/>
                <a:gd name="connsiteX91" fmla="*/ 9955 w 10000"/>
                <a:gd name="connsiteY91" fmla="*/ 8643 h 10000"/>
                <a:gd name="connsiteX92" fmla="*/ 9978 w 10000"/>
                <a:gd name="connsiteY92" fmla="*/ 9148 h 10000"/>
                <a:gd name="connsiteX93" fmla="*/ 9994 w 10000"/>
                <a:gd name="connsiteY93" fmla="*/ 9761 h 10000"/>
                <a:gd name="connsiteX94" fmla="*/ 10000 w 10000"/>
                <a:gd name="connsiteY94" fmla="*/ 9959 h 10000"/>
                <a:gd name="connsiteX95" fmla="*/ 10000 w 10000"/>
                <a:gd name="connsiteY95" fmla="*/ 10000 h 10000"/>
                <a:gd name="connsiteX96" fmla="*/ 9988 w 10000"/>
                <a:gd name="connsiteY96" fmla="*/ 9952 h 10000"/>
                <a:gd name="connsiteX97" fmla="*/ 9935 w 10000"/>
                <a:gd name="connsiteY97" fmla="*/ 9673 h 10000"/>
                <a:gd name="connsiteX98" fmla="*/ 9827 w 10000"/>
                <a:gd name="connsiteY98" fmla="*/ 9271 h 10000"/>
                <a:gd name="connsiteX99" fmla="*/ 9726 w 10000"/>
                <a:gd name="connsiteY99" fmla="*/ 9025 h 10000"/>
                <a:gd name="connsiteX100" fmla="*/ 9598 w 10000"/>
                <a:gd name="connsiteY100" fmla="*/ 8855 h 10000"/>
                <a:gd name="connsiteX101" fmla="*/ 9443 w 10000"/>
                <a:gd name="connsiteY101" fmla="*/ 8807 h 10000"/>
                <a:gd name="connsiteX102" fmla="*/ 9353 w 10000"/>
                <a:gd name="connsiteY102" fmla="*/ 8855 h 10000"/>
                <a:gd name="connsiteX103" fmla="*/ 9258 w 10000"/>
                <a:gd name="connsiteY103" fmla="*/ 8909 h 10000"/>
                <a:gd name="connsiteX104" fmla="*/ 9092 w 10000"/>
                <a:gd name="connsiteY104" fmla="*/ 8882 h 10000"/>
                <a:gd name="connsiteX105" fmla="*/ 8950 w 10000"/>
                <a:gd name="connsiteY105" fmla="*/ 8705 h 10000"/>
                <a:gd name="connsiteX106" fmla="*/ 8828 w 10000"/>
                <a:gd name="connsiteY106" fmla="*/ 8405 h 10000"/>
                <a:gd name="connsiteX107" fmla="*/ 8722 w 10000"/>
                <a:gd name="connsiteY107" fmla="*/ 8010 h 10000"/>
                <a:gd name="connsiteX108" fmla="*/ 8630 w 10000"/>
                <a:gd name="connsiteY108" fmla="*/ 7519 h 10000"/>
                <a:gd name="connsiteX109" fmla="*/ 8508 w 10000"/>
                <a:gd name="connsiteY109" fmla="*/ 6680 h 10000"/>
                <a:gd name="connsiteX110" fmla="*/ 8360 w 10000"/>
                <a:gd name="connsiteY110" fmla="*/ 5453 h 10000"/>
                <a:gd name="connsiteX111" fmla="*/ 8244 w 10000"/>
                <a:gd name="connsiteY111" fmla="*/ 4554 h 10000"/>
                <a:gd name="connsiteX112" fmla="*/ 8159 w 10000"/>
                <a:gd name="connsiteY112" fmla="*/ 3988 h 10000"/>
                <a:gd name="connsiteX113" fmla="*/ 8062 w 10000"/>
                <a:gd name="connsiteY113" fmla="*/ 3483 h 10000"/>
                <a:gd name="connsiteX114" fmla="*/ 7952 w 10000"/>
                <a:gd name="connsiteY114" fmla="*/ 3047 h 10000"/>
                <a:gd name="connsiteX115" fmla="*/ 7823 w 10000"/>
                <a:gd name="connsiteY115" fmla="*/ 2720 h 10000"/>
                <a:gd name="connsiteX116" fmla="*/ 7672 w 10000"/>
                <a:gd name="connsiteY116" fmla="*/ 2509 h 10000"/>
                <a:gd name="connsiteX117" fmla="*/ 7587 w 10000"/>
                <a:gd name="connsiteY117" fmla="*/ 2461 h 10000"/>
                <a:gd name="connsiteX118" fmla="*/ 7407 w 10000"/>
                <a:gd name="connsiteY118" fmla="*/ 2379 h 10000"/>
                <a:gd name="connsiteX119" fmla="*/ 6877 w 10000"/>
                <a:gd name="connsiteY119" fmla="*/ 2236 h 10000"/>
                <a:gd name="connsiteX120" fmla="*/ 6389 w 10000"/>
                <a:gd name="connsiteY120" fmla="*/ 2202 h 10000"/>
                <a:gd name="connsiteX121" fmla="*/ 6099 w 10000"/>
                <a:gd name="connsiteY121" fmla="*/ 2229 h 10000"/>
                <a:gd name="connsiteX122" fmla="*/ 5738 w 10000"/>
                <a:gd name="connsiteY122" fmla="*/ 2270 h 10000"/>
                <a:gd name="connsiteX123" fmla="*/ 5327 w 10000"/>
                <a:gd name="connsiteY123" fmla="*/ 2386 h 10000"/>
                <a:gd name="connsiteX124" fmla="*/ 5103 w 10000"/>
                <a:gd name="connsiteY124" fmla="*/ 2502 h 10000"/>
                <a:gd name="connsiteX125" fmla="*/ 4911 w 10000"/>
                <a:gd name="connsiteY125" fmla="*/ 2672 h 10000"/>
                <a:gd name="connsiteX126" fmla="*/ 4739 w 10000"/>
                <a:gd name="connsiteY126" fmla="*/ 2911 h 10000"/>
                <a:gd name="connsiteX127" fmla="*/ 4579 w 10000"/>
                <a:gd name="connsiteY127" fmla="*/ 3224 h 10000"/>
                <a:gd name="connsiteX128" fmla="*/ 4419 w 10000"/>
                <a:gd name="connsiteY128" fmla="*/ 3633 h 10000"/>
                <a:gd name="connsiteX129" fmla="*/ 4336 w 10000"/>
                <a:gd name="connsiteY129" fmla="*/ 3892 h 10000"/>
                <a:gd name="connsiteX130" fmla="*/ 4377 w 10000"/>
                <a:gd name="connsiteY130" fmla="*/ 3913 h 10000"/>
                <a:gd name="connsiteX131" fmla="*/ 4583 w 10000"/>
                <a:gd name="connsiteY131" fmla="*/ 4110 h 10000"/>
                <a:gd name="connsiteX132" fmla="*/ 4732 w 10000"/>
                <a:gd name="connsiteY132" fmla="*/ 4294 h 10000"/>
                <a:gd name="connsiteX133" fmla="*/ 4815 w 10000"/>
                <a:gd name="connsiteY133" fmla="*/ 4451 h 10000"/>
                <a:gd name="connsiteX134" fmla="*/ 4849 w 10000"/>
                <a:gd name="connsiteY134" fmla="*/ 4567 h 10000"/>
                <a:gd name="connsiteX135" fmla="*/ 4859 w 10000"/>
                <a:gd name="connsiteY135" fmla="*/ 4683 h 10000"/>
                <a:gd name="connsiteX136" fmla="*/ 4840 w 10000"/>
                <a:gd name="connsiteY136" fmla="*/ 4806 h 10000"/>
                <a:gd name="connsiteX137" fmla="*/ 4784 w 10000"/>
                <a:gd name="connsiteY137" fmla="*/ 4922 h 10000"/>
                <a:gd name="connsiteX138" fmla="*/ 4688 w 10000"/>
                <a:gd name="connsiteY138" fmla="*/ 5044 h 10000"/>
                <a:gd name="connsiteX139" fmla="*/ 4460 w 10000"/>
                <a:gd name="connsiteY139" fmla="*/ 5215 h 10000"/>
                <a:gd name="connsiteX140" fmla="*/ 4226 w 10000"/>
                <a:gd name="connsiteY140" fmla="*/ 5317 h 10000"/>
                <a:gd name="connsiteX141" fmla="*/ 4165 w 10000"/>
                <a:gd name="connsiteY141" fmla="*/ 5385 h 10000"/>
                <a:gd name="connsiteX142" fmla="*/ 3768 w 10000"/>
                <a:gd name="connsiteY142" fmla="*/ 5699 h 10000"/>
                <a:gd name="connsiteX143" fmla="*/ 3413 w 10000"/>
                <a:gd name="connsiteY143" fmla="*/ 5896 h 10000"/>
                <a:gd name="connsiteX144" fmla="*/ 3221 w 10000"/>
                <a:gd name="connsiteY144" fmla="*/ 5958 h 10000"/>
                <a:gd name="connsiteX145" fmla="*/ 3061 w 10000"/>
                <a:gd name="connsiteY145" fmla="*/ 5971 h 10000"/>
                <a:gd name="connsiteX146" fmla="*/ 2750 w 10000"/>
                <a:gd name="connsiteY146" fmla="*/ 5937 h 10000"/>
                <a:gd name="connsiteX147" fmla="*/ 2480 w 10000"/>
                <a:gd name="connsiteY147" fmla="*/ 5876 h 10000"/>
                <a:gd name="connsiteX148" fmla="*/ 2325 w 10000"/>
                <a:gd name="connsiteY148" fmla="*/ 5876 h 10000"/>
                <a:gd name="connsiteX149" fmla="*/ 2251 w 10000"/>
                <a:gd name="connsiteY149" fmla="*/ 5910 h 10000"/>
                <a:gd name="connsiteX150" fmla="*/ 2224 w 10000"/>
                <a:gd name="connsiteY150" fmla="*/ 5958 h 10000"/>
                <a:gd name="connsiteX151" fmla="*/ 2209 w 10000"/>
                <a:gd name="connsiteY151" fmla="*/ 5992 h 10000"/>
                <a:gd name="connsiteX152" fmla="*/ 2182 w 10000"/>
                <a:gd name="connsiteY152" fmla="*/ 6080 h 10000"/>
                <a:gd name="connsiteX153" fmla="*/ 2156 w 10000"/>
                <a:gd name="connsiteY153" fmla="*/ 6271 h 10000"/>
                <a:gd name="connsiteX154" fmla="*/ 2138 w 10000"/>
                <a:gd name="connsiteY154" fmla="*/ 6612 h 10000"/>
                <a:gd name="connsiteX155" fmla="*/ 2133 w 10000"/>
                <a:gd name="connsiteY155" fmla="*/ 7001 h 10000"/>
                <a:gd name="connsiteX156" fmla="*/ 2136 w 10000"/>
                <a:gd name="connsiteY156" fmla="*/ 7601 h 10000"/>
                <a:gd name="connsiteX157" fmla="*/ 2124 w 10000"/>
                <a:gd name="connsiteY157" fmla="*/ 8085 h 10000"/>
                <a:gd name="connsiteX158" fmla="*/ 2105 w 10000"/>
                <a:gd name="connsiteY158" fmla="*/ 8255 h 10000"/>
                <a:gd name="connsiteX159" fmla="*/ 2086 w 10000"/>
                <a:gd name="connsiteY159" fmla="*/ 8323 h 10000"/>
                <a:gd name="connsiteX160" fmla="*/ 2074 w 10000"/>
                <a:gd name="connsiteY160" fmla="*/ 8350 h 10000"/>
                <a:gd name="connsiteX161" fmla="*/ 2023 w 10000"/>
                <a:gd name="connsiteY161" fmla="*/ 8412 h 10000"/>
                <a:gd name="connsiteX162" fmla="*/ 1911 w 10000"/>
                <a:gd name="connsiteY162" fmla="*/ 8459 h 10000"/>
                <a:gd name="connsiteX163" fmla="*/ 1786 w 10000"/>
                <a:gd name="connsiteY163" fmla="*/ 8439 h 10000"/>
                <a:gd name="connsiteX164" fmla="*/ 1656 w 10000"/>
                <a:gd name="connsiteY164" fmla="*/ 8350 h 10000"/>
                <a:gd name="connsiteX165" fmla="*/ 1301 w 10000"/>
                <a:gd name="connsiteY165" fmla="*/ 7982 h 10000"/>
                <a:gd name="connsiteX166" fmla="*/ 852 w 10000"/>
                <a:gd name="connsiteY166" fmla="*/ 7491 h 10000"/>
                <a:gd name="connsiteX167" fmla="*/ 635 w 10000"/>
                <a:gd name="connsiteY167" fmla="*/ 7369 h 10000"/>
                <a:gd name="connsiteX168" fmla="*/ 496 w 10000"/>
                <a:gd name="connsiteY168" fmla="*/ 7362 h 10000"/>
                <a:gd name="connsiteX169" fmla="*/ 367 w 10000"/>
                <a:gd name="connsiteY169" fmla="*/ 7423 h 10000"/>
                <a:gd name="connsiteX170" fmla="*/ 246 w 10000"/>
                <a:gd name="connsiteY170" fmla="*/ 7580 h 10000"/>
                <a:gd name="connsiteX171" fmla="*/ 136 w 10000"/>
                <a:gd name="connsiteY171" fmla="*/ 7853 h 10000"/>
                <a:gd name="connsiteX172" fmla="*/ 41 w 10000"/>
                <a:gd name="connsiteY172" fmla="*/ 8241 h 10000"/>
                <a:gd name="connsiteX173" fmla="*/ 0 w 10000"/>
                <a:gd name="connsiteY173" fmla="*/ 8494 h 10000"/>
                <a:gd name="connsiteX174" fmla="*/ 4 w 10000"/>
                <a:gd name="connsiteY174" fmla="*/ 8446 h 10000"/>
                <a:gd name="connsiteX175" fmla="*/ 91 w 10000"/>
                <a:gd name="connsiteY175" fmla="*/ 785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0000" h="10000">
                  <a:moveTo>
                    <a:pt x="91" y="7853"/>
                  </a:moveTo>
                  <a:lnTo>
                    <a:pt x="103" y="7778"/>
                  </a:lnTo>
                  <a:cubicBezTo>
                    <a:pt x="130" y="7619"/>
                    <a:pt x="158" y="7460"/>
                    <a:pt x="185" y="7301"/>
                  </a:cubicBezTo>
                  <a:cubicBezTo>
                    <a:pt x="215" y="7171"/>
                    <a:pt x="244" y="7042"/>
                    <a:pt x="274" y="6912"/>
                  </a:cubicBezTo>
                  <a:cubicBezTo>
                    <a:pt x="313" y="6787"/>
                    <a:pt x="351" y="6662"/>
                    <a:pt x="390" y="6537"/>
                  </a:cubicBezTo>
                  <a:cubicBezTo>
                    <a:pt x="425" y="6464"/>
                    <a:pt x="459" y="6392"/>
                    <a:pt x="494" y="6319"/>
                  </a:cubicBezTo>
                  <a:cubicBezTo>
                    <a:pt x="520" y="6283"/>
                    <a:pt x="546" y="6246"/>
                    <a:pt x="572" y="6210"/>
                  </a:cubicBezTo>
                  <a:cubicBezTo>
                    <a:pt x="600" y="6190"/>
                    <a:pt x="628" y="6169"/>
                    <a:pt x="656" y="6149"/>
                  </a:cubicBezTo>
                  <a:lnTo>
                    <a:pt x="745" y="6149"/>
                  </a:lnTo>
                  <a:lnTo>
                    <a:pt x="840" y="6203"/>
                  </a:lnTo>
                  <a:cubicBezTo>
                    <a:pt x="874" y="6244"/>
                    <a:pt x="909" y="6285"/>
                    <a:pt x="943" y="6326"/>
                  </a:cubicBezTo>
                  <a:cubicBezTo>
                    <a:pt x="961" y="6358"/>
                    <a:pt x="978" y="6389"/>
                    <a:pt x="996" y="6421"/>
                  </a:cubicBezTo>
                  <a:cubicBezTo>
                    <a:pt x="1031" y="6487"/>
                    <a:pt x="1065" y="6553"/>
                    <a:pt x="1100" y="6619"/>
                  </a:cubicBezTo>
                  <a:lnTo>
                    <a:pt x="1291" y="6919"/>
                  </a:lnTo>
                  <a:lnTo>
                    <a:pt x="1456" y="7103"/>
                  </a:lnTo>
                  <a:lnTo>
                    <a:pt x="1594" y="7192"/>
                  </a:lnTo>
                  <a:lnTo>
                    <a:pt x="1707" y="7185"/>
                  </a:lnTo>
                  <a:cubicBezTo>
                    <a:pt x="1735" y="7155"/>
                    <a:pt x="1764" y="7126"/>
                    <a:pt x="1792" y="7096"/>
                  </a:cubicBezTo>
                  <a:cubicBezTo>
                    <a:pt x="1813" y="7039"/>
                    <a:pt x="1833" y="6983"/>
                    <a:pt x="1854" y="6926"/>
                  </a:cubicBezTo>
                  <a:cubicBezTo>
                    <a:pt x="1865" y="6851"/>
                    <a:pt x="1875" y="6776"/>
                    <a:pt x="1886" y="6701"/>
                  </a:cubicBezTo>
                  <a:cubicBezTo>
                    <a:pt x="1887" y="6653"/>
                    <a:pt x="1888" y="6606"/>
                    <a:pt x="1889" y="6558"/>
                  </a:cubicBezTo>
                  <a:cubicBezTo>
                    <a:pt x="1890" y="6506"/>
                    <a:pt x="1891" y="6453"/>
                    <a:pt x="1892" y="6401"/>
                  </a:cubicBezTo>
                  <a:cubicBezTo>
                    <a:pt x="1888" y="6267"/>
                    <a:pt x="1883" y="6133"/>
                    <a:pt x="1879" y="5999"/>
                  </a:cubicBezTo>
                  <a:cubicBezTo>
                    <a:pt x="1869" y="5769"/>
                    <a:pt x="1858" y="5540"/>
                    <a:pt x="1848" y="5310"/>
                  </a:cubicBezTo>
                  <a:cubicBezTo>
                    <a:pt x="1845" y="5078"/>
                    <a:pt x="1841" y="4847"/>
                    <a:pt x="1838" y="4615"/>
                  </a:cubicBezTo>
                  <a:cubicBezTo>
                    <a:pt x="1843" y="4510"/>
                    <a:pt x="1849" y="4406"/>
                    <a:pt x="1854" y="4301"/>
                  </a:cubicBezTo>
                  <a:cubicBezTo>
                    <a:pt x="1860" y="4244"/>
                    <a:pt x="1867" y="4188"/>
                    <a:pt x="1873" y="4131"/>
                  </a:cubicBezTo>
                  <a:cubicBezTo>
                    <a:pt x="1882" y="4079"/>
                    <a:pt x="1892" y="4026"/>
                    <a:pt x="1901" y="3974"/>
                  </a:cubicBezTo>
                  <a:cubicBezTo>
                    <a:pt x="1914" y="3938"/>
                    <a:pt x="1927" y="3901"/>
                    <a:pt x="1940" y="3865"/>
                  </a:cubicBezTo>
                  <a:cubicBezTo>
                    <a:pt x="1958" y="3835"/>
                    <a:pt x="1977" y="3806"/>
                    <a:pt x="1995" y="3776"/>
                  </a:cubicBezTo>
                  <a:cubicBezTo>
                    <a:pt x="2016" y="3760"/>
                    <a:pt x="2038" y="3745"/>
                    <a:pt x="2059" y="3729"/>
                  </a:cubicBezTo>
                  <a:lnTo>
                    <a:pt x="2097" y="3729"/>
                  </a:lnTo>
                  <a:lnTo>
                    <a:pt x="2191" y="3783"/>
                  </a:lnTo>
                  <a:lnTo>
                    <a:pt x="2454" y="4015"/>
                  </a:lnTo>
                  <a:lnTo>
                    <a:pt x="2672" y="4165"/>
                  </a:lnTo>
                  <a:lnTo>
                    <a:pt x="2913" y="4267"/>
                  </a:lnTo>
                  <a:lnTo>
                    <a:pt x="3164" y="4260"/>
                  </a:lnTo>
                  <a:lnTo>
                    <a:pt x="3350" y="4151"/>
                  </a:lnTo>
                  <a:lnTo>
                    <a:pt x="3472" y="4022"/>
                  </a:lnTo>
                  <a:cubicBezTo>
                    <a:pt x="3511" y="3961"/>
                    <a:pt x="3549" y="3899"/>
                    <a:pt x="3588" y="3838"/>
                  </a:cubicBezTo>
                  <a:cubicBezTo>
                    <a:pt x="3625" y="3754"/>
                    <a:pt x="3661" y="3670"/>
                    <a:pt x="3698" y="3586"/>
                  </a:cubicBezTo>
                  <a:lnTo>
                    <a:pt x="3749" y="3436"/>
                  </a:lnTo>
                  <a:cubicBezTo>
                    <a:pt x="3784" y="3334"/>
                    <a:pt x="3818" y="3231"/>
                    <a:pt x="3853" y="3129"/>
                  </a:cubicBezTo>
                  <a:lnTo>
                    <a:pt x="4083" y="2590"/>
                  </a:lnTo>
                  <a:lnTo>
                    <a:pt x="4331" y="2140"/>
                  </a:lnTo>
                  <a:lnTo>
                    <a:pt x="4591" y="1786"/>
                  </a:lnTo>
                  <a:lnTo>
                    <a:pt x="4855" y="1520"/>
                  </a:lnTo>
                  <a:lnTo>
                    <a:pt x="5119" y="1343"/>
                  </a:lnTo>
                  <a:lnTo>
                    <a:pt x="5374" y="1254"/>
                  </a:lnTo>
                  <a:lnTo>
                    <a:pt x="5616" y="1254"/>
                  </a:lnTo>
                  <a:lnTo>
                    <a:pt x="5727" y="1288"/>
                  </a:lnTo>
                  <a:lnTo>
                    <a:pt x="5745" y="1288"/>
                  </a:lnTo>
                  <a:cubicBezTo>
                    <a:pt x="5742" y="1278"/>
                    <a:pt x="5714" y="1253"/>
                    <a:pt x="5708" y="1227"/>
                  </a:cubicBezTo>
                  <a:lnTo>
                    <a:pt x="5708" y="1132"/>
                  </a:lnTo>
                  <a:cubicBezTo>
                    <a:pt x="5731" y="1089"/>
                    <a:pt x="5753" y="1045"/>
                    <a:pt x="5776" y="1002"/>
                  </a:cubicBezTo>
                  <a:lnTo>
                    <a:pt x="5952" y="804"/>
                  </a:lnTo>
                  <a:lnTo>
                    <a:pt x="6280" y="566"/>
                  </a:lnTo>
                  <a:lnTo>
                    <a:pt x="6804" y="259"/>
                  </a:lnTo>
                  <a:lnTo>
                    <a:pt x="7162" y="82"/>
                  </a:lnTo>
                  <a:lnTo>
                    <a:pt x="7269" y="34"/>
                  </a:lnTo>
                  <a:lnTo>
                    <a:pt x="7468" y="0"/>
                  </a:lnTo>
                  <a:lnTo>
                    <a:pt x="7652" y="34"/>
                  </a:lnTo>
                  <a:lnTo>
                    <a:pt x="7815" y="136"/>
                  </a:lnTo>
                  <a:lnTo>
                    <a:pt x="7961" y="273"/>
                  </a:lnTo>
                  <a:lnTo>
                    <a:pt x="8093" y="450"/>
                  </a:lnTo>
                  <a:cubicBezTo>
                    <a:pt x="8132" y="525"/>
                    <a:pt x="8170" y="600"/>
                    <a:pt x="8209" y="675"/>
                  </a:cubicBezTo>
                  <a:cubicBezTo>
                    <a:pt x="8243" y="754"/>
                    <a:pt x="8278" y="834"/>
                    <a:pt x="8312" y="913"/>
                  </a:cubicBezTo>
                  <a:lnTo>
                    <a:pt x="8441" y="1288"/>
                  </a:lnTo>
                  <a:lnTo>
                    <a:pt x="8570" y="1806"/>
                  </a:lnTo>
                  <a:cubicBezTo>
                    <a:pt x="8612" y="2029"/>
                    <a:pt x="8653" y="2251"/>
                    <a:pt x="8695" y="2474"/>
                  </a:cubicBezTo>
                  <a:cubicBezTo>
                    <a:pt x="8707" y="2545"/>
                    <a:pt x="8719" y="2615"/>
                    <a:pt x="8731" y="2686"/>
                  </a:cubicBezTo>
                  <a:cubicBezTo>
                    <a:pt x="8740" y="2727"/>
                    <a:pt x="8749" y="2767"/>
                    <a:pt x="8758" y="2808"/>
                  </a:cubicBezTo>
                  <a:cubicBezTo>
                    <a:pt x="8771" y="2901"/>
                    <a:pt x="8784" y="2995"/>
                    <a:pt x="8797" y="3088"/>
                  </a:cubicBezTo>
                  <a:cubicBezTo>
                    <a:pt x="8811" y="3229"/>
                    <a:pt x="8826" y="3370"/>
                    <a:pt x="8840" y="3511"/>
                  </a:cubicBezTo>
                  <a:cubicBezTo>
                    <a:pt x="8851" y="3699"/>
                    <a:pt x="8861" y="3888"/>
                    <a:pt x="8872" y="4076"/>
                  </a:cubicBezTo>
                  <a:cubicBezTo>
                    <a:pt x="8880" y="4244"/>
                    <a:pt x="8889" y="4413"/>
                    <a:pt x="8897" y="4581"/>
                  </a:cubicBezTo>
                  <a:cubicBezTo>
                    <a:pt x="8903" y="4651"/>
                    <a:pt x="8910" y="4722"/>
                    <a:pt x="8916" y="4792"/>
                  </a:cubicBezTo>
                  <a:cubicBezTo>
                    <a:pt x="8924" y="4867"/>
                    <a:pt x="8933" y="4942"/>
                    <a:pt x="8941" y="5017"/>
                  </a:cubicBezTo>
                  <a:lnTo>
                    <a:pt x="8995" y="5542"/>
                  </a:lnTo>
                  <a:cubicBezTo>
                    <a:pt x="9014" y="5671"/>
                    <a:pt x="9032" y="5801"/>
                    <a:pt x="9051" y="5930"/>
                  </a:cubicBezTo>
                  <a:cubicBezTo>
                    <a:pt x="9074" y="6057"/>
                    <a:pt x="9098" y="6185"/>
                    <a:pt x="9121" y="6312"/>
                  </a:cubicBezTo>
                  <a:cubicBezTo>
                    <a:pt x="9151" y="6423"/>
                    <a:pt x="9182" y="6535"/>
                    <a:pt x="9212" y="6646"/>
                  </a:cubicBezTo>
                  <a:cubicBezTo>
                    <a:pt x="9249" y="6730"/>
                    <a:pt x="9287" y="6814"/>
                    <a:pt x="9324" y="6898"/>
                  </a:cubicBezTo>
                  <a:lnTo>
                    <a:pt x="9463" y="7042"/>
                  </a:lnTo>
                  <a:cubicBezTo>
                    <a:pt x="9490" y="7049"/>
                    <a:pt x="9518" y="7055"/>
                    <a:pt x="9545" y="7062"/>
                  </a:cubicBezTo>
                  <a:cubicBezTo>
                    <a:pt x="9559" y="7064"/>
                    <a:pt x="9572" y="7067"/>
                    <a:pt x="9586" y="7069"/>
                  </a:cubicBezTo>
                  <a:lnTo>
                    <a:pt x="9661" y="7123"/>
                  </a:lnTo>
                  <a:cubicBezTo>
                    <a:pt x="9682" y="7157"/>
                    <a:pt x="9703" y="7192"/>
                    <a:pt x="9724" y="7226"/>
                  </a:cubicBezTo>
                  <a:cubicBezTo>
                    <a:pt x="9742" y="7276"/>
                    <a:pt x="9761" y="7326"/>
                    <a:pt x="9779" y="7376"/>
                  </a:cubicBezTo>
                  <a:cubicBezTo>
                    <a:pt x="9802" y="7471"/>
                    <a:pt x="9824" y="7567"/>
                    <a:pt x="9847" y="7662"/>
                  </a:cubicBezTo>
                  <a:cubicBezTo>
                    <a:pt x="9869" y="7819"/>
                    <a:pt x="9890" y="7975"/>
                    <a:pt x="9912" y="8132"/>
                  </a:cubicBezTo>
                  <a:cubicBezTo>
                    <a:pt x="9926" y="8302"/>
                    <a:pt x="9941" y="8473"/>
                    <a:pt x="9955" y="8643"/>
                  </a:cubicBezTo>
                  <a:cubicBezTo>
                    <a:pt x="9963" y="8811"/>
                    <a:pt x="9970" y="8980"/>
                    <a:pt x="9978" y="9148"/>
                  </a:cubicBezTo>
                  <a:cubicBezTo>
                    <a:pt x="9983" y="9352"/>
                    <a:pt x="9989" y="9557"/>
                    <a:pt x="9994" y="9761"/>
                  </a:cubicBezTo>
                  <a:lnTo>
                    <a:pt x="10000" y="9959"/>
                  </a:lnTo>
                  <a:lnTo>
                    <a:pt x="10000" y="10000"/>
                  </a:lnTo>
                  <a:lnTo>
                    <a:pt x="9988" y="9952"/>
                  </a:lnTo>
                  <a:cubicBezTo>
                    <a:pt x="9970" y="9859"/>
                    <a:pt x="9953" y="9766"/>
                    <a:pt x="9935" y="9673"/>
                  </a:cubicBezTo>
                  <a:lnTo>
                    <a:pt x="9827" y="9271"/>
                  </a:lnTo>
                  <a:cubicBezTo>
                    <a:pt x="9793" y="9189"/>
                    <a:pt x="9760" y="9107"/>
                    <a:pt x="9726" y="9025"/>
                  </a:cubicBezTo>
                  <a:lnTo>
                    <a:pt x="9598" y="8855"/>
                  </a:lnTo>
                  <a:lnTo>
                    <a:pt x="9443" y="8807"/>
                  </a:lnTo>
                  <a:lnTo>
                    <a:pt x="9353" y="8855"/>
                  </a:lnTo>
                  <a:lnTo>
                    <a:pt x="9258" y="8909"/>
                  </a:lnTo>
                  <a:lnTo>
                    <a:pt x="9092" y="8882"/>
                  </a:lnTo>
                  <a:lnTo>
                    <a:pt x="8950" y="8705"/>
                  </a:lnTo>
                  <a:cubicBezTo>
                    <a:pt x="8909" y="8605"/>
                    <a:pt x="8869" y="8505"/>
                    <a:pt x="8828" y="8405"/>
                  </a:cubicBezTo>
                  <a:cubicBezTo>
                    <a:pt x="8793" y="8273"/>
                    <a:pt x="8757" y="8142"/>
                    <a:pt x="8722" y="8010"/>
                  </a:cubicBezTo>
                  <a:cubicBezTo>
                    <a:pt x="8691" y="7846"/>
                    <a:pt x="8661" y="7683"/>
                    <a:pt x="8630" y="7519"/>
                  </a:cubicBezTo>
                  <a:cubicBezTo>
                    <a:pt x="8589" y="7239"/>
                    <a:pt x="8549" y="6960"/>
                    <a:pt x="8508" y="6680"/>
                  </a:cubicBezTo>
                  <a:cubicBezTo>
                    <a:pt x="8459" y="6271"/>
                    <a:pt x="8409" y="5862"/>
                    <a:pt x="8360" y="5453"/>
                  </a:cubicBezTo>
                  <a:cubicBezTo>
                    <a:pt x="8321" y="5153"/>
                    <a:pt x="8283" y="4854"/>
                    <a:pt x="8244" y="4554"/>
                  </a:cubicBezTo>
                  <a:cubicBezTo>
                    <a:pt x="8216" y="4365"/>
                    <a:pt x="8187" y="4177"/>
                    <a:pt x="8159" y="3988"/>
                  </a:cubicBezTo>
                  <a:cubicBezTo>
                    <a:pt x="8127" y="3820"/>
                    <a:pt x="8094" y="3651"/>
                    <a:pt x="8062" y="3483"/>
                  </a:cubicBezTo>
                  <a:cubicBezTo>
                    <a:pt x="8025" y="3338"/>
                    <a:pt x="7989" y="3192"/>
                    <a:pt x="7952" y="3047"/>
                  </a:cubicBezTo>
                  <a:lnTo>
                    <a:pt x="7823" y="2720"/>
                  </a:lnTo>
                  <a:lnTo>
                    <a:pt x="7672" y="2509"/>
                  </a:lnTo>
                  <a:lnTo>
                    <a:pt x="7587" y="2461"/>
                  </a:lnTo>
                  <a:lnTo>
                    <a:pt x="7407" y="2379"/>
                  </a:lnTo>
                  <a:lnTo>
                    <a:pt x="6877" y="2236"/>
                  </a:lnTo>
                  <a:lnTo>
                    <a:pt x="6389" y="2202"/>
                  </a:lnTo>
                  <a:lnTo>
                    <a:pt x="6099" y="2229"/>
                  </a:lnTo>
                  <a:lnTo>
                    <a:pt x="5738" y="2270"/>
                  </a:lnTo>
                  <a:lnTo>
                    <a:pt x="5327" y="2386"/>
                  </a:lnTo>
                  <a:lnTo>
                    <a:pt x="5103" y="2502"/>
                  </a:lnTo>
                  <a:lnTo>
                    <a:pt x="4911" y="2672"/>
                  </a:lnTo>
                  <a:cubicBezTo>
                    <a:pt x="4854" y="2752"/>
                    <a:pt x="4796" y="2831"/>
                    <a:pt x="4739" y="2911"/>
                  </a:cubicBezTo>
                  <a:lnTo>
                    <a:pt x="4579" y="3224"/>
                  </a:lnTo>
                  <a:lnTo>
                    <a:pt x="4419" y="3633"/>
                  </a:lnTo>
                  <a:cubicBezTo>
                    <a:pt x="4391" y="3719"/>
                    <a:pt x="4364" y="3806"/>
                    <a:pt x="4336" y="3892"/>
                  </a:cubicBezTo>
                  <a:cubicBezTo>
                    <a:pt x="4350" y="3899"/>
                    <a:pt x="4363" y="3906"/>
                    <a:pt x="4377" y="3913"/>
                  </a:cubicBezTo>
                  <a:lnTo>
                    <a:pt x="4583" y="4110"/>
                  </a:lnTo>
                  <a:cubicBezTo>
                    <a:pt x="4633" y="4171"/>
                    <a:pt x="4682" y="4233"/>
                    <a:pt x="4732" y="4294"/>
                  </a:cubicBezTo>
                  <a:cubicBezTo>
                    <a:pt x="4760" y="4346"/>
                    <a:pt x="4787" y="4399"/>
                    <a:pt x="4815" y="4451"/>
                  </a:cubicBezTo>
                  <a:cubicBezTo>
                    <a:pt x="4826" y="4490"/>
                    <a:pt x="4838" y="4528"/>
                    <a:pt x="4849" y="4567"/>
                  </a:cubicBezTo>
                  <a:cubicBezTo>
                    <a:pt x="4852" y="4606"/>
                    <a:pt x="4856" y="4644"/>
                    <a:pt x="4859" y="4683"/>
                  </a:cubicBezTo>
                  <a:cubicBezTo>
                    <a:pt x="4853" y="4724"/>
                    <a:pt x="4846" y="4765"/>
                    <a:pt x="4840" y="4806"/>
                  </a:cubicBezTo>
                  <a:cubicBezTo>
                    <a:pt x="4821" y="4845"/>
                    <a:pt x="4803" y="4883"/>
                    <a:pt x="4784" y="4922"/>
                  </a:cubicBezTo>
                  <a:cubicBezTo>
                    <a:pt x="4752" y="4963"/>
                    <a:pt x="4720" y="5003"/>
                    <a:pt x="4688" y="5044"/>
                  </a:cubicBezTo>
                  <a:lnTo>
                    <a:pt x="4460" y="5215"/>
                  </a:lnTo>
                  <a:lnTo>
                    <a:pt x="4226" y="5317"/>
                  </a:lnTo>
                  <a:cubicBezTo>
                    <a:pt x="4206" y="5340"/>
                    <a:pt x="4185" y="5362"/>
                    <a:pt x="4165" y="5385"/>
                  </a:cubicBezTo>
                  <a:lnTo>
                    <a:pt x="3768" y="5699"/>
                  </a:lnTo>
                  <a:lnTo>
                    <a:pt x="3413" y="5896"/>
                  </a:lnTo>
                  <a:lnTo>
                    <a:pt x="3221" y="5958"/>
                  </a:lnTo>
                  <a:lnTo>
                    <a:pt x="3061" y="5971"/>
                  </a:lnTo>
                  <a:lnTo>
                    <a:pt x="2750" y="5937"/>
                  </a:lnTo>
                  <a:lnTo>
                    <a:pt x="2480" y="5876"/>
                  </a:lnTo>
                  <a:lnTo>
                    <a:pt x="2325" y="5876"/>
                  </a:lnTo>
                  <a:cubicBezTo>
                    <a:pt x="2300" y="5887"/>
                    <a:pt x="2276" y="5899"/>
                    <a:pt x="2251" y="5910"/>
                  </a:cubicBezTo>
                  <a:lnTo>
                    <a:pt x="2224" y="5958"/>
                  </a:lnTo>
                  <a:cubicBezTo>
                    <a:pt x="2219" y="5969"/>
                    <a:pt x="2214" y="5981"/>
                    <a:pt x="2209" y="5992"/>
                  </a:cubicBezTo>
                  <a:cubicBezTo>
                    <a:pt x="2200" y="6021"/>
                    <a:pt x="2191" y="6051"/>
                    <a:pt x="2182" y="6080"/>
                  </a:cubicBezTo>
                  <a:cubicBezTo>
                    <a:pt x="2173" y="6144"/>
                    <a:pt x="2165" y="6207"/>
                    <a:pt x="2156" y="6271"/>
                  </a:cubicBezTo>
                  <a:cubicBezTo>
                    <a:pt x="2150" y="6385"/>
                    <a:pt x="2144" y="6498"/>
                    <a:pt x="2138" y="6612"/>
                  </a:cubicBezTo>
                  <a:cubicBezTo>
                    <a:pt x="2136" y="6742"/>
                    <a:pt x="2135" y="6871"/>
                    <a:pt x="2133" y="7001"/>
                  </a:cubicBezTo>
                  <a:lnTo>
                    <a:pt x="2136" y="7601"/>
                  </a:lnTo>
                  <a:cubicBezTo>
                    <a:pt x="2132" y="7762"/>
                    <a:pt x="2128" y="7924"/>
                    <a:pt x="2124" y="8085"/>
                  </a:cubicBezTo>
                  <a:cubicBezTo>
                    <a:pt x="2118" y="8142"/>
                    <a:pt x="2111" y="8198"/>
                    <a:pt x="2105" y="8255"/>
                  </a:cubicBezTo>
                  <a:cubicBezTo>
                    <a:pt x="2099" y="8278"/>
                    <a:pt x="2092" y="8300"/>
                    <a:pt x="2086" y="8323"/>
                  </a:cubicBezTo>
                  <a:lnTo>
                    <a:pt x="2074" y="8350"/>
                  </a:lnTo>
                  <a:cubicBezTo>
                    <a:pt x="2057" y="8371"/>
                    <a:pt x="2040" y="8391"/>
                    <a:pt x="2023" y="8412"/>
                  </a:cubicBezTo>
                  <a:cubicBezTo>
                    <a:pt x="1986" y="8428"/>
                    <a:pt x="1948" y="8443"/>
                    <a:pt x="1911" y="8459"/>
                  </a:cubicBezTo>
                  <a:lnTo>
                    <a:pt x="1786" y="8439"/>
                  </a:lnTo>
                  <a:cubicBezTo>
                    <a:pt x="1743" y="8409"/>
                    <a:pt x="1699" y="8380"/>
                    <a:pt x="1656" y="8350"/>
                  </a:cubicBezTo>
                  <a:lnTo>
                    <a:pt x="1301" y="7982"/>
                  </a:lnTo>
                  <a:lnTo>
                    <a:pt x="852" y="7491"/>
                  </a:lnTo>
                  <a:lnTo>
                    <a:pt x="635" y="7369"/>
                  </a:lnTo>
                  <a:lnTo>
                    <a:pt x="496" y="7362"/>
                  </a:lnTo>
                  <a:lnTo>
                    <a:pt x="367" y="7423"/>
                  </a:lnTo>
                  <a:lnTo>
                    <a:pt x="246" y="7580"/>
                  </a:lnTo>
                  <a:cubicBezTo>
                    <a:pt x="209" y="7671"/>
                    <a:pt x="173" y="7762"/>
                    <a:pt x="136" y="7853"/>
                  </a:cubicBezTo>
                  <a:cubicBezTo>
                    <a:pt x="104" y="7982"/>
                    <a:pt x="73" y="8112"/>
                    <a:pt x="41" y="8241"/>
                  </a:cubicBezTo>
                  <a:cubicBezTo>
                    <a:pt x="27" y="8325"/>
                    <a:pt x="14" y="8410"/>
                    <a:pt x="0" y="8494"/>
                  </a:cubicBezTo>
                  <a:cubicBezTo>
                    <a:pt x="1" y="8478"/>
                    <a:pt x="3" y="8462"/>
                    <a:pt x="4" y="8446"/>
                  </a:cubicBezTo>
                  <a:cubicBezTo>
                    <a:pt x="33" y="8248"/>
                    <a:pt x="62" y="8051"/>
                    <a:pt x="91" y="7853"/>
                  </a:cubicBezTo>
                  <a:close/>
                </a:path>
              </a:pathLst>
            </a:custGeom>
            <a:solidFill>
              <a:srgbClr val="F39C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184264"/>
      </p:ext>
    </p:extLst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52876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7478102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IV. Les grands impacts à venir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9532180-6493-D205-3414-74E69CE09446}"/>
              </a:ext>
            </a:extLst>
          </p:cNvPr>
          <p:cNvSpPr txBox="1"/>
          <p:nvPr/>
        </p:nvSpPr>
        <p:spPr>
          <a:xfrm>
            <a:off x="8440759" y="6082671"/>
            <a:ext cx="1941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Organigramme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9291C2C1-EB2B-6C00-9603-8BBA8CC0F89D}"/>
              </a:ext>
            </a:extLst>
          </p:cNvPr>
          <p:cNvGrpSpPr/>
          <p:nvPr/>
        </p:nvGrpSpPr>
        <p:grpSpPr>
          <a:xfrm>
            <a:off x="7708372" y="156468"/>
            <a:ext cx="2606005" cy="6284337"/>
            <a:chOff x="7708372" y="156468"/>
            <a:chExt cx="2606005" cy="6284337"/>
          </a:xfrm>
        </p:grpSpPr>
        <p:grpSp>
          <p:nvGrpSpPr>
            <p:cNvPr id="8" name="Group 153">
              <a:extLst>
                <a:ext uri="{FF2B5EF4-FFF2-40B4-BE49-F238E27FC236}">
                  <a16:creationId xmlns:a16="http://schemas.microsoft.com/office/drawing/2014/main" id="{954BC624-3B13-3568-E164-A03F9095DEF6}"/>
                </a:ext>
              </a:extLst>
            </p:cNvPr>
            <p:cNvGrpSpPr/>
            <p:nvPr/>
          </p:nvGrpSpPr>
          <p:grpSpPr>
            <a:xfrm>
              <a:off x="8408350" y="1856544"/>
              <a:ext cx="1188795" cy="3900165"/>
              <a:chOff x="8978428" y="2567819"/>
              <a:chExt cx="416665" cy="4290182"/>
            </a:xfrm>
          </p:grpSpPr>
          <p:sp>
            <p:nvSpPr>
              <p:cNvPr id="9" name="Line 488">
                <a:extLst>
                  <a:ext uri="{FF2B5EF4-FFF2-40B4-BE49-F238E27FC236}">
                    <a16:creationId xmlns:a16="http://schemas.microsoft.com/office/drawing/2014/main" id="{CAED3049-F154-E75E-A02A-C0E37B524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8428" y="5056751"/>
                <a:ext cx="0" cy="180125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489">
                <a:extLst>
                  <a:ext uri="{FF2B5EF4-FFF2-40B4-BE49-F238E27FC236}">
                    <a16:creationId xmlns:a16="http://schemas.microsoft.com/office/drawing/2014/main" id="{18445F94-F190-4ED2-87D6-EC6F7B4525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5093" y="5056751"/>
                <a:ext cx="0" cy="180125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Line 491">
                <a:extLst>
                  <a:ext uri="{FF2B5EF4-FFF2-40B4-BE49-F238E27FC236}">
                    <a16:creationId xmlns:a16="http://schemas.microsoft.com/office/drawing/2014/main" id="{87896EC9-65FB-28CA-3804-27878AD3B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5416264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Line 493">
                <a:extLst>
                  <a:ext uri="{FF2B5EF4-FFF2-40B4-BE49-F238E27FC236}">
                    <a16:creationId xmlns:a16="http://schemas.microsoft.com/office/drawing/2014/main" id="{C34D6362-6D5D-22D1-D451-CCC15B0F9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5873490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495">
                <a:extLst>
                  <a:ext uri="{FF2B5EF4-FFF2-40B4-BE49-F238E27FC236}">
                    <a16:creationId xmlns:a16="http://schemas.microsoft.com/office/drawing/2014/main" id="{38EE7AAB-EF14-8F98-478D-8D8BAD0F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6328872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Line 497">
                <a:extLst>
                  <a:ext uri="{FF2B5EF4-FFF2-40B4-BE49-F238E27FC236}">
                    <a16:creationId xmlns:a16="http://schemas.microsoft.com/office/drawing/2014/main" id="{E892CBE9-77BF-9F33-F05F-A7A7CDCE3F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6786098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Line 498">
                <a:extLst>
                  <a:ext uri="{FF2B5EF4-FFF2-40B4-BE49-F238E27FC236}">
                    <a16:creationId xmlns:a16="http://schemas.microsoft.com/office/drawing/2014/main" id="{BDC3B870-1BF0-BEEA-0D0C-1BA2F5F9B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78428" y="2567819"/>
                <a:ext cx="0" cy="2488932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Line 499">
                <a:extLst>
                  <a:ext uri="{FF2B5EF4-FFF2-40B4-BE49-F238E27FC236}">
                    <a16:creationId xmlns:a16="http://schemas.microsoft.com/office/drawing/2014/main" id="{A382EABD-4DFD-5C21-AA67-50D5622CD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5093" y="2567819"/>
                <a:ext cx="0" cy="2488932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500">
                <a:extLst>
                  <a:ext uri="{FF2B5EF4-FFF2-40B4-BE49-F238E27FC236}">
                    <a16:creationId xmlns:a16="http://schemas.microsoft.com/office/drawing/2014/main" id="{DF2E6A5E-37EC-E3F1-0CC0-FF32A51A1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2700562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502">
                <a:extLst>
                  <a:ext uri="{FF2B5EF4-FFF2-40B4-BE49-F238E27FC236}">
                    <a16:creationId xmlns:a16="http://schemas.microsoft.com/office/drawing/2014/main" id="{B640D55E-8631-5C68-E6F3-16BFEA756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3157788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504">
                <a:extLst>
                  <a:ext uri="{FF2B5EF4-FFF2-40B4-BE49-F238E27FC236}">
                    <a16:creationId xmlns:a16="http://schemas.microsoft.com/office/drawing/2014/main" id="{7D0AAD52-007D-9892-2EF8-D93C5D58B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3613171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506">
                <a:extLst>
                  <a:ext uri="{FF2B5EF4-FFF2-40B4-BE49-F238E27FC236}">
                    <a16:creationId xmlns:a16="http://schemas.microsoft.com/office/drawing/2014/main" id="{37FE13A6-2DF8-CF2F-A6EF-A18242193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070397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508">
                <a:extLst>
                  <a:ext uri="{FF2B5EF4-FFF2-40B4-BE49-F238E27FC236}">
                    <a16:creationId xmlns:a16="http://schemas.microsoft.com/office/drawing/2014/main" id="{1A72747B-4FD3-1B16-8621-0E583E0F0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525779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Line 510">
                <a:extLst>
                  <a:ext uri="{FF2B5EF4-FFF2-40B4-BE49-F238E27FC236}">
                    <a16:creationId xmlns:a16="http://schemas.microsoft.com/office/drawing/2014/main" id="{822190FD-E726-D5B0-1200-FB8D7874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0272" y="4983005"/>
                <a:ext cx="412978" cy="0"/>
              </a:xfrm>
              <a:prstGeom prst="line">
                <a:avLst/>
              </a:prstGeom>
              <a:noFill/>
              <a:ln w="25400">
                <a:solidFill>
                  <a:srgbClr val="C0392B">
                    <a:lumMod val="60000"/>
                    <a:lumOff val="40000"/>
                  </a:srgb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Freeform 511">
              <a:extLst>
                <a:ext uri="{FF2B5EF4-FFF2-40B4-BE49-F238E27FC236}">
                  <a16:creationId xmlns:a16="http://schemas.microsoft.com/office/drawing/2014/main" id="{9614F7D0-F7CD-3030-C385-9D82B6A2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8372" y="156468"/>
              <a:ext cx="2606005" cy="1468286"/>
            </a:xfrm>
            <a:custGeom>
              <a:avLst/>
              <a:gdLst>
                <a:gd name="T0" fmla="*/ 1150 w 5142"/>
                <a:gd name="T1" fmla="*/ 550 h 2898"/>
                <a:gd name="T2" fmla="*/ 1051 w 5142"/>
                <a:gd name="T3" fmla="*/ 549 h 2898"/>
                <a:gd name="T4" fmla="*/ 850 w 5142"/>
                <a:gd name="T5" fmla="*/ 591 h 2898"/>
                <a:gd name="T6" fmla="*/ 555 w 5142"/>
                <a:gd name="T7" fmla="*/ 799 h 2898"/>
                <a:gd name="T8" fmla="*/ 419 w 5142"/>
                <a:gd name="T9" fmla="*/ 1066 h 2898"/>
                <a:gd name="T10" fmla="*/ 398 w 5142"/>
                <a:gd name="T11" fmla="*/ 1239 h 2898"/>
                <a:gd name="T12" fmla="*/ 398 w 5142"/>
                <a:gd name="T13" fmla="*/ 1250 h 2898"/>
                <a:gd name="T14" fmla="*/ 272 w 5142"/>
                <a:gd name="T15" fmla="*/ 1353 h 2898"/>
                <a:gd name="T16" fmla="*/ 84 w 5142"/>
                <a:gd name="T17" fmla="*/ 1617 h 2898"/>
                <a:gd name="T18" fmla="*/ 1 w 5142"/>
                <a:gd name="T19" fmla="*/ 1940 h 2898"/>
                <a:gd name="T20" fmla="*/ 1 w 5142"/>
                <a:gd name="T21" fmla="*/ 2044 h 2898"/>
                <a:gd name="T22" fmla="*/ 54 w 5142"/>
                <a:gd name="T23" fmla="*/ 2307 h 2898"/>
                <a:gd name="T24" fmla="*/ 179 w 5142"/>
                <a:gd name="T25" fmla="*/ 2536 h 2898"/>
                <a:gd name="T26" fmla="*/ 362 w 5142"/>
                <a:gd name="T27" fmla="*/ 2719 h 2898"/>
                <a:gd name="T28" fmla="*/ 591 w 5142"/>
                <a:gd name="T29" fmla="*/ 2843 h 2898"/>
                <a:gd name="T30" fmla="*/ 854 w 5142"/>
                <a:gd name="T31" fmla="*/ 2896 h 2898"/>
                <a:gd name="T32" fmla="*/ 4394 w 5142"/>
                <a:gd name="T33" fmla="*/ 2898 h 2898"/>
                <a:gd name="T34" fmla="*/ 4580 w 5142"/>
                <a:gd name="T35" fmla="*/ 2874 h 2898"/>
                <a:gd name="T36" fmla="*/ 4781 w 5142"/>
                <a:gd name="T37" fmla="*/ 2789 h 2898"/>
                <a:gd name="T38" fmla="*/ 4947 w 5142"/>
                <a:gd name="T39" fmla="*/ 2653 h 2898"/>
                <a:gd name="T40" fmla="*/ 5068 w 5142"/>
                <a:gd name="T41" fmla="*/ 2474 h 2898"/>
                <a:gd name="T42" fmla="*/ 5133 w 5142"/>
                <a:gd name="T43" fmla="*/ 2264 h 2898"/>
                <a:gd name="T44" fmla="*/ 5142 w 5142"/>
                <a:gd name="T45" fmla="*/ 2150 h 2898"/>
                <a:gd name="T46" fmla="*/ 5118 w 5142"/>
                <a:gd name="T47" fmla="*/ 1962 h 2898"/>
                <a:gd name="T48" fmla="*/ 5033 w 5142"/>
                <a:gd name="T49" fmla="*/ 1761 h 2898"/>
                <a:gd name="T50" fmla="*/ 4897 w 5142"/>
                <a:gd name="T51" fmla="*/ 1595 h 2898"/>
                <a:gd name="T52" fmla="*/ 4718 w 5142"/>
                <a:gd name="T53" fmla="*/ 1475 h 2898"/>
                <a:gd name="T54" fmla="*/ 4508 w 5142"/>
                <a:gd name="T55" fmla="*/ 1410 h 2898"/>
                <a:gd name="T56" fmla="*/ 4394 w 5142"/>
                <a:gd name="T57" fmla="*/ 1402 h 2898"/>
                <a:gd name="T58" fmla="*/ 4370 w 5142"/>
                <a:gd name="T59" fmla="*/ 1214 h 2898"/>
                <a:gd name="T60" fmla="*/ 4286 w 5142"/>
                <a:gd name="T61" fmla="*/ 1013 h 2898"/>
                <a:gd name="T62" fmla="*/ 4149 w 5142"/>
                <a:gd name="T63" fmla="*/ 847 h 2898"/>
                <a:gd name="T64" fmla="*/ 3970 w 5142"/>
                <a:gd name="T65" fmla="*/ 727 h 2898"/>
                <a:gd name="T66" fmla="*/ 3760 w 5142"/>
                <a:gd name="T67" fmla="*/ 662 h 2898"/>
                <a:gd name="T68" fmla="*/ 3646 w 5142"/>
                <a:gd name="T69" fmla="*/ 654 h 2898"/>
                <a:gd name="T70" fmla="*/ 3400 w 5142"/>
                <a:gd name="T71" fmla="*/ 696 h 2898"/>
                <a:gd name="T72" fmla="*/ 3267 w 5142"/>
                <a:gd name="T73" fmla="*/ 758 h 2898"/>
                <a:gd name="T74" fmla="*/ 3191 w 5142"/>
                <a:gd name="T75" fmla="*/ 561 h 2898"/>
                <a:gd name="T76" fmla="*/ 3051 w 5142"/>
                <a:gd name="T77" fmla="*/ 356 h 2898"/>
                <a:gd name="T78" fmla="*/ 2867 w 5142"/>
                <a:gd name="T79" fmla="*/ 190 h 2898"/>
                <a:gd name="T80" fmla="*/ 2647 w 5142"/>
                <a:gd name="T81" fmla="*/ 71 h 2898"/>
                <a:gd name="T82" fmla="*/ 2399 w 5142"/>
                <a:gd name="T83" fmla="*/ 7 h 2898"/>
                <a:gd name="T84" fmla="*/ 2267 w 5142"/>
                <a:gd name="T85" fmla="*/ 0 h 2898"/>
                <a:gd name="T86" fmla="*/ 1899 w 5142"/>
                <a:gd name="T87" fmla="*/ 66 h 2898"/>
                <a:gd name="T88" fmla="*/ 1536 w 5142"/>
                <a:gd name="T89" fmla="*/ 299 h 2898"/>
                <a:gd name="T90" fmla="*/ 1327 w 5142"/>
                <a:gd name="T91" fmla="*/ 593 h 2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42" h="2898">
                  <a:moveTo>
                    <a:pt x="1327" y="593"/>
                  </a:moveTo>
                  <a:lnTo>
                    <a:pt x="1270" y="574"/>
                  </a:lnTo>
                  <a:lnTo>
                    <a:pt x="1150" y="550"/>
                  </a:lnTo>
                  <a:lnTo>
                    <a:pt x="1087" y="549"/>
                  </a:lnTo>
                  <a:lnTo>
                    <a:pt x="1087" y="549"/>
                  </a:lnTo>
                  <a:lnTo>
                    <a:pt x="1051" y="549"/>
                  </a:lnTo>
                  <a:lnTo>
                    <a:pt x="982" y="557"/>
                  </a:lnTo>
                  <a:lnTo>
                    <a:pt x="915" y="570"/>
                  </a:lnTo>
                  <a:lnTo>
                    <a:pt x="850" y="591"/>
                  </a:lnTo>
                  <a:lnTo>
                    <a:pt x="758" y="631"/>
                  </a:lnTo>
                  <a:lnTo>
                    <a:pt x="648" y="705"/>
                  </a:lnTo>
                  <a:lnTo>
                    <a:pt x="555" y="799"/>
                  </a:lnTo>
                  <a:lnTo>
                    <a:pt x="480" y="910"/>
                  </a:lnTo>
                  <a:lnTo>
                    <a:pt x="439" y="1002"/>
                  </a:lnTo>
                  <a:lnTo>
                    <a:pt x="419" y="1066"/>
                  </a:lnTo>
                  <a:lnTo>
                    <a:pt x="406" y="1132"/>
                  </a:lnTo>
                  <a:lnTo>
                    <a:pt x="398" y="1202"/>
                  </a:lnTo>
                  <a:lnTo>
                    <a:pt x="398" y="1239"/>
                  </a:lnTo>
                  <a:lnTo>
                    <a:pt x="398" y="1239"/>
                  </a:lnTo>
                  <a:lnTo>
                    <a:pt x="398" y="1244"/>
                  </a:lnTo>
                  <a:lnTo>
                    <a:pt x="398" y="1250"/>
                  </a:lnTo>
                  <a:lnTo>
                    <a:pt x="398" y="1250"/>
                  </a:lnTo>
                  <a:lnTo>
                    <a:pt x="354" y="1282"/>
                  </a:lnTo>
                  <a:lnTo>
                    <a:pt x="272" y="1353"/>
                  </a:lnTo>
                  <a:lnTo>
                    <a:pt x="200" y="1433"/>
                  </a:lnTo>
                  <a:lnTo>
                    <a:pt x="136" y="1521"/>
                  </a:lnTo>
                  <a:lnTo>
                    <a:pt x="84" y="1617"/>
                  </a:lnTo>
                  <a:lnTo>
                    <a:pt x="44" y="1718"/>
                  </a:lnTo>
                  <a:lnTo>
                    <a:pt x="15" y="1827"/>
                  </a:lnTo>
                  <a:lnTo>
                    <a:pt x="1" y="1940"/>
                  </a:lnTo>
                  <a:lnTo>
                    <a:pt x="0" y="1998"/>
                  </a:lnTo>
                  <a:lnTo>
                    <a:pt x="0" y="1998"/>
                  </a:lnTo>
                  <a:lnTo>
                    <a:pt x="1" y="2044"/>
                  </a:lnTo>
                  <a:lnTo>
                    <a:pt x="10" y="2134"/>
                  </a:lnTo>
                  <a:lnTo>
                    <a:pt x="28" y="2223"/>
                  </a:lnTo>
                  <a:lnTo>
                    <a:pt x="54" y="2307"/>
                  </a:lnTo>
                  <a:lnTo>
                    <a:pt x="88" y="2388"/>
                  </a:lnTo>
                  <a:lnTo>
                    <a:pt x="130" y="2465"/>
                  </a:lnTo>
                  <a:lnTo>
                    <a:pt x="179" y="2536"/>
                  </a:lnTo>
                  <a:lnTo>
                    <a:pt x="233" y="2602"/>
                  </a:lnTo>
                  <a:lnTo>
                    <a:pt x="294" y="2664"/>
                  </a:lnTo>
                  <a:lnTo>
                    <a:pt x="362" y="2719"/>
                  </a:lnTo>
                  <a:lnTo>
                    <a:pt x="433" y="2767"/>
                  </a:lnTo>
                  <a:lnTo>
                    <a:pt x="509" y="2808"/>
                  </a:lnTo>
                  <a:lnTo>
                    <a:pt x="591" y="2843"/>
                  </a:lnTo>
                  <a:lnTo>
                    <a:pt x="675" y="2869"/>
                  </a:lnTo>
                  <a:lnTo>
                    <a:pt x="763" y="2887"/>
                  </a:lnTo>
                  <a:lnTo>
                    <a:pt x="854" y="2896"/>
                  </a:lnTo>
                  <a:lnTo>
                    <a:pt x="899" y="2898"/>
                  </a:lnTo>
                  <a:lnTo>
                    <a:pt x="899" y="2898"/>
                  </a:lnTo>
                  <a:lnTo>
                    <a:pt x="4394" y="2898"/>
                  </a:lnTo>
                  <a:lnTo>
                    <a:pt x="4433" y="2896"/>
                  </a:lnTo>
                  <a:lnTo>
                    <a:pt x="4508" y="2889"/>
                  </a:lnTo>
                  <a:lnTo>
                    <a:pt x="4580" y="2874"/>
                  </a:lnTo>
                  <a:lnTo>
                    <a:pt x="4650" y="2852"/>
                  </a:lnTo>
                  <a:lnTo>
                    <a:pt x="4718" y="2824"/>
                  </a:lnTo>
                  <a:lnTo>
                    <a:pt x="4781" y="2789"/>
                  </a:lnTo>
                  <a:lnTo>
                    <a:pt x="4841" y="2749"/>
                  </a:lnTo>
                  <a:lnTo>
                    <a:pt x="4897" y="2703"/>
                  </a:lnTo>
                  <a:lnTo>
                    <a:pt x="4947" y="2653"/>
                  </a:lnTo>
                  <a:lnTo>
                    <a:pt x="4993" y="2597"/>
                  </a:lnTo>
                  <a:lnTo>
                    <a:pt x="5033" y="2537"/>
                  </a:lnTo>
                  <a:lnTo>
                    <a:pt x="5068" y="2474"/>
                  </a:lnTo>
                  <a:lnTo>
                    <a:pt x="5096" y="2407"/>
                  </a:lnTo>
                  <a:lnTo>
                    <a:pt x="5118" y="2337"/>
                  </a:lnTo>
                  <a:lnTo>
                    <a:pt x="5133" y="2264"/>
                  </a:lnTo>
                  <a:lnTo>
                    <a:pt x="5140" y="2188"/>
                  </a:lnTo>
                  <a:lnTo>
                    <a:pt x="5142" y="2150"/>
                  </a:lnTo>
                  <a:lnTo>
                    <a:pt x="5142" y="2150"/>
                  </a:lnTo>
                  <a:lnTo>
                    <a:pt x="5140" y="2111"/>
                  </a:lnTo>
                  <a:lnTo>
                    <a:pt x="5133" y="2036"/>
                  </a:lnTo>
                  <a:lnTo>
                    <a:pt x="5118" y="1962"/>
                  </a:lnTo>
                  <a:lnTo>
                    <a:pt x="5096" y="1892"/>
                  </a:lnTo>
                  <a:lnTo>
                    <a:pt x="5068" y="1825"/>
                  </a:lnTo>
                  <a:lnTo>
                    <a:pt x="5033" y="1761"/>
                  </a:lnTo>
                  <a:lnTo>
                    <a:pt x="4993" y="1701"/>
                  </a:lnTo>
                  <a:lnTo>
                    <a:pt x="4947" y="1647"/>
                  </a:lnTo>
                  <a:lnTo>
                    <a:pt x="4897" y="1595"/>
                  </a:lnTo>
                  <a:lnTo>
                    <a:pt x="4841" y="1550"/>
                  </a:lnTo>
                  <a:lnTo>
                    <a:pt x="4781" y="1510"/>
                  </a:lnTo>
                  <a:lnTo>
                    <a:pt x="4718" y="1475"/>
                  </a:lnTo>
                  <a:lnTo>
                    <a:pt x="4650" y="1447"/>
                  </a:lnTo>
                  <a:lnTo>
                    <a:pt x="4580" y="1425"/>
                  </a:lnTo>
                  <a:lnTo>
                    <a:pt x="4508" y="1410"/>
                  </a:lnTo>
                  <a:lnTo>
                    <a:pt x="4433" y="1402"/>
                  </a:lnTo>
                  <a:lnTo>
                    <a:pt x="4394" y="1402"/>
                  </a:lnTo>
                  <a:lnTo>
                    <a:pt x="4394" y="1402"/>
                  </a:lnTo>
                  <a:lnTo>
                    <a:pt x="4393" y="1363"/>
                  </a:lnTo>
                  <a:lnTo>
                    <a:pt x="4385" y="1288"/>
                  </a:lnTo>
                  <a:lnTo>
                    <a:pt x="4370" y="1214"/>
                  </a:lnTo>
                  <a:lnTo>
                    <a:pt x="4348" y="1144"/>
                  </a:lnTo>
                  <a:lnTo>
                    <a:pt x="4320" y="1077"/>
                  </a:lnTo>
                  <a:lnTo>
                    <a:pt x="4286" y="1013"/>
                  </a:lnTo>
                  <a:lnTo>
                    <a:pt x="4245" y="954"/>
                  </a:lnTo>
                  <a:lnTo>
                    <a:pt x="4199" y="899"/>
                  </a:lnTo>
                  <a:lnTo>
                    <a:pt x="4149" y="847"/>
                  </a:lnTo>
                  <a:lnTo>
                    <a:pt x="4093" y="802"/>
                  </a:lnTo>
                  <a:lnTo>
                    <a:pt x="4033" y="762"/>
                  </a:lnTo>
                  <a:lnTo>
                    <a:pt x="3970" y="727"/>
                  </a:lnTo>
                  <a:lnTo>
                    <a:pt x="3903" y="700"/>
                  </a:lnTo>
                  <a:lnTo>
                    <a:pt x="3833" y="678"/>
                  </a:lnTo>
                  <a:lnTo>
                    <a:pt x="3760" y="662"/>
                  </a:lnTo>
                  <a:lnTo>
                    <a:pt x="3685" y="654"/>
                  </a:lnTo>
                  <a:lnTo>
                    <a:pt x="3646" y="654"/>
                  </a:lnTo>
                  <a:lnTo>
                    <a:pt x="3646" y="654"/>
                  </a:lnTo>
                  <a:lnTo>
                    <a:pt x="3594" y="655"/>
                  </a:lnTo>
                  <a:lnTo>
                    <a:pt x="3494" y="668"/>
                  </a:lnTo>
                  <a:lnTo>
                    <a:pt x="3400" y="696"/>
                  </a:lnTo>
                  <a:lnTo>
                    <a:pt x="3310" y="733"/>
                  </a:lnTo>
                  <a:lnTo>
                    <a:pt x="3267" y="758"/>
                  </a:lnTo>
                  <a:lnTo>
                    <a:pt x="3267" y="758"/>
                  </a:lnTo>
                  <a:lnTo>
                    <a:pt x="3256" y="716"/>
                  </a:lnTo>
                  <a:lnTo>
                    <a:pt x="3226" y="637"/>
                  </a:lnTo>
                  <a:lnTo>
                    <a:pt x="3191" y="561"/>
                  </a:lnTo>
                  <a:lnTo>
                    <a:pt x="3150" y="490"/>
                  </a:lnTo>
                  <a:lnTo>
                    <a:pt x="3103" y="421"/>
                  </a:lnTo>
                  <a:lnTo>
                    <a:pt x="3051" y="356"/>
                  </a:lnTo>
                  <a:lnTo>
                    <a:pt x="2994" y="295"/>
                  </a:lnTo>
                  <a:lnTo>
                    <a:pt x="2933" y="241"/>
                  </a:lnTo>
                  <a:lnTo>
                    <a:pt x="2867" y="190"/>
                  </a:lnTo>
                  <a:lnTo>
                    <a:pt x="2797" y="145"/>
                  </a:lnTo>
                  <a:lnTo>
                    <a:pt x="2723" y="105"/>
                  </a:lnTo>
                  <a:lnTo>
                    <a:pt x="2647" y="71"/>
                  </a:lnTo>
                  <a:lnTo>
                    <a:pt x="2568" y="44"/>
                  </a:lnTo>
                  <a:lnTo>
                    <a:pt x="2485" y="22"/>
                  </a:lnTo>
                  <a:lnTo>
                    <a:pt x="2399" y="7"/>
                  </a:lnTo>
                  <a:lnTo>
                    <a:pt x="2311" y="0"/>
                  </a:lnTo>
                  <a:lnTo>
                    <a:pt x="2267" y="0"/>
                  </a:lnTo>
                  <a:lnTo>
                    <a:pt x="2267" y="0"/>
                  </a:lnTo>
                  <a:lnTo>
                    <a:pt x="2190" y="1"/>
                  </a:lnTo>
                  <a:lnTo>
                    <a:pt x="2040" y="23"/>
                  </a:lnTo>
                  <a:lnTo>
                    <a:pt x="1899" y="66"/>
                  </a:lnTo>
                  <a:lnTo>
                    <a:pt x="1767" y="127"/>
                  </a:lnTo>
                  <a:lnTo>
                    <a:pt x="1645" y="206"/>
                  </a:lnTo>
                  <a:lnTo>
                    <a:pt x="1536" y="299"/>
                  </a:lnTo>
                  <a:lnTo>
                    <a:pt x="1440" y="408"/>
                  </a:lnTo>
                  <a:lnTo>
                    <a:pt x="1361" y="528"/>
                  </a:lnTo>
                  <a:lnTo>
                    <a:pt x="1327" y="593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182880" numCol="1" anchor="b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12 </a:t>
              </a:r>
              <a:r>
                <a:rPr kumimoji="0" lang="en-US" sz="2400" b="1" i="0" u="none" strike="noStrike" kern="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Changements</a:t>
              </a:r>
              <a:r>
                <a:rPr kumimoji="0" lang="en-US" sz="24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all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majeurs</a:t>
              </a:r>
              <a:endParaRPr kumimoji="0" lang="en-US" sz="24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74E296A5-7C98-7E00-5D84-CCDC503D72C3}"/>
                </a:ext>
              </a:extLst>
            </p:cNvPr>
            <p:cNvSpPr txBox="1"/>
            <p:nvPr/>
          </p:nvSpPr>
          <p:spPr>
            <a:xfrm>
              <a:off x="8413608" y="1642961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Processus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CCEE545-4F9A-3B1E-D4BD-062673E7288D}"/>
                </a:ext>
              </a:extLst>
            </p:cNvPr>
            <p:cNvSpPr txBox="1"/>
            <p:nvPr/>
          </p:nvSpPr>
          <p:spPr>
            <a:xfrm>
              <a:off x="8414135" y="1999924"/>
              <a:ext cx="1188795" cy="251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Procédures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244D7B6-CD7E-8C67-BF0D-B8EA2661FC74}"/>
                </a:ext>
              </a:extLst>
            </p:cNvPr>
            <p:cNvSpPr txBox="1"/>
            <p:nvPr/>
          </p:nvSpPr>
          <p:spPr>
            <a:xfrm>
              <a:off x="8393499" y="2433182"/>
              <a:ext cx="1380225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Compétences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1B39475F-0E6B-78E3-3617-19CE4A707FF6}"/>
                </a:ext>
              </a:extLst>
            </p:cNvPr>
            <p:cNvSpPr txBox="1"/>
            <p:nvPr/>
          </p:nvSpPr>
          <p:spPr>
            <a:xfrm>
              <a:off x="8386330" y="2890407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Outils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A1470BF-DBB6-2BE1-5FA9-2F554ADD2AE5}"/>
                </a:ext>
              </a:extLst>
            </p:cNvPr>
            <p:cNvSpPr txBox="1"/>
            <p:nvPr/>
          </p:nvSpPr>
          <p:spPr>
            <a:xfrm>
              <a:off x="8409656" y="3379578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Métiers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85F070EA-F35B-3903-68B2-5E715BEC8CD3}"/>
                </a:ext>
              </a:extLst>
            </p:cNvPr>
            <p:cNvSpPr txBox="1"/>
            <p:nvPr/>
          </p:nvSpPr>
          <p:spPr>
            <a:xfrm>
              <a:off x="8425182" y="3812313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Budget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A3305DE-C83E-924B-A457-05FE1041BD1D}"/>
                </a:ext>
              </a:extLst>
            </p:cNvPr>
            <p:cNvSpPr txBox="1"/>
            <p:nvPr/>
          </p:nvSpPr>
          <p:spPr>
            <a:xfrm>
              <a:off x="8416505" y="4144640"/>
              <a:ext cx="1178274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8DC8A8AE-4F0D-876E-B81E-D160D8A5BBAC}"/>
                </a:ext>
              </a:extLst>
            </p:cNvPr>
            <p:cNvSpPr txBox="1"/>
            <p:nvPr/>
          </p:nvSpPr>
          <p:spPr>
            <a:xfrm>
              <a:off x="8425438" y="4553262"/>
              <a:ext cx="1530555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Environnement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A6EC58C-BF5C-E5FF-CD2E-654C1F2A7DE0}"/>
                </a:ext>
              </a:extLst>
            </p:cNvPr>
            <p:cNvSpPr txBox="1"/>
            <p:nvPr/>
          </p:nvSpPr>
          <p:spPr>
            <a:xfrm>
              <a:off x="8431972" y="4961538"/>
              <a:ext cx="1351800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Habilitations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99D47C3-6484-E2D6-4A69-C1B9CD9338CC}"/>
                </a:ext>
              </a:extLst>
            </p:cNvPr>
            <p:cNvSpPr txBox="1"/>
            <p:nvPr/>
          </p:nvSpPr>
          <p:spPr>
            <a:xfrm>
              <a:off x="8421617" y="5352663"/>
              <a:ext cx="1144669" cy="2518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Systèmes</a:t>
              </a:r>
            </a:p>
          </p:txBody>
        </p:sp>
        <p:sp>
          <p:nvSpPr>
            <p:cNvPr id="51" name="Line 490">
              <a:extLst>
                <a:ext uri="{FF2B5EF4-FFF2-40B4-BE49-F238E27FC236}">
                  <a16:creationId xmlns:a16="http://schemas.microsoft.com/office/drawing/2014/main" id="{CFD68038-D7AC-5138-AD1A-9D99D8EE10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13607" y="6076166"/>
              <a:ext cx="1178276" cy="0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Line 510">
              <a:extLst>
                <a:ext uri="{FF2B5EF4-FFF2-40B4-BE49-F238E27FC236}">
                  <a16:creationId xmlns:a16="http://schemas.microsoft.com/office/drawing/2014/main" id="{69135E38-3DC9-3DA9-5CF4-705717AD7C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3310" y="4722076"/>
              <a:ext cx="0" cy="1689181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C54E6D1-D859-39CF-1620-E324B263C81C}"/>
                </a:ext>
              </a:extLst>
            </p:cNvPr>
            <p:cNvSpPr txBox="1"/>
            <p:nvPr/>
          </p:nvSpPr>
          <p:spPr>
            <a:xfrm>
              <a:off x="8440759" y="5716663"/>
              <a:ext cx="120577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Hiérarchie</a:t>
              </a:r>
            </a:p>
          </p:txBody>
        </p:sp>
        <p:sp>
          <p:nvSpPr>
            <p:cNvPr id="57" name="Line 510">
              <a:extLst>
                <a:ext uri="{FF2B5EF4-FFF2-40B4-BE49-F238E27FC236}">
                  <a16:creationId xmlns:a16="http://schemas.microsoft.com/office/drawing/2014/main" id="{7E81B804-7C82-AC36-CDD5-2487E77AD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07585" y="4751624"/>
              <a:ext cx="0" cy="1689181"/>
            </a:xfrm>
            <a:prstGeom prst="line">
              <a:avLst/>
            </a:prstGeom>
            <a:noFill/>
            <a:ln w="25400">
              <a:solidFill>
                <a:srgbClr val="C0392B">
                  <a:lumMod val="60000"/>
                  <a:lumOff val="4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9" name="Image 58">
            <a:extLst>
              <a:ext uri="{FF2B5EF4-FFF2-40B4-BE49-F238E27FC236}">
                <a16:creationId xmlns:a16="http://schemas.microsoft.com/office/drawing/2014/main" id="{2D19B6B0-E0FD-86C2-4A7B-84B8537C7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51" y="1753378"/>
            <a:ext cx="5569484" cy="34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4205"/>
      </p:ext>
    </p:extLst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8620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31479422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V. Réussir notre changement…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421092" y="-470173"/>
            <a:ext cx="1751695" cy="21806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7614" y="3468389"/>
            <a:ext cx="4839110" cy="27694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350714B-66E4-5D44-B86E-4C2295356746}"/>
              </a:ext>
            </a:extLst>
          </p:cNvPr>
          <p:cNvSpPr txBox="1"/>
          <p:nvPr/>
        </p:nvSpPr>
        <p:spPr>
          <a:xfrm>
            <a:off x="471053" y="1038563"/>
            <a:ext cx="5729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mensuelles par </a:t>
            </a:r>
            <a:r>
              <a:rPr lang="fr-FR" sz="1400" b="1" u="sng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changements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des impacts Métiers par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Sensibilisation des changements par Stream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après la formalisation des travaux par Stream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Réalisation de jeux et des lots à gagner sur le programme et les Stream ouverts</a:t>
            </a:r>
          </a:p>
          <a:p>
            <a:pPr marL="1346200" lvl="2" indent="-431800"/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fr-FR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billet d’avion pour le gagnant (Ambassadeur) du mois pour une visite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Plénières mensuelles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physiques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chaque filiale (Chaque mois des animations) sur le site GMC de chaque filiale pour entre le 1</a:t>
            </a:r>
            <a:r>
              <a:rPr lang="fr-FR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10 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Communiquer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Sensibiliser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Impacter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sz="14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mi-parcours et fin du programme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Janvier 2025: Team building dans une filiale du groupe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mars 2025 : Rencontre physique avec tous les Streams et les ambassadeurs à la fin du programme (Exprimer de la reconnaissance à tous les acteurs et enclencher les challenges futurs) </a:t>
            </a:r>
          </a:p>
        </p:txBody>
      </p:sp>
    </p:spTree>
    <p:extLst>
      <p:ext uri="{BB962C8B-B14F-4D97-AF65-F5344CB8AC3E}">
        <p14:creationId xmlns:p14="http://schemas.microsoft.com/office/powerpoint/2010/main" val="3538325821"/>
      </p:ext>
    </p:extLst>
  </p:cSld>
  <p:clrMapOvr>
    <a:masterClrMapping/>
  </p:clrMapOvr>
  <p:transition spd="med"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Intervenants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250720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sz="1800" b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53912138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5782" y="4819886"/>
            <a:ext cx="1005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Direction Qualité &amp; Expérience Client</a:t>
            </a:r>
          </a:p>
          <a:p>
            <a:pPr algn="ctr"/>
            <a:r>
              <a:rPr lang="fr-FR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Programme de transformation normatif</a:t>
            </a:r>
          </a:p>
        </p:txBody>
      </p:sp>
      <p:sp>
        <p:nvSpPr>
          <p:cNvPr id="3" name="Rectangle 2"/>
          <p:cNvSpPr/>
          <p:nvPr/>
        </p:nvSpPr>
        <p:spPr>
          <a:xfrm>
            <a:off x="9177076" y="624741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Aout 2024</a:t>
            </a:r>
          </a:p>
        </p:txBody>
      </p:sp>
    </p:spTree>
    <p:extLst>
      <p:ext uri="{BB962C8B-B14F-4D97-AF65-F5344CB8AC3E}">
        <p14:creationId xmlns:p14="http://schemas.microsoft.com/office/powerpoint/2010/main" val="296353778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Avons-nous bien compris ce qui arrive?…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9402793" y="0"/>
            <a:ext cx="2789208" cy="34722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3370054" y="3020317"/>
            <a:ext cx="551986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QUESTIONS &amp; REPONSES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04759"/>
      </p:ext>
    </p:extLst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241575" y="1128417"/>
            <a:ext cx="684540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Combien d’axes avons-nous da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notre programme de transformation, 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2: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Donnez le nom d’un axe?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3: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au total avons nous?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4: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Septembre</a:t>
            </a:r>
          </a:p>
          <a:p>
            <a:pPr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5: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un Stream qui commence sur le mois de Septembre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de Stream avons-nous sur le mois de janvier?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Combien d’impacts le changement de notre programme aura sur nous toute filiale confondues?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8: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changements majeurs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est le prix mensuel que gagnera chaque ambassadeur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10: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Citez deux actions qui seront réalisées chaque mois</a:t>
            </a:r>
          </a:p>
          <a:p>
            <a:pPr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 11 BONUS: 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ésultat d’images pour point d'interrogation png">
            <a:extLst>
              <a:ext uri="{FF2B5EF4-FFF2-40B4-BE49-F238E27FC236}">
                <a16:creationId xmlns:a16="http://schemas.microsoft.com/office/drawing/2014/main" id="{F7383F42-78BD-2AD4-B7C5-7663F77F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0" y="1759562"/>
            <a:ext cx="18288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739291" y="4853415"/>
            <a:ext cx="4122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Récompense :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.000 F CFA pour chaque bonne réponse !</a:t>
            </a:r>
          </a:p>
        </p:txBody>
      </p:sp>
    </p:spTree>
    <p:extLst>
      <p:ext uri="{BB962C8B-B14F-4D97-AF65-F5344CB8AC3E}">
        <p14:creationId xmlns:p14="http://schemas.microsoft.com/office/powerpoint/2010/main" val="778560364"/>
      </p:ext>
    </p:extLst>
  </p:cSld>
  <p:clrMapOvr>
    <a:masterClrMapping/>
  </p:clrMapOvr>
  <p:transition spd="med"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entamait une partie ludique de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0704999" y="121208"/>
            <a:ext cx="1316075" cy="163835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5632435" y="1297938"/>
            <a:ext cx="6475041" cy="509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Réponses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 Axes 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2: Leadership &amp; Business/ People/Technologie/process &amp; procédures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3: 36 Stream</a:t>
            </a:r>
          </a:p>
          <a:p>
            <a:pPr marL="361950" marR="0" lvl="0" indent="-361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4: 09</a:t>
            </a:r>
          </a:p>
          <a:p>
            <a:pPr>
              <a:buClr>
                <a:srgbClr val="990000"/>
              </a:buClr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5:  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OS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arrêtes de comptes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Facturation des DO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postes &amp; activités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Recrutement et embauche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 et planification (Capacitaire)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approches 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moyens et mécanismes de communication</a:t>
            </a:r>
          </a:p>
          <a:p>
            <a:pPr marL="171450" indent="-171450">
              <a:buClr>
                <a:srgbClr val="990000"/>
              </a:buClr>
              <a:buFont typeface="Wingdings" panose="05000000000000000000" pitchFamily="2" charset="2"/>
              <a:buChar char="§"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des plans de la CDC</a:t>
            </a:r>
            <a:endParaRPr lang="fr-FR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6: 00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7: 12</a:t>
            </a:r>
          </a:p>
          <a:p>
            <a:pPr>
              <a:lnSpc>
                <a:spcPct val="150000"/>
              </a:lnSpc>
              <a:defRPr/>
            </a:pPr>
            <a:r>
              <a:rPr lang="fr-FR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8: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Procédures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  <a:p>
            <a:pPr marL="171450" indent="-171450">
              <a:lnSpc>
                <a:spcPct val="150000"/>
              </a:lnSpc>
              <a:buClr>
                <a:srgbClr val="990000"/>
              </a:buClr>
              <a:buFont typeface="Wingdings" panose="05000000000000000000" pitchFamily="2" charset="2"/>
              <a:buChar char="§"/>
              <a:defRPr/>
            </a:pPr>
            <a:r>
              <a:rPr lang="fr-FR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Métiers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9: Un billet d’avion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10: Sensibilisation; Formation; Quiz-jeux; Visites sur site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6F93D4E-C924-6A17-B8CD-BDEB4D551A0B}"/>
              </a:ext>
            </a:extLst>
          </p:cNvPr>
          <p:cNvSpPr txBox="1"/>
          <p:nvPr/>
        </p:nvSpPr>
        <p:spPr>
          <a:xfrm>
            <a:off x="324352" y="3052483"/>
            <a:ext cx="43321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Nous invitons chaque gagnant à se rapprocher de Fluvio A. avec: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nom; 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numéro de téléphone ;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sa </a:t>
            </a:r>
            <a:r>
              <a:rPr lang="fr-FR" sz="1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filiale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390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191044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71952024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561E09F-CB83-F745-93D4-93DDC36D8A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 si on continuait notre partie ludique après notre kick-of 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011F18-0065-39D0-E7D5-8C089CD1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3" b="9279"/>
          <a:stretch/>
        </p:blipFill>
        <p:spPr>
          <a:xfrm>
            <a:off x="11396023" y="304211"/>
            <a:ext cx="742889" cy="9248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4AD6F4-41BE-2590-E6F1-D1FAA2E0F0D0}"/>
              </a:ext>
            </a:extLst>
          </p:cNvPr>
          <p:cNvSpPr txBox="1"/>
          <p:nvPr/>
        </p:nvSpPr>
        <p:spPr>
          <a:xfrm>
            <a:off x="6349042" y="1457887"/>
            <a:ext cx="56503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Lancement du jeu : Lundi 2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Clôture : Mercredi 4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du Jury : Jeudi 5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du gagnant et remise de son lot : Vendredi 6 Septembre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du LOGO associé par la COM: 9 et 10 Septembre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à faire à tous sur le nouveau nom du programme et du logo associé : 12 Septembre </a:t>
            </a: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E8AEFA-E4E2-9DD9-A580-925B1496CD2C}"/>
              </a:ext>
            </a:extLst>
          </p:cNvPr>
          <p:cNvGrpSpPr/>
          <p:nvPr/>
        </p:nvGrpSpPr>
        <p:grpSpPr>
          <a:xfrm>
            <a:off x="7307843" y="3775985"/>
            <a:ext cx="3132462" cy="2389380"/>
            <a:chOff x="7307843" y="3016863"/>
            <a:chExt cx="3132462" cy="2389380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C19F5B3F-2509-11A4-1F06-64F44577A28B}"/>
                </a:ext>
              </a:extLst>
            </p:cNvPr>
            <p:cNvSpPr/>
            <p:nvPr/>
          </p:nvSpPr>
          <p:spPr>
            <a:xfrm>
              <a:off x="7347654" y="4101288"/>
              <a:ext cx="3092651" cy="1152128"/>
            </a:xfrm>
            <a:prstGeom prst="ellipse">
              <a:avLst/>
            </a:prstGeom>
            <a:solidFill>
              <a:srgbClr val="C0392B"/>
            </a:solidFill>
            <a:ln w="25400" cap="flat" cmpd="sng" algn="ctr">
              <a:noFill/>
              <a:prstDash val="solid"/>
            </a:ln>
            <a:effectLst>
              <a:outerShdw blurRad="190500" dist="215900" dir="2400000" algn="t" rotWithShape="0">
                <a:prstClr val="black">
                  <a:alpha val="40000"/>
                </a:prstClr>
              </a:outerShdw>
            </a:effectLst>
            <a:scene3d>
              <a:camera prst="perspectiveRelaxedModerately" fov="0">
                <a:rot lat="16800000" lon="0" rev="0"/>
              </a:camera>
              <a:lightRig rig="glow" dir="t"/>
            </a:scene3d>
            <a:sp3d extrusionH="635000"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67D9380F-40D3-D36C-EE37-1A6B93355CA7}"/>
                </a:ext>
              </a:extLst>
            </p:cNvPr>
            <p:cNvGrpSpPr/>
            <p:nvPr/>
          </p:nvGrpSpPr>
          <p:grpSpPr>
            <a:xfrm>
              <a:off x="8243749" y="3016863"/>
              <a:ext cx="1300460" cy="1720934"/>
              <a:chOff x="5529263" y="2540001"/>
              <a:chExt cx="1163638" cy="1539875"/>
            </a:xfrm>
          </p:grpSpPr>
          <p:sp>
            <p:nvSpPr>
              <p:cNvPr id="6" name="Freeform 114">
                <a:extLst>
                  <a:ext uri="{FF2B5EF4-FFF2-40B4-BE49-F238E27FC236}">
                    <a16:creationId xmlns:a16="http://schemas.microsoft.com/office/drawing/2014/main" id="{5C20E076-8D41-F3CD-F86A-34AF9F89D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540001"/>
                <a:ext cx="393700" cy="673100"/>
              </a:xfrm>
              <a:custGeom>
                <a:avLst/>
                <a:gdLst>
                  <a:gd name="T0" fmla="*/ 820 w 993"/>
                  <a:gd name="T1" fmla="*/ 1637 h 1697"/>
                  <a:gd name="T2" fmla="*/ 577 w 993"/>
                  <a:gd name="T3" fmla="*/ 1404 h 1697"/>
                  <a:gd name="T4" fmla="*/ 378 w 993"/>
                  <a:gd name="T5" fmla="*/ 1177 h 1697"/>
                  <a:gd name="T6" fmla="*/ 224 w 993"/>
                  <a:gd name="T7" fmla="*/ 961 h 1697"/>
                  <a:gd name="T8" fmla="*/ 113 w 993"/>
                  <a:gd name="T9" fmla="*/ 759 h 1697"/>
                  <a:gd name="T10" fmla="*/ 40 w 993"/>
                  <a:gd name="T11" fmla="*/ 573 h 1697"/>
                  <a:gd name="T12" fmla="*/ 5 w 993"/>
                  <a:gd name="T13" fmla="*/ 406 h 1697"/>
                  <a:gd name="T14" fmla="*/ 5 w 993"/>
                  <a:gd name="T15" fmla="*/ 261 h 1697"/>
                  <a:gd name="T16" fmla="*/ 27 w 993"/>
                  <a:gd name="T17" fmla="*/ 169 h 1697"/>
                  <a:gd name="T18" fmla="*/ 84 w 993"/>
                  <a:gd name="T19" fmla="*/ 69 h 1697"/>
                  <a:gd name="T20" fmla="*/ 202 w 993"/>
                  <a:gd name="T21" fmla="*/ 3 h 1697"/>
                  <a:gd name="T22" fmla="*/ 279 w 993"/>
                  <a:gd name="T23" fmla="*/ 2 h 1697"/>
                  <a:gd name="T24" fmla="*/ 432 w 993"/>
                  <a:gd name="T25" fmla="*/ 46 h 1697"/>
                  <a:gd name="T26" fmla="*/ 529 w 993"/>
                  <a:gd name="T27" fmla="*/ 118 h 1697"/>
                  <a:gd name="T28" fmla="*/ 587 w 993"/>
                  <a:gd name="T29" fmla="*/ 187 h 1697"/>
                  <a:gd name="T30" fmla="*/ 648 w 993"/>
                  <a:gd name="T31" fmla="*/ 300 h 1697"/>
                  <a:gd name="T32" fmla="*/ 688 w 993"/>
                  <a:gd name="T33" fmla="*/ 429 h 1697"/>
                  <a:gd name="T34" fmla="*/ 708 w 993"/>
                  <a:gd name="T35" fmla="*/ 572 h 1697"/>
                  <a:gd name="T36" fmla="*/ 548 w 993"/>
                  <a:gd name="T37" fmla="*/ 608 h 1697"/>
                  <a:gd name="T38" fmla="*/ 529 w 993"/>
                  <a:gd name="T39" fmla="*/ 442 h 1697"/>
                  <a:gd name="T40" fmla="*/ 446 w 993"/>
                  <a:gd name="T41" fmla="*/ 263 h 1697"/>
                  <a:gd name="T42" fmla="*/ 398 w 993"/>
                  <a:gd name="T43" fmla="*/ 214 h 1697"/>
                  <a:gd name="T44" fmla="*/ 312 w 993"/>
                  <a:gd name="T45" fmla="*/ 169 h 1697"/>
                  <a:gd name="T46" fmla="*/ 240 w 993"/>
                  <a:gd name="T47" fmla="*/ 160 h 1697"/>
                  <a:gd name="T48" fmla="*/ 207 w 993"/>
                  <a:gd name="T49" fmla="*/ 173 h 1697"/>
                  <a:gd name="T50" fmla="*/ 176 w 993"/>
                  <a:gd name="T51" fmla="*/ 223 h 1697"/>
                  <a:gd name="T52" fmla="*/ 162 w 993"/>
                  <a:gd name="T53" fmla="*/ 288 h 1697"/>
                  <a:gd name="T54" fmla="*/ 165 w 993"/>
                  <a:gd name="T55" fmla="*/ 399 h 1697"/>
                  <a:gd name="T56" fmla="*/ 241 w 993"/>
                  <a:gd name="T57" fmla="*/ 656 h 1697"/>
                  <a:gd name="T58" fmla="*/ 362 w 993"/>
                  <a:gd name="T59" fmla="*/ 879 h 1697"/>
                  <a:gd name="T60" fmla="*/ 504 w 993"/>
                  <a:gd name="T61" fmla="*/ 1079 h 1697"/>
                  <a:gd name="T62" fmla="*/ 691 w 993"/>
                  <a:gd name="T63" fmla="*/ 1291 h 1697"/>
                  <a:gd name="T64" fmla="*/ 925 w 993"/>
                  <a:gd name="T65" fmla="*/ 1518 h 1697"/>
                  <a:gd name="T66" fmla="*/ 890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890" y="1697"/>
                    </a:moveTo>
                    <a:lnTo>
                      <a:pt x="820" y="1637"/>
                    </a:lnTo>
                    <a:lnTo>
                      <a:pt x="693" y="1519"/>
                    </a:lnTo>
                    <a:lnTo>
                      <a:pt x="577" y="1404"/>
                    </a:lnTo>
                    <a:lnTo>
                      <a:pt x="472" y="1289"/>
                    </a:lnTo>
                    <a:lnTo>
                      <a:pt x="378" y="1177"/>
                    </a:lnTo>
                    <a:lnTo>
                      <a:pt x="297" y="1068"/>
                    </a:lnTo>
                    <a:lnTo>
                      <a:pt x="224" y="961"/>
                    </a:lnTo>
                    <a:lnTo>
                      <a:pt x="163" y="858"/>
                    </a:lnTo>
                    <a:lnTo>
                      <a:pt x="113" y="759"/>
                    </a:lnTo>
                    <a:lnTo>
                      <a:pt x="71" y="664"/>
                    </a:lnTo>
                    <a:lnTo>
                      <a:pt x="40" y="573"/>
                    </a:lnTo>
                    <a:lnTo>
                      <a:pt x="18" y="488"/>
                    </a:lnTo>
                    <a:lnTo>
                      <a:pt x="5" y="406"/>
                    </a:lnTo>
                    <a:lnTo>
                      <a:pt x="0" y="331"/>
                    </a:lnTo>
                    <a:lnTo>
                      <a:pt x="5" y="261"/>
                    </a:lnTo>
                    <a:lnTo>
                      <a:pt x="17" y="199"/>
                    </a:lnTo>
                    <a:lnTo>
                      <a:pt x="27" y="169"/>
                    </a:lnTo>
                    <a:lnTo>
                      <a:pt x="41" y="131"/>
                    </a:lnTo>
                    <a:lnTo>
                      <a:pt x="84" y="69"/>
                    </a:lnTo>
                    <a:lnTo>
                      <a:pt x="139" y="26"/>
                    </a:lnTo>
                    <a:lnTo>
                      <a:pt x="202" y="3"/>
                    </a:lnTo>
                    <a:lnTo>
                      <a:pt x="237" y="0"/>
                    </a:lnTo>
                    <a:lnTo>
                      <a:pt x="279" y="2"/>
                    </a:lnTo>
                    <a:lnTo>
                      <a:pt x="358" y="16"/>
                    </a:lnTo>
                    <a:lnTo>
                      <a:pt x="432" y="46"/>
                    </a:lnTo>
                    <a:lnTo>
                      <a:pt x="498" y="90"/>
                    </a:lnTo>
                    <a:lnTo>
                      <a:pt x="529" y="118"/>
                    </a:lnTo>
                    <a:lnTo>
                      <a:pt x="550" y="139"/>
                    </a:lnTo>
                    <a:lnTo>
                      <a:pt x="587" y="187"/>
                    </a:lnTo>
                    <a:lnTo>
                      <a:pt x="620" y="241"/>
                    </a:lnTo>
                    <a:lnTo>
                      <a:pt x="648" y="300"/>
                    </a:lnTo>
                    <a:lnTo>
                      <a:pt x="671" y="363"/>
                    </a:lnTo>
                    <a:lnTo>
                      <a:pt x="688" y="429"/>
                    </a:lnTo>
                    <a:lnTo>
                      <a:pt x="701" y="499"/>
                    </a:lnTo>
                    <a:lnTo>
                      <a:pt x="708" y="572"/>
                    </a:lnTo>
                    <a:lnTo>
                      <a:pt x="708" y="608"/>
                    </a:lnTo>
                    <a:lnTo>
                      <a:pt x="548" y="608"/>
                    </a:lnTo>
                    <a:lnTo>
                      <a:pt x="547" y="551"/>
                    </a:lnTo>
                    <a:lnTo>
                      <a:pt x="529" y="442"/>
                    </a:lnTo>
                    <a:lnTo>
                      <a:pt x="495" y="345"/>
                    </a:lnTo>
                    <a:lnTo>
                      <a:pt x="446" y="263"/>
                    </a:lnTo>
                    <a:lnTo>
                      <a:pt x="417" y="231"/>
                    </a:lnTo>
                    <a:lnTo>
                      <a:pt x="398" y="214"/>
                    </a:lnTo>
                    <a:lnTo>
                      <a:pt x="358" y="187"/>
                    </a:lnTo>
                    <a:lnTo>
                      <a:pt x="312" y="169"/>
                    </a:lnTo>
                    <a:lnTo>
                      <a:pt x="266" y="161"/>
                    </a:lnTo>
                    <a:lnTo>
                      <a:pt x="240" y="160"/>
                    </a:lnTo>
                    <a:lnTo>
                      <a:pt x="228" y="161"/>
                    </a:lnTo>
                    <a:lnTo>
                      <a:pt x="207" y="173"/>
                    </a:lnTo>
                    <a:lnTo>
                      <a:pt x="185" y="201"/>
                    </a:lnTo>
                    <a:lnTo>
                      <a:pt x="176" y="223"/>
                    </a:lnTo>
                    <a:lnTo>
                      <a:pt x="170" y="243"/>
                    </a:lnTo>
                    <a:lnTo>
                      <a:pt x="162" y="288"/>
                    </a:lnTo>
                    <a:lnTo>
                      <a:pt x="161" y="341"/>
                    </a:lnTo>
                    <a:lnTo>
                      <a:pt x="165" y="399"/>
                    </a:lnTo>
                    <a:lnTo>
                      <a:pt x="185" y="501"/>
                    </a:lnTo>
                    <a:lnTo>
                      <a:pt x="241" y="656"/>
                    </a:lnTo>
                    <a:lnTo>
                      <a:pt x="307" y="787"/>
                    </a:lnTo>
                    <a:lnTo>
                      <a:pt x="362" y="879"/>
                    </a:lnTo>
                    <a:lnTo>
                      <a:pt x="428" y="976"/>
                    </a:lnTo>
                    <a:lnTo>
                      <a:pt x="504" y="1079"/>
                    </a:lnTo>
                    <a:lnTo>
                      <a:pt x="591" y="1184"/>
                    </a:lnTo>
                    <a:lnTo>
                      <a:pt x="691" y="1291"/>
                    </a:lnTo>
                    <a:lnTo>
                      <a:pt x="801" y="1403"/>
                    </a:lnTo>
                    <a:lnTo>
                      <a:pt x="925" y="1518"/>
                    </a:lnTo>
                    <a:lnTo>
                      <a:pt x="993" y="1576"/>
                    </a:lnTo>
                    <a:lnTo>
                      <a:pt x="890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Freeform 115">
                <a:extLst>
                  <a:ext uri="{FF2B5EF4-FFF2-40B4-BE49-F238E27FC236}">
                    <a16:creationId xmlns:a16="http://schemas.microsoft.com/office/drawing/2014/main" id="{7A37D011-4EA8-0AC8-0E37-0DC46D22D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2540001"/>
                <a:ext cx="393700" cy="673100"/>
              </a:xfrm>
              <a:custGeom>
                <a:avLst/>
                <a:gdLst>
                  <a:gd name="T0" fmla="*/ 0 w 993"/>
                  <a:gd name="T1" fmla="*/ 1576 h 1697"/>
                  <a:gd name="T2" fmla="*/ 192 w 993"/>
                  <a:gd name="T3" fmla="*/ 1403 h 1697"/>
                  <a:gd name="T4" fmla="*/ 401 w 993"/>
                  <a:gd name="T5" fmla="*/ 1184 h 1697"/>
                  <a:gd name="T6" fmla="*/ 565 w 993"/>
                  <a:gd name="T7" fmla="*/ 976 h 1697"/>
                  <a:gd name="T8" fmla="*/ 685 w 993"/>
                  <a:gd name="T9" fmla="*/ 787 h 1697"/>
                  <a:gd name="T10" fmla="*/ 807 w 993"/>
                  <a:gd name="T11" fmla="*/ 501 h 1697"/>
                  <a:gd name="T12" fmla="*/ 832 w 993"/>
                  <a:gd name="T13" fmla="*/ 341 h 1697"/>
                  <a:gd name="T14" fmla="*/ 823 w 993"/>
                  <a:gd name="T15" fmla="*/ 243 h 1697"/>
                  <a:gd name="T16" fmla="*/ 807 w 993"/>
                  <a:gd name="T17" fmla="*/ 201 h 1697"/>
                  <a:gd name="T18" fmla="*/ 764 w 993"/>
                  <a:gd name="T19" fmla="*/ 161 h 1697"/>
                  <a:gd name="T20" fmla="*/ 727 w 993"/>
                  <a:gd name="T21" fmla="*/ 161 h 1697"/>
                  <a:gd name="T22" fmla="*/ 635 w 993"/>
                  <a:gd name="T23" fmla="*/ 187 h 1697"/>
                  <a:gd name="T24" fmla="*/ 575 w 993"/>
                  <a:gd name="T25" fmla="*/ 231 h 1697"/>
                  <a:gd name="T26" fmla="*/ 497 w 993"/>
                  <a:gd name="T27" fmla="*/ 345 h 1697"/>
                  <a:gd name="T28" fmla="*/ 446 w 993"/>
                  <a:gd name="T29" fmla="*/ 551 h 1697"/>
                  <a:gd name="T30" fmla="*/ 285 w 993"/>
                  <a:gd name="T31" fmla="*/ 608 h 1697"/>
                  <a:gd name="T32" fmla="*/ 291 w 993"/>
                  <a:gd name="T33" fmla="*/ 499 h 1697"/>
                  <a:gd name="T34" fmla="*/ 321 w 993"/>
                  <a:gd name="T35" fmla="*/ 363 h 1697"/>
                  <a:gd name="T36" fmla="*/ 373 w 993"/>
                  <a:gd name="T37" fmla="*/ 241 h 1697"/>
                  <a:gd name="T38" fmla="*/ 443 w 993"/>
                  <a:gd name="T39" fmla="*/ 139 h 1697"/>
                  <a:gd name="T40" fmla="*/ 495 w 993"/>
                  <a:gd name="T41" fmla="*/ 90 h 1697"/>
                  <a:gd name="T42" fmla="*/ 635 w 993"/>
                  <a:gd name="T43" fmla="*/ 16 h 1697"/>
                  <a:gd name="T44" fmla="*/ 755 w 993"/>
                  <a:gd name="T45" fmla="*/ 0 h 1697"/>
                  <a:gd name="T46" fmla="*/ 854 w 993"/>
                  <a:gd name="T47" fmla="*/ 26 h 1697"/>
                  <a:gd name="T48" fmla="*/ 951 w 993"/>
                  <a:gd name="T49" fmla="*/ 131 h 1697"/>
                  <a:gd name="T50" fmla="*/ 976 w 993"/>
                  <a:gd name="T51" fmla="*/ 199 h 1697"/>
                  <a:gd name="T52" fmla="*/ 993 w 993"/>
                  <a:gd name="T53" fmla="*/ 331 h 1697"/>
                  <a:gd name="T54" fmla="*/ 974 w 993"/>
                  <a:gd name="T55" fmla="*/ 488 h 1697"/>
                  <a:gd name="T56" fmla="*/ 921 w 993"/>
                  <a:gd name="T57" fmla="*/ 664 h 1697"/>
                  <a:gd name="T58" fmla="*/ 829 w 993"/>
                  <a:gd name="T59" fmla="*/ 858 h 1697"/>
                  <a:gd name="T60" fmla="*/ 696 w 993"/>
                  <a:gd name="T61" fmla="*/ 1068 h 1697"/>
                  <a:gd name="T62" fmla="*/ 521 w 993"/>
                  <a:gd name="T63" fmla="*/ 1289 h 1697"/>
                  <a:gd name="T64" fmla="*/ 300 w 993"/>
                  <a:gd name="T65" fmla="*/ 1519 h 1697"/>
                  <a:gd name="T66" fmla="*/ 102 w 993"/>
                  <a:gd name="T67" fmla="*/ 1697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3" h="1697">
                    <a:moveTo>
                      <a:pt x="102" y="1697"/>
                    </a:moveTo>
                    <a:lnTo>
                      <a:pt x="0" y="1576"/>
                    </a:lnTo>
                    <a:lnTo>
                      <a:pt x="67" y="1518"/>
                    </a:lnTo>
                    <a:lnTo>
                      <a:pt x="192" y="1403"/>
                    </a:lnTo>
                    <a:lnTo>
                      <a:pt x="303" y="1291"/>
                    </a:lnTo>
                    <a:lnTo>
                      <a:pt x="401" y="1184"/>
                    </a:lnTo>
                    <a:lnTo>
                      <a:pt x="488" y="1079"/>
                    </a:lnTo>
                    <a:lnTo>
                      <a:pt x="565" y="976"/>
                    </a:lnTo>
                    <a:lnTo>
                      <a:pt x="631" y="879"/>
                    </a:lnTo>
                    <a:lnTo>
                      <a:pt x="685" y="787"/>
                    </a:lnTo>
                    <a:lnTo>
                      <a:pt x="751" y="656"/>
                    </a:lnTo>
                    <a:lnTo>
                      <a:pt x="807" y="501"/>
                    </a:lnTo>
                    <a:lnTo>
                      <a:pt x="828" y="399"/>
                    </a:lnTo>
                    <a:lnTo>
                      <a:pt x="832" y="341"/>
                    </a:lnTo>
                    <a:lnTo>
                      <a:pt x="830" y="288"/>
                    </a:lnTo>
                    <a:lnTo>
                      <a:pt x="823" y="243"/>
                    </a:lnTo>
                    <a:lnTo>
                      <a:pt x="816" y="223"/>
                    </a:lnTo>
                    <a:lnTo>
                      <a:pt x="807" y="201"/>
                    </a:lnTo>
                    <a:lnTo>
                      <a:pt x="785" y="173"/>
                    </a:lnTo>
                    <a:lnTo>
                      <a:pt x="764" y="161"/>
                    </a:lnTo>
                    <a:lnTo>
                      <a:pt x="753" y="160"/>
                    </a:lnTo>
                    <a:lnTo>
                      <a:pt x="727" y="161"/>
                    </a:lnTo>
                    <a:lnTo>
                      <a:pt x="679" y="169"/>
                    </a:lnTo>
                    <a:lnTo>
                      <a:pt x="635" y="187"/>
                    </a:lnTo>
                    <a:lnTo>
                      <a:pt x="595" y="214"/>
                    </a:lnTo>
                    <a:lnTo>
                      <a:pt x="575" y="231"/>
                    </a:lnTo>
                    <a:lnTo>
                      <a:pt x="547" y="263"/>
                    </a:lnTo>
                    <a:lnTo>
                      <a:pt x="497" y="345"/>
                    </a:lnTo>
                    <a:lnTo>
                      <a:pt x="464" y="442"/>
                    </a:lnTo>
                    <a:lnTo>
                      <a:pt x="446" y="551"/>
                    </a:lnTo>
                    <a:lnTo>
                      <a:pt x="444" y="608"/>
                    </a:lnTo>
                    <a:lnTo>
                      <a:pt x="285" y="608"/>
                    </a:lnTo>
                    <a:lnTo>
                      <a:pt x="285" y="572"/>
                    </a:lnTo>
                    <a:lnTo>
                      <a:pt x="291" y="499"/>
                    </a:lnTo>
                    <a:lnTo>
                      <a:pt x="304" y="429"/>
                    </a:lnTo>
                    <a:lnTo>
                      <a:pt x="321" y="363"/>
                    </a:lnTo>
                    <a:lnTo>
                      <a:pt x="344" y="300"/>
                    </a:lnTo>
                    <a:lnTo>
                      <a:pt x="373" y="241"/>
                    </a:lnTo>
                    <a:lnTo>
                      <a:pt x="405" y="187"/>
                    </a:lnTo>
                    <a:lnTo>
                      <a:pt x="443" y="139"/>
                    </a:lnTo>
                    <a:lnTo>
                      <a:pt x="464" y="118"/>
                    </a:lnTo>
                    <a:lnTo>
                      <a:pt x="495" y="90"/>
                    </a:lnTo>
                    <a:lnTo>
                      <a:pt x="561" y="46"/>
                    </a:lnTo>
                    <a:lnTo>
                      <a:pt x="635" y="16"/>
                    </a:lnTo>
                    <a:lnTo>
                      <a:pt x="714" y="2"/>
                    </a:lnTo>
                    <a:lnTo>
                      <a:pt x="755" y="0"/>
                    </a:lnTo>
                    <a:lnTo>
                      <a:pt x="790" y="3"/>
                    </a:lnTo>
                    <a:lnTo>
                      <a:pt x="854" y="26"/>
                    </a:lnTo>
                    <a:lnTo>
                      <a:pt x="908" y="69"/>
                    </a:lnTo>
                    <a:lnTo>
                      <a:pt x="951" y="131"/>
                    </a:lnTo>
                    <a:lnTo>
                      <a:pt x="965" y="169"/>
                    </a:lnTo>
                    <a:lnTo>
                      <a:pt x="976" y="199"/>
                    </a:lnTo>
                    <a:lnTo>
                      <a:pt x="987" y="261"/>
                    </a:lnTo>
                    <a:lnTo>
                      <a:pt x="993" y="331"/>
                    </a:lnTo>
                    <a:lnTo>
                      <a:pt x="987" y="406"/>
                    </a:lnTo>
                    <a:lnTo>
                      <a:pt x="974" y="488"/>
                    </a:lnTo>
                    <a:lnTo>
                      <a:pt x="952" y="573"/>
                    </a:lnTo>
                    <a:lnTo>
                      <a:pt x="921" y="664"/>
                    </a:lnTo>
                    <a:lnTo>
                      <a:pt x="880" y="759"/>
                    </a:lnTo>
                    <a:lnTo>
                      <a:pt x="829" y="858"/>
                    </a:lnTo>
                    <a:lnTo>
                      <a:pt x="768" y="961"/>
                    </a:lnTo>
                    <a:lnTo>
                      <a:pt x="696" y="1068"/>
                    </a:lnTo>
                    <a:lnTo>
                      <a:pt x="614" y="1177"/>
                    </a:lnTo>
                    <a:lnTo>
                      <a:pt x="521" y="1289"/>
                    </a:lnTo>
                    <a:lnTo>
                      <a:pt x="416" y="1404"/>
                    </a:lnTo>
                    <a:lnTo>
                      <a:pt x="300" y="1519"/>
                    </a:lnTo>
                    <a:lnTo>
                      <a:pt x="172" y="1637"/>
                    </a:lnTo>
                    <a:lnTo>
                      <a:pt x="102" y="1697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116">
                <a:extLst>
                  <a:ext uri="{FF2B5EF4-FFF2-40B4-BE49-F238E27FC236}">
                    <a16:creationId xmlns:a16="http://schemas.microsoft.com/office/drawing/2014/main" id="{043E97FF-59E7-17E9-E581-AE273FA2C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6938" y="3219451"/>
                <a:ext cx="268288" cy="331788"/>
              </a:xfrm>
              <a:custGeom>
                <a:avLst/>
                <a:gdLst>
                  <a:gd name="T0" fmla="*/ 578 w 673"/>
                  <a:gd name="T1" fmla="*/ 417 h 834"/>
                  <a:gd name="T2" fmla="*/ 579 w 673"/>
                  <a:gd name="T3" fmla="*/ 473 h 834"/>
                  <a:gd name="T4" fmla="*/ 591 w 673"/>
                  <a:gd name="T5" fmla="*/ 582 h 834"/>
                  <a:gd name="T6" fmla="*/ 616 w 673"/>
                  <a:gd name="T7" fmla="*/ 687 h 834"/>
                  <a:gd name="T8" fmla="*/ 651 w 673"/>
                  <a:gd name="T9" fmla="*/ 787 h 834"/>
                  <a:gd name="T10" fmla="*/ 673 w 673"/>
                  <a:gd name="T11" fmla="*/ 834 h 834"/>
                  <a:gd name="T12" fmla="*/ 0 w 673"/>
                  <a:gd name="T13" fmla="*/ 834 h 834"/>
                  <a:gd name="T14" fmla="*/ 22 w 673"/>
                  <a:gd name="T15" fmla="*/ 787 h 834"/>
                  <a:gd name="T16" fmla="*/ 57 w 673"/>
                  <a:gd name="T17" fmla="*/ 687 h 834"/>
                  <a:gd name="T18" fmla="*/ 82 w 673"/>
                  <a:gd name="T19" fmla="*/ 582 h 834"/>
                  <a:gd name="T20" fmla="*/ 93 w 673"/>
                  <a:gd name="T21" fmla="*/ 473 h 834"/>
                  <a:gd name="T22" fmla="*/ 95 w 673"/>
                  <a:gd name="T23" fmla="*/ 417 h 834"/>
                  <a:gd name="T24" fmla="*/ 93 w 673"/>
                  <a:gd name="T25" fmla="*/ 361 h 834"/>
                  <a:gd name="T26" fmla="*/ 82 w 673"/>
                  <a:gd name="T27" fmla="*/ 253 h 834"/>
                  <a:gd name="T28" fmla="*/ 57 w 673"/>
                  <a:gd name="T29" fmla="*/ 148 h 834"/>
                  <a:gd name="T30" fmla="*/ 22 w 673"/>
                  <a:gd name="T31" fmla="*/ 48 h 834"/>
                  <a:gd name="T32" fmla="*/ 0 w 673"/>
                  <a:gd name="T33" fmla="*/ 0 h 834"/>
                  <a:gd name="T34" fmla="*/ 673 w 673"/>
                  <a:gd name="T35" fmla="*/ 0 h 834"/>
                  <a:gd name="T36" fmla="*/ 651 w 673"/>
                  <a:gd name="T37" fmla="*/ 48 h 834"/>
                  <a:gd name="T38" fmla="*/ 616 w 673"/>
                  <a:gd name="T39" fmla="*/ 148 h 834"/>
                  <a:gd name="T40" fmla="*/ 591 w 673"/>
                  <a:gd name="T41" fmla="*/ 253 h 834"/>
                  <a:gd name="T42" fmla="*/ 579 w 673"/>
                  <a:gd name="T43" fmla="*/ 361 h 834"/>
                  <a:gd name="T44" fmla="*/ 578 w 673"/>
                  <a:gd name="T45" fmla="*/ 417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3" h="834">
                    <a:moveTo>
                      <a:pt x="578" y="417"/>
                    </a:moveTo>
                    <a:lnTo>
                      <a:pt x="579" y="473"/>
                    </a:lnTo>
                    <a:lnTo>
                      <a:pt x="591" y="582"/>
                    </a:lnTo>
                    <a:lnTo>
                      <a:pt x="616" y="687"/>
                    </a:lnTo>
                    <a:lnTo>
                      <a:pt x="651" y="787"/>
                    </a:lnTo>
                    <a:lnTo>
                      <a:pt x="673" y="834"/>
                    </a:lnTo>
                    <a:lnTo>
                      <a:pt x="0" y="834"/>
                    </a:lnTo>
                    <a:lnTo>
                      <a:pt x="22" y="787"/>
                    </a:lnTo>
                    <a:lnTo>
                      <a:pt x="57" y="687"/>
                    </a:lnTo>
                    <a:lnTo>
                      <a:pt x="82" y="582"/>
                    </a:lnTo>
                    <a:lnTo>
                      <a:pt x="93" y="473"/>
                    </a:lnTo>
                    <a:lnTo>
                      <a:pt x="95" y="417"/>
                    </a:lnTo>
                    <a:lnTo>
                      <a:pt x="93" y="361"/>
                    </a:lnTo>
                    <a:lnTo>
                      <a:pt x="82" y="253"/>
                    </a:lnTo>
                    <a:lnTo>
                      <a:pt x="57" y="148"/>
                    </a:lnTo>
                    <a:lnTo>
                      <a:pt x="22" y="48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51" y="48"/>
                    </a:lnTo>
                    <a:lnTo>
                      <a:pt x="616" y="148"/>
                    </a:lnTo>
                    <a:lnTo>
                      <a:pt x="591" y="253"/>
                    </a:lnTo>
                    <a:lnTo>
                      <a:pt x="579" y="361"/>
                    </a:lnTo>
                    <a:lnTo>
                      <a:pt x="578" y="417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117">
                <a:extLst>
                  <a:ext uri="{FF2B5EF4-FFF2-40B4-BE49-F238E27FC236}">
                    <a16:creationId xmlns:a16="http://schemas.microsoft.com/office/drawing/2014/main" id="{0C8A22CF-9EFE-6CE3-156B-0656FA85B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630488"/>
                <a:ext cx="725488" cy="660400"/>
              </a:xfrm>
              <a:custGeom>
                <a:avLst/>
                <a:gdLst>
                  <a:gd name="T0" fmla="*/ 0 w 1831"/>
                  <a:gd name="T1" fmla="*/ 0 h 1663"/>
                  <a:gd name="T2" fmla="*/ 0 w 1831"/>
                  <a:gd name="T3" fmla="*/ 748 h 1663"/>
                  <a:gd name="T4" fmla="*/ 1 w 1831"/>
                  <a:gd name="T5" fmla="*/ 794 h 1663"/>
                  <a:gd name="T6" fmla="*/ 10 w 1831"/>
                  <a:gd name="T7" fmla="*/ 886 h 1663"/>
                  <a:gd name="T8" fmla="*/ 28 w 1831"/>
                  <a:gd name="T9" fmla="*/ 976 h 1663"/>
                  <a:gd name="T10" fmla="*/ 55 w 1831"/>
                  <a:gd name="T11" fmla="*/ 1063 h 1663"/>
                  <a:gd name="T12" fmla="*/ 89 w 1831"/>
                  <a:gd name="T13" fmla="*/ 1144 h 1663"/>
                  <a:gd name="T14" fmla="*/ 132 w 1831"/>
                  <a:gd name="T15" fmla="*/ 1222 h 1663"/>
                  <a:gd name="T16" fmla="*/ 181 w 1831"/>
                  <a:gd name="T17" fmla="*/ 1296 h 1663"/>
                  <a:gd name="T18" fmla="*/ 237 w 1831"/>
                  <a:gd name="T19" fmla="*/ 1363 h 1663"/>
                  <a:gd name="T20" fmla="*/ 299 w 1831"/>
                  <a:gd name="T21" fmla="*/ 1425 h 1663"/>
                  <a:gd name="T22" fmla="*/ 368 w 1831"/>
                  <a:gd name="T23" fmla="*/ 1481 h 1663"/>
                  <a:gd name="T24" fmla="*/ 440 w 1831"/>
                  <a:gd name="T25" fmla="*/ 1530 h 1663"/>
                  <a:gd name="T26" fmla="*/ 518 w 1831"/>
                  <a:gd name="T27" fmla="*/ 1573 h 1663"/>
                  <a:gd name="T28" fmla="*/ 600 w 1831"/>
                  <a:gd name="T29" fmla="*/ 1608 h 1663"/>
                  <a:gd name="T30" fmla="*/ 686 w 1831"/>
                  <a:gd name="T31" fmla="*/ 1634 h 1663"/>
                  <a:gd name="T32" fmla="*/ 776 w 1831"/>
                  <a:gd name="T33" fmla="*/ 1652 h 1663"/>
                  <a:gd name="T34" fmla="*/ 868 w 1831"/>
                  <a:gd name="T35" fmla="*/ 1663 h 1663"/>
                  <a:gd name="T36" fmla="*/ 916 w 1831"/>
                  <a:gd name="T37" fmla="*/ 1663 h 1663"/>
                  <a:gd name="T38" fmla="*/ 963 w 1831"/>
                  <a:gd name="T39" fmla="*/ 1663 h 1663"/>
                  <a:gd name="T40" fmla="*/ 1055 w 1831"/>
                  <a:gd name="T41" fmla="*/ 1652 h 1663"/>
                  <a:gd name="T42" fmla="*/ 1144 w 1831"/>
                  <a:gd name="T43" fmla="*/ 1634 h 1663"/>
                  <a:gd name="T44" fmla="*/ 1231 w 1831"/>
                  <a:gd name="T45" fmla="*/ 1608 h 1663"/>
                  <a:gd name="T46" fmla="*/ 1312 w 1831"/>
                  <a:gd name="T47" fmla="*/ 1573 h 1663"/>
                  <a:gd name="T48" fmla="*/ 1390 w 1831"/>
                  <a:gd name="T49" fmla="*/ 1530 h 1663"/>
                  <a:gd name="T50" fmla="*/ 1463 w 1831"/>
                  <a:gd name="T51" fmla="*/ 1481 h 1663"/>
                  <a:gd name="T52" fmla="*/ 1532 w 1831"/>
                  <a:gd name="T53" fmla="*/ 1425 h 1663"/>
                  <a:gd name="T54" fmla="*/ 1594 w 1831"/>
                  <a:gd name="T55" fmla="*/ 1363 h 1663"/>
                  <a:gd name="T56" fmla="*/ 1649 w 1831"/>
                  <a:gd name="T57" fmla="*/ 1296 h 1663"/>
                  <a:gd name="T58" fmla="*/ 1699 w 1831"/>
                  <a:gd name="T59" fmla="*/ 1222 h 1663"/>
                  <a:gd name="T60" fmla="*/ 1742 w 1831"/>
                  <a:gd name="T61" fmla="*/ 1144 h 1663"/>
                  <a:gd name="T62" fmla="*/ 1777 w 1831"/>
                  <a:gd name="T63" fmla="*/ 1063 h 1663"/>
                  <a:gd name="T64" fmla="*/ 1802 w 1831"/>
                  <a:gd name="T65" fmla="*/ 976 h 1663"/>
                  <a:gd name="T66" fmla="*/ 1821 w 1831"/>
                  <a:gd name="T67" fmla="*/ 886 h 1663"/>
                  <a:gd name="T68" fmla="*/ 1831 w 1831"/>
                  <a:gd name="T69" fmla="*/ 794 h 1663"/>
                  <a:gd name="T70" fmla="*/ 1831 w 1831"/>
                  <a:gd name="T71" fmla="*/ 748 h 1663"/>
                  <a:gd name="T72" fmla="*/ 1831 w 1831"/>
                  <a:gd name="T73" fmla="*/ 0 h 1663"/>
                  <a:gd name="T74" fmla="*/ 0 w 1831"/>
                  <a:gd name="T75" fmla="*/ 0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31" h="1663">
                    <a:moveTo>
                      <a:pt x="0" y="0"/>
                    </a:moveTo>
                    <a:lnTo>
                      <a:pt x="0" y="748"/>
                    </a:lnTo>
                    <a:lnTo>
                      <a:pt x="1" y="794"/>
                    </a:lnTo>
                    <a:lnTo>
                      <a:pt x="10" y="886"/>
                    </a:lnTo>
                    <a:lnTo>
                      <a:pt x="28" y="976"/>
                    </a:lnTo>
                    <a:lnTo>
                      <a:pt x="55" y="1063"/>
                    </a:lnTo>
                    <a:lnTo>
                      <a:pt x="89" y="1144"/>
                    </a:lnTo>
                    <a:lnTo>
                      <a:pt x="132" y="1222"/>
                    </a:lnTo>
                    <a:lnTo>
                      <a:pt x="181" y="1296"/>
                    </a:lnTo>
                    <a:lnTo>
                      <a:pt x="237" y="1363"/>
                    </a:lnTo>
                    <a:lnTo>
                      <a:pt x="299" y="1425"/>
                    </a:lnTo>
                    <a:lnTo>
                      <a:pt x="368" y="1481"/>
                    </a:lnTo>
                    <a:lnTo>
                      <a:pt x="440" y="1530"/>
                    </a:lnTo>
                    <a:lnTo>
                      <a:pt x="518" y="1573"/>
                    </a:lnTo>
                    <a:lnTo>
                      <a:pt x="600" y="1608"/>
                    </a:lnTo>
                    <a:lnTo>
                      <a:pt x="686" y="1634"/>
                    </a:lnTo>
                    <a:lnTo>
                      <a:pt x="776" y="1652"/>
                    </a:lnTo>
                    <a:lnTo>
                      <a:pt x="868" y="1663"/>
                    </a:lnTo>
                    <a:lnTo>
                      <a:pt x="916" y="1663"/>
                    </a:lnTo>
                    <a:lnTo>
                      <a:pt x="963" y="1663"/>
                    </a:lnTo>
                    <a:lnTo>
                      <a:pt x="1055" y="1652"/>
                    </a:lnTo>
                    <a:lnTo>
                      <a:pt x="1144" y="1634"/>
                    </a:lnTo>
                    <a:lnTo>
                      <a:pt x="1231" y="1608"/>
                    </a:lnTo>
                    <a:lnTo>
                      <a:pt x="1312" y="1573"/>
                    </a:lnTo>
                    <a:lnTo>
                      <a:pt x="1390" y="1530"/>
                    </a:lnTo>
                    <a:lnTo>
                      <a:pt x="1463" y="1481"/>
                    </a:lnTo>
                    <a:lnTo>
                      <a:pt x="1532" y="1425"/>
                    </a:lnTo>
                    <a:lnTo>
                      <a:pt x="1594" y="1363"/>
                    </a:lnTo>
                    <a:lnTo>
                      <a:pt x="1649" y="1296"/>
                    </a:lnTo>
                    <a:lnTo>
                      <a:pt x="1699" y="1222"/>
                    </a:lnTo>
                    <a:lnTo>
                      <a:pt x="1742" y="1144"/>
                    </a:lnTo>
                    <a:lnTo>
                      <a:pt x="1777" y="1063"/>
                    </a:lnTo>
                    <a:lnTo>
                      <a:pt x="1802" y="976"/>
                    </a:lnTo>
                    <a:lnTo>
                      <a:pt x="1821" y="886"/>
                    </a:lnTo>
                    <a:lnTo>
                      <a:pt x="1831" y="794"/>
                    </a:lnTo>
                    <a:lnTo>
                      <a:pt x="1831" y="748"/>
                    </a:lnTo>
                    <a:lnTo>
                      <a:pt x="1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39C12">
                        <a:lumMod val="50000"/>
                      </a:srgbClr>
                    </a:solidFill>
                    <a:effectLst/>
                    <a:uLnTx/>
                    <a:uFillTx/>
                  </a:rPr>
                  <a:t>#1</a:t>
                </a:r>
              </a:p>
            </p:txBody>
          </p:sp>
          <p:sp>
            <p:nvSpPr>
              <p:cNvPr id="13" name="Freeform 118">
                <a:extLst>
                  <a:ext uri="{FF2B5EF4-FFF2-40B4-BE49-F238E27FC236}">
                    <a16:creationId xmlns:a16="http://schemas.microsoft.com/office/drawing/2014/main" id="{6EC826AB-08DD-5AC1-CB78-B8AB6DFFF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495676"/>
                <a:ext cx="404813" cy="203200"/>
              </a:xfrm>
              <a:custGeom>
                <a:avLst/>
                <a:gdLst>
                  <a:gd name="T0" fmla="*/ 1020 w 1020"/>
                  <a:gd name="T1" fmla="*/ 510 h 510"/>
                  <a:gd name="T2" fmla="*/ 1019 w 1020"/>
                  <a:gd name="T3" fmla="*/ 459 h 510"/>
                  <a:gd name="T4" fmla="*/ 998 w 1020"/>
                  <a:gd name="T5" fmla="*/ 359 h 510"/>
                  <a:gd name="T6" fmla="*/ 959 w 1020"/>
                  <a:gd name="T7" fmla="*/ 267 h 510"/>
                  <a:gd name="T8" fmla="*/ 905 w 1020"/>
                  <a:gd name="T9" fmla="*/ 185 h 510"/>
                  <a:gd name="T10" fmla="*/ 835 w 1020"/>
                  <a:gd name="T11" fmla="*/ 116 h 510"/>
                  <a:gd name="T12" fmla="*/ 753 w 1020"/>
                  <a:gd name="T13" fmla="*/ 61 h 510"/>
                  <a:gd name="T14" fmla="*/ 663 w 1020"/>
                  <a:gd name="T15" fmla="*/ 22 h 510"/>
                  <a:gd name="T16" fmla="*/ 563 w 1020"/>
                  <a:gd name="T17" fmla="*/ 2 h 510"/>
                  <a:gd name="T18" fmla="*/ 511 w 1020"/>
                  <a:gd name="T19" fmla="*/ 0 h 510"/>
                  <a:gd name="T20" fmla="*/ 458 w 1020"/>
                  <a:gd name="T21" fmla="*/ 2 h 510"/>
                  <a:gd name="T22" fmla="*/ 358 w 1020"/>
                  <a:gd name="T23" fmla="*/ 22 h 510"/>
                  <a:gd name="T24" fmla="*/ 267 w 1020"/>
                  <a:gd name="T25" fmla="*/ 61 h 510"/>
                  <a:gd name="T26" fmla="*/ 186 w 1020"/>
                  <a:gd name="T27" fmla="*/ 116 h 510"/>
                  <a:gd name="T28" fmla="*/ 116 w 1020"/>
                  <a:gd name="T29" fmla="*/ 185 h 510"/>
                  <a:gd name="T30" fmla="*/ 61 w 1020"/>
                  <a:gd name="T31" fmla="*/ 267 h 510"/>
                  <a:gd name="T32" fmla="*/ 22 w 1020"/>
                  <a:gd name="T33" fmla="*/ 359 h 510"/>
                  <a:gd name="T34" fmla="*/ 2 w 1020"/>
                  <a:gd name="T35" fmla="*/ 459 h 510"/>
                  <a:gd name="T36" fmla="*/ 0 w 1020"/>
                  <a:gd name="T37" fmla="*/ 510 h 510"/>
                  <a:gd name="T38" fmla="*/ 1020 w 1020"/>
                  <a:gd name="T39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0" h="510">
                    <a:moveTo>
                      <a:pt x="1020" y="510"/>
                    </a:moveTo>
                    <a:lnTo>
                      <a:pt x="1019" y="459"/>
                    </a:lnTo>
                    <a:lnTo>
                      <a:pt x="998" y="359"/>
                    </a:lnTo>
                    <a:lnTo>
                      <a:pt x="959" y="267"/>
                    </a:lnTo>
                    <a:lnTo>
                      <a:pt x="905" y="185"/>
                    </a:lnTo>
                    <a:lnTo>
                      <a:pt x="835" y="116"/>
                    </a:lnTo>
                    <a:lnTo>
                      <a:pt x="753" y="61"/>
                    </a:lnTo>
                    <a:lnTo>
                      <a:pt x="663" y="22"/>
                    </a:lnTo>
                    <a:lnTo>
                      <a:pt x="563" y="2"/>
                    </a:lnTo>
                    <a:lnTo>
                      <a:pt x="511" y="0"/>
                    </a:lnTo>
                    <a:lnTo>
                      <a:pt x="458" y="2"/>
                    </a:lnTo>
                    <a:lnTo>
                      <a:pt x="358" y="22"/>
                    </a:lnTo>
                    <a:lnTo>
                      <a:pt x="267" y="61"/>
                    </a:lnTo>
                    <a:lnTo>
                      <a:pt x="186" y="116"/>
                    </a:lnTo>
                    <a:lnTo>
                      <a:pt x="116" y="185"/>
                    </a:lnTo>
                    <a:lnTo>
                      <a:pt x="61" y="267"/>
                    </a:lnTo>
                    <a:lnTo>
                      <a:pt x="22" y="359"/>
                    </a:lnTo>
                    <a:lnTo>
                      <a:pt x="2" y="459"/>
                    </a:lnTo>
                    <a:lnTo>
                      <a:pt x="0" y="510"/>
                    </a:lnTo>
                    <a:lnTo>
                      <a:pt x="1020" y="510"/>
                    </a:lnTo>
                    <a:close/>
                  </a:path>
                </a:pathLst>
              </a:custGeom>
              <a:solidFill>
                <a:srgbClr val="E1AD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19">
                <a:extLst>
                  <a:ext uri="{FF2B5EF4-FFF2-40B4-BE49-F238E27FC236}">
                    <a16:creationId xmlns:a16="http://schemas.microsoft.com/office/drawing/2014/main" id="{29D7DF75-0C6C-8755-A508-DA8FD3385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176" y="3978276"/>
                <a:ext cx="785813" cy="101600"/>
              </a:xfrm>
              <a:prstGeom prst="rect">
                <a:avLst/>
              </a:pr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Rectangle 120">
                <a:extLst>
                  <a:ext uri="{FF2B5EF4-FFF2-40B4-BE49-F238E27FC236}">
                    <a16:creationId xmlns:a16="http://schemas.microsoft.com/office/drawing/2014/main" id="{503EEA60-6992-339F-0B81-8C9749093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2313" y="3678238"/>
                <a:ext cx="617538" cy="300038"/>
              </a:xfrm>
              <a:prstGeom prst="rect">
                <a:avLst/>
              </a:prstGeom>
              <a:solidFill>
                <a:srgbClr val="F4CC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21">
                <a:extLst>
                  <a:ext uri="{FF2B5EF4-FFF2-40B4-BE49-F238E27FC236}">
                    <a16:creationId xmlns:a16="http://schemas.microsoft.com/office/drawing/2014/main" id="{43C3385B-856D-3BE2-E5D3-9F9FE54E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8676" y="3733801"/>
                <a:ext cx="404813" cy="188913"/>
              </a:xfrm>
              <a:custGeom>
                <a:avLst/>
                <a:gdLst>
                  <a:gd name="T0" fmla="*/ 919 w 1020"/>
                  <a:gd name="T1" fmla="*/ 473 h 473"/>
                  <a:gd name="T2" fmla="*/ 101 w 1020"/>
                  <a:gd name="T3" fmla="*/ 473 h 473"/>
                  <a:gd name="T4" fmla="*/ 100 w 1020"/>
                  <a:gd name="T5" fmla="*/ 452 h 473"/>
                  <a:gd name="T6" fmla="*/ 84 w 1020"/>
                  <a:gd name="T7" fmla="*/ 416 h 473"/>
                  <a:gd name="T8" fmla="*/ 57 w 1020"/>
                  <a:gd name="T9" fmla="*/ 389 h 473"/>
                  <a:gd name="T10" fmla="*/ 21 w 1020"/>
                  <a:gd name="T11" fmla="*/ 373 h 473"/>
                  <a:gd name="T12" fmla="*/ 0 w 1020"/>
                  <a:gd name="T13" fmla="*/ 372 h 473"/>
                  <a:gd name="T14" fmla="*/ 0 w 1020"/>
                  <a:gd name="T15" fmla="*/ 101 h 473"/>
                  <a:gd name="T16" fmla="*/ 21 w 1020"/>
                  <a:gd name="T17" fmla="*/ 98 h 473"/>
                  <a:gd name="T18" fmla="*/ 57 w 1020"/>
                  <a:gd name="T19" fmla="*/ 84 h 473"/>
                  <a:gd name="T20" fmla="*/ 84 w 1020"/>
                  <a:gd name="T21" fmla="*/ 56 h 473"/>
                  <a:gd name="T22" fmla="*/ 100 w 1020"/>
                  <a:gd name="T23" fmla="*/ 19 h 473"/>
                  <a:gd name="T24" fmla="*/ 101 w 1020"/>
                  <a:gd name="T25" fmla="*/ 0 h 473"/>
                  <a:gd name="T26" fmla="*/ 919 w 1020"/>
                  <a:gd name="T27" fmla="*/ 0 h 473"/>
                  <a:gd name="T28" fmla="*/ 920 w 1020"/>
                  <a:gd name="T29" fmla="*/ 19 h 473"/>
                  <a:gd name="T30" fmla="*/ 936 w 1020"/>
                  <a:gd name="T31" fmla="*/ 56 h 473"/>
                  <a:gd name="T32" fmla="*/ 963 w 1020"/>
                  <a:gd name="T33" fmla="*/ 84 h 473"/>
                  <a:gd name="T34" fmla="*/ 1000 w 1020"/>
                  <a:gd name="T35" fmla="*/ 98 h 473"/>
                  <a:gd name="T36" fmla="*/ 1020 w 1020"/>
                  <a:gd name="T37" fmla="*/ 101 h 473"/>
                  <a:gd name="T38" fmla="*/ 1020 w 1020"/>
                  <a:gd name="T39" fmla="*/ 236 h 473"/>
                  <a:gd name="T40" fmla="*/ 1020 w 1020"/>
                  <a:gd name="T41" fmla="*/ 372 h 473"/>
                  <a:gd name="T42" fmla="*/ 1000 w 1020"/>
                  <a:gd name="T43" fmla="*/ 373 h 473"/>
                  <a:gd name="T44" fmla="*/ 963 w 1020"/>
                  <a:gd name="T45" fmla="*/ 389 h 473"/>
                  <a:gd name="T46" fmla="*/ 936 w 1020"/>
                  <a:gd name="T47" fmla="*/ 416 h 473"/>
                  <a:gd name="T48" fmla="*/ 920 w 1020"/>
                  <a:gd name="T49" fmla="*/ 452 h 473"/>
                  <a:gd name="T50" fmla="*/ 919 w 1020"/>
                  <a:gd name="T51" fmla="*/ 473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0" h="473">
                    <a:moveTo>
                      <a:pt x="919" y="473"/>
                    </a:moveTo>
                    <a:lnTo>
                      <a:pt x="101" y="473"/>
                    </a:lnTo>
                    <a:lnTo>
                      <a:pt x="100" y="452"/>
                    </a:lnTo>
                    <a:lnTo>
                      <a:pt x="84" y="416"/>
                    </a:lnTo>
                    <a:lnTo>
                      <a:pt x="57" y="389"/>
                    </a:lnTo>
                    <a:lnTo>
                      <a:pt x="21" y="373"/>
                    </a:lnTo>
                    <a:lnTo>
                      <a:pt x="0" y="372"/>
                    </a:lnTo>
                    <a:lnTo>
                      <a:pt x="0" y="101"/>
                    </a:lnTo>
                    <a:lnTo>
                      <a:pt x="21" y="98"/>
                    </a:lnTo>
                    <a:lnTo>
                      <a:pt x="57" y="84"/>
                    </a:lnTo>
                    <a:lnTo>
                      <a:pt x="84" y="56"/>
                    </a:lnTo>
                    <a:lnTo>
                      <a:pt x="100" y="19"/>
                    </a:lnTo>
                    <a:lnTo>
                      <a:pt x="101" y="0"/>
                    </a:lnTo>
                    <a:lnTo>
                      <a:pt x="919" y="0"/>
                    </a:lnTo>
                    <a:lnTo>
                      <a:pt x="920" y="19"/>
                    </a:lnTo>
                    <a:lnTo>
                      <a:pt x="936" y="56"/>
                    </a:lnTo>
                    <a:lnTo>
                      <a:pt x="963" y="84"/>
                    </a:lnTo>
                    <a:lnTo>
                      <a:pt x="1000" y="98"/>
                    </a:lnTo>
                    <a:lnTo>
                      <a:pt x="1020" y="101"/>
                    </a:lnTo>
                    <a:lnTo>
                      <a:pt x="1020" y="236"/>
                    </a:lnTo>
                    <a:lnTo>
                      <a:pt x="1020" y="372"/>
                    </a:lnTo>
                    <a:lnTo>
                      <a:pt x="1000" y="373"/>
                    </a:lnTo>
                    <a:lnTo>
                      <a:pt x="963" y="389"/>
                    </a:lnTo>
                    <a:lnTo>
                      <a:pt x="936" y="416"/>
                    </a:lnTo>
                    <a:lnTo>
                      <a:pt x="920" y="452"/>
                    </a:lnTo>
                    <a:lnTo>
                      <a:pt x="919" y="473"/>
                    </a:lnTo>
                    <a:close/>
                  </a:path>
                </a:pathLst>
              </a:custGeom>
              <a:solidFill>
                <a:srgbClr val="C68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2D147C-9629-90F9-3D32-D81D224C8341}"/>
                </a:ext>
              </a:extLst>
            </p:cNvPr>
            <p:cNvSpPr/>
            <p:nvPr/>
          </p:nvSpPr>
          <p:spPr>
            <a:xfrm>
              <a:off x="7307843" y="4636802"/>
              <a:ext cx="1135247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One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DD6766C-703A-D97F-A743-CA122141C09F}"/>
              </a:ext>
            </a:extLst>
          </p:cNvPr>
          <p:cNvSpPr txBox="1"/>
          <p:nvPr/>
        </p:nvSpPr>
        <p:spPr>
          <a:xfrm>
            <a:off x="694508" y="1238098"/>
            <a:ext cx="533302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Jeu de naming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Changer le nom de notre programme de  transformation normatif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Constituer des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équipes 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Bissau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Guinée Conakry 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Congo: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Cameroun: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Côte d’Ivoire: 1 équipe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Benin: 3 équipes (DDM – DARH – IT+ Autres fonctions)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une équipe avec un nom qui vous caractérise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Proposer 3 noms qui traduisent votre compréhension du programme de transformation normatif et expliquer pourquoi le choix de ce nom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jury composé de 5 personnes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Claude. P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Princess M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Gisèle. A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Aziz.O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Moubarack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</a:t>
            </a:r>
          </a:p>
          <a:p>
            <a:pPr marL="628650" lvl="1" indent="-171450">
              <a:buFont typeface="Wingdings" panose="05000000000000000000" pitchFamily="2" charset="2"/>
              <a:buChar char="ü"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185A78-FC91-62DC-6029-47B1F1E8A273}"/>
              </a:ext>
            </a:extLst>
          </p:cNvPr>
          <p:cNvSpPr txBox="1"/>
          <p:nvPr/>
        </p:nvSpPr>
        <p:spPr>
          <a:xfrm>
            <a:off x="249552" y="5947079"/>
            <a:ext cx="3693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de l’équipe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pour le naming  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3F3851E-46FA-2A59-19B3-CBC571389788}"/>
              </a:ext>
            </a:extLst>
          </p:cNvPr>
          <p:cNvGrpSpPr/>
          <p:nvPr/>
        </p:nvGrpSpPr>
        <p:grpSpPr>
          <a:xfrm rot="19907677">
            <a:off x="3827301" y="4844508"/>
            <a:ext cx="2389517" cy="964482"/>
            <a:chOff x="4572000" y="5048056"/>
            <a:chExt cx="2389517" cy="96448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9F66A1-980E-2407-7DC8-09DF93F0D30D}"/>
                </a:ext>
              </a:extLst>
            </p:cNvPr>
            <p:cNvSpPr/>
            <p:nvPr/>
          </p:nvSpPr>
          <p:spPr>
            <a:xfrm>
              <a:off x="4572000" y="5048056"/>
              <a:ext cx="2389517" cy="96448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0BAC5B6-34CB-A9FE-5B28-53EC937A6922}"/>
                </a:ext>
              </a:extLst>
            </p:cNvPr>
            <p:cNvSpPr txBox="1"/>
            <p:nvPr/>
          </p:nvSpPr>
          <p:spPr>
            <a:xfrm>
              <a:off x="4684143" y="5110152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CHEQUE GMC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97759EB-F8E8-744B-73CA-C34A20321795}"/>
                </a:ext>
              </a:extLst>
            </p:cNvPr>
            <p:cNvSpPr txBox="1"/>
            <p:nvPr/>
          </p:nvSpPr>
          <p:spPr>
            <a:xfrm>
              <a:off x="4642617" y="5515280"/>
              <a:ext cx="22773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100.000 F CFA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514882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CFA6A332-60F8-792D-1864-CEAD3FDFDD70}"/>
              </a:ext>
            </a:extLst>
          </p:cNvPr>
          <p:cNvGrpSpPr/>
          <p:nvPr/>
        </p:nvGrpSpPr>
        <p:grpSpPr>
          <a:xfrm>
            <a:off x="4190983" y="853013"/>
            <a:ext cx="7278822" cy="5160011"/>
            <a:chOff x="2456589" y="1541351"/>
            <a:chExt cx="7278822" cy="5160011"/>
          </a:xfrm>
        </p:grpSpPr>
        <p:sp>
          <p:nvSpPr>
            <p:cNvPr id="2" name="Rectangle">
              <a:extLst>
                <a:ext uri="{FF2B5EF4-FFF2-40B4-BE49-F238E27FC236}">
                  <a16:creationId xmlns:a16="http://schemas.microsoft.com/office/drawing/2014/main" id="{C98C73D9-2630-B7C4-179B-DDD7215F0F6D}"/>
                </a:ext>
              </a:extLst>
            </p:cNvPr>
            <p:cNvSpPr/>
            <p:nvPr/>
          </p:nvSpPr>
          <p:spPr>
            <a:xfrm>
              <a:off x="2456589" y="5571060"/>
              <a:ext cx="4636008" cy="906781"/>
            </a:xfrm>
            <a:prstGeom prst="rect">
              <a:avLst/>
            </a:prstGeom>
            <a:solidFill>
              <a:srgbClr val="95A5A6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QUI &amp; 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Tout le Groupe Media </a:t>
              </a:r>
              <a:r>
                <a:rPr lang="en-US" sz="1200" kern="0" dirty="0">
                  <a:solidFill>
                    <a:prstClr val="white"/>
                  </a:solidFill>
                </a:rPr>
                <a:t>C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ontact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err="1">
                  <a:solidFill>
                    <a:prstClr val="white"/>
                  </a:solidFill>
                </a:rPr>
                <a:t>Changement</a:t>
              </a:r>
              <a:r>
                <a:rPr lang="en-US" sz="1200" kern="0" dirty="0">
                  <a:solidFill>
                    <a:prstClr val="white"/>
                  </a:solidFill>
                </a:rPr>
                <a:t> </a:t>
              </a:r>
              <a:r>
                <a:rPr lang="en-US" sz="1200" kern="0" dirty="0" err="1">
                  <a:solidFill>
                    <a:prstClr val="white"/>
                  </a:solidFill>
                </a:rPr>
                <a:t>normatif</a:t>
              </a:r>
              <a:r>
                <a:rPr lang="en-US" sz="1200" kern="0" dirty="0">
                  <a:solidFill>
                    <a:prstClr val="white"/>
                  </a:solidFill>
                </a:rPr>
                <a:t> et métier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" name="Freeform: Shape 64">
              <a:extLst>
                <a:ext uri="{FF2B5EF4-FFF2-40B4-BE49-F238E27FC236}">
                  <a16:creationId xmlns:a16="http://schemas.microsoft.com/office/drawing/2014/main" id="{2D800A27-F174-485A-E692-4D6D40B681A9}"/>
                </a:ext>
              </a:extLst>
            </p:cNvPr>
            <p:cNvSpPr/>
            <p:nvPr/>
          </p:nvSpPr>
          <p:spPr>
            <a:xfrm>
              <a:off x="7060790" y="5287850"/>
              <a:ext cx="2438401" cy="1413512"/>
            </a:xfrm>
            <a:custGeom>
              <a:avLst/>
              <a:gdLst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407668 h 1413512"/>
                <a:gd name="connsiteX8" fmla="*/ 758192 w 2438401"/>
                <a:gd name="connsiteY8" fmla="*/ 1410971 h 1413512"/>
                <a:gd name="connsiteX9" fmla="*/ 1 w 2438401"/>
                <a:gd name="connsiteY9" fmla="*/ 1192515 h 1413512"/>
                <a:gd name="connsiteX10" fmla="*/ 1 w 2438401"/>
                <a:gd name="connsiteY10" fmla="*/ 283219 h 1413512"/>
                <a:gd name="connsiteX11" fmla="*/ 0 w 2438401"/>
                <a:gd name="connsiteY11" fmla="*/ 283219 h 1413512"/>
                <a:gd name="connsiteX12" fmla="*/ 1 w 2438401"/>
                <a:gd name="connsiteY12" fmla="*/ 283219 h 1413512"/>
                <a:gd name="connsiteX13" fmla="*/ 1 w 2438401"/>
                <a:gd name="connsiteY13" fmla="*/ 279401 h 1413512"/>
                <a:gd name="connsiteX14" fmla="*/ 11177 w 2438401"/>
                <a:gd name="connsiteY14" fmla="*/ 281236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218 w 2438401"/>
                <a:gd name="connsiteY6" fmla="*/ 407672 h 1413512"/>
                <a:gd name="connsiteX7" fmla="*/ 758192 w 2438401"/>
                <a:gd name="connsiteY7" fmla="*/ 1410971 h 1413512"/>
                <a:gd name="connsiteX8" fmla="*/ 1 w 2438401"/>
                <a:gd name="connsiteY8" fmla="*/ 1192515 h 1413512"/>
                <a:gd name="connsiteX9" fmla="*/ 1 w 2438401"/>
                <a:gd name="connsiteY9" fmla="*/ 283219 h 1413512"/>
                <a:gd name="connsiteX10" fmla="*/ 0 w 2438401"/>
                <a:gd name="connsiteY10" fmla="*/ 283219 h 1413512"/>
                <a:gd name="connsiteX11" fmla="*/ 1 w 2438401"/>
                <a:gd name="connsiteY11" fmla="*/ 283219 h 1413512"/>
                <a:gd name="connsiteX12" fmla="*/ 1 w 2438401"/>
                <a:gd name="connsiteY12" fmla="*/ 279401 h 1413512"/>
                <a:gd name="connsiteX13" fmla="*/ 11177 w 2438401"/>
                <a:gd name="connsiteY13" fmla="*/ 281236 h 1413512"/>
                <a:gd name="connsiteX14" fmla="*/ 1596349 w 2438401"/>
                <a:gd name="connsiteY14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62001 w 2438401"/>
                <a:gd name="connsiteY5" fmla="*/ 406870 h 1413512"/>
                <a:gd name="connsiteX6" fmla="*/ 758192 w 2438401"/>
                <a:gd name="connsiteY6" fmla="*/ 1410971 h 1413512"/>
                <a:gd name="connsiteX7" fmla="*/ 1 w 2438401"/>
                <a:gd name="connsiteY7" fmla="*/ 1192515 h 1413512"/>
                <a:gd name="connsiteX8" fmla="*/ 1 w 2438401"/>
                <a:gd name="connsiteY8" fmla="*/ 283219 h 1413512"/>
                <a:gd name="connsiteX9" fmla="*/ 0 w 2438401"/>
                <a:gd name="connsiteY9" fmla="*/ 283219 h 1413512"/>
                <a:gd name="connsiteX10" fmla="*/ 1 w 2438401"/>
                <a:gd name="connsiteY10" fmla="*/ 283219 h 1413512"/>
                <a:gd name="connsiteX11" fmla="*/ 1 w 2438401"/>
                <a:gd name="connsiteY11" fmla="*/ 279401 h 1413512"/>
                <a:gd name="connsiteX12" fmla="*/ 11177 w 2438401"/>
                <a:gd name="connsiteY12" fmla="*/ 281236 h 1413512"/>
                <a:gd name="connsiteX13" fmla="*/ 1596349 w 2438401"/>
                <a:gd name="connsiteY13" fmla="*/ 0 h 1413512"/>
                <a:gd name="connsiteX0" fmla="*/ 1596349 w 2438401"/>
                <a:gd name="connsiteY0" fmla="*/ 0 h 1413512"/>
                <a:gd name="connsiteX1" fmla="*/ 2432899 w 2438401"/>
                <a:gd name="connsiteY1" fmla="*/ 51967 h 1413512"/>
                <a:gd name="connsiteX2" fmla="*/ 2438401 w 2438401"/>
                <a:gd name="connsiteY2" fmla="*/ 50800 h 1413512"/>
                <a:gd name="connsiteX3" fmla="*/ 2438401 w 2438401"/>
                <a:gd name="connsiteY3" fmla="*/ 731525 h 1413512"/>
                <a:gd name="connsiteX4" fmla="*/ 762001 w 2438401"/>
                <a:gd name="connsiteY4" fmla="*/ 1413512 h 1413512"/>
                <a:gd name="connsiteX5" fmla="*/ 758192 w 2438401"/>
                <a:gd name="connsiteY5" fmla="*/ 1410971 h 1413512"/>
                <a:gd name="connsiteX6" fmla="*/ 1 w 2438401"/>
                <a:gd name="connsiteY6" fmla="*/ 1192515 h 1413512"/>
                <a:gd name="connsiteX7" fmla="*/ 1 w 2438401"/>
                <a:gd name="connsiteY7" fmla="*/ 283219 h 1413512"/>
                <a:gd name="connsiteX8" fmla="*/ 0 w 2438401"/>
                <a:gd name="connsiteY8" fmla="*/ 283219 h 1413512"/>
                <a:gd name="connsiteX9" fmla="*/ 1 w 2438401"/>
                <a:gd name="connsiteY9" fmla="*/ 283219 h 1413512"/>
                <a:gd name="connsiteX10" fmla="*/ 1 w 2438401"/>
                <a:gd name="connsiteY10" fmla="*/ 279401 h 1413512"/>
                <a:gd name="connsiteX11" fmla="*/ 11177 w 2438401"/>
                <a:gd name="connsiteY11" fmla="*/ 281236 h 1413512"/>
                <a:gd name="connsiteX12" fmla="*/ 1596349 w 2438401"/>
                <a:gd name="connsiteY12" fmla="*/ 0 h 14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1" h="1413512">
                  <a:moveTo>
                    <a:pt x="1596349" y="0"/>
                  </a:moveTo>
                  <a:lnTo>
                    <a:pt x="2432899" y="51967"/>
                  </a:lnTo>
                  <a:lnTo>
                    <a:pt x="2438401" y="50800"/>
                  </a:lnTo>
                  <a:lnTo>
                    <a:pt x="2438401" y="731525"/>
                  </a:lnTo>
                  <a:lnTo>
                    <a:pt x="762001" y="1413512"/>
                  </a:lnTo>
                  <a:lnTo>
                    <a:pt x="758192" y="1410971"/>
                  </a:lnTo>
                  <a:lnTo>
                    <a:pt x="1" y="1192515"/>
                  </a:lnTo>
                  <a:lnTo>
                    <a:pt x="1" y="283219"/>
                  </a:lnTo>
                  <a:lnTo>
                    <a:pt x="0" y="283219"/>
                  </a:lnTo>
                  <a:lnTo>
                    <a:pt x="1" y="283219"/>
                  </a:lnTo>
                  <a:lnTo>
                    <a:pt x="1" y="279401"/>
                  </a:lnTo>
                  <a:lnTo>
                    <a:pt x="11177" y="281236"/>
                  </a:lnTo>
                  <a:lnTo>
                    <a:pt x="1596349" y="0"/>
                  </a:lnTo>
                  <a:close/>
                </a:path>
              </a:pathLst>
            </a:custGeom>
            <a:solidFill>
              <a:srgbClr val="95A5A6">
                <a:lumMod val="75000"/>
              </a:srgb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-25000" noProof="0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">
              <a:extLst>
                <a:ext uri="{FF2B5EF4-FFF2-40B4-BE49-F238E27FC236}">
                  <a16:creationId xmlns:a16="http://schemas.microsoft.com/office/drawing/2014/main" id="{A3067A51-14FA-41B9-AC0B-CDF650DF212E}"/>
                </a:ext>
              </a:extLst>
            </p:cNvPr>
            <p:cNvSpPr/>
            <p:nvPr/>
          </p:nvSpPr>
          <p:spPr>
            <a:xfrm>
              <a:off x="2456589" y="1854032"/>
              <a:ext cx="4636008" cy="987098"/>
            </a:xfrm>
            <a:prstGeom prst="rect">
              <a:avLst/>
            </a:prstGeom>
            <a:solidFill>
              <a:srgbClr val="C0000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POURQUOI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Pour faire face aux enjeux externes et internes</a:t>
              </a:r>
            </a:p>
          </p:txBody>
        </p:sp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8250F823-040C-4E76-3295-047C87200D6D}"/>
                </a:ext>
              </a:extLst>
            </p:cNvPr>
            <p:cNvSpPr/>
            <p:nvPr/>
          </p:nvSpPr>
          <p:spPr>
            <a:xfrm>
              <a:off x="2456589" y="2912045"/>
              <a:ext cx="4636008" cy="701040"/>
            </a:xfrm>
            <a:prstGeom prst="rect">
              <a:avLst/>
            </a:prstGeom>
            <a:solidFill>
              <a:srgbClr val="FF7C80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Comment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Par le déploiement de 36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chantiers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portés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 par 5 owners, et 16 Stream leaders</a:t>
              </a:r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42E25718-4B85-CAB7-FF01-79395B8AAAB8}"/>
                </a:ext>
              </a:extLst>
            </p:cNvPr>
            <p:cNvSpPr/>
            <p:nvPr/>
          </p:nvSpPr>
          <p:spPr>
            <a:xfrm>
              <a:off x="2456589" y="3672458"/>
              <a:ext cx="4636008" cy="91059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Quand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Du 2 Septembre au 28 Mars 2025</a:t>
              </a:r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8898B0F9-1EA2-478D-6BF5-2D30605BF6BF}"/>
                </a:ext>
              </a:extLst>
            </p:cNvPr>
            <p:cNvSpPr/>
            <p:nvPr/>
          </p:nvSpPr>
          <p:spPr>
            <a:xfrm>
              <a:off x="2456589" y="4665550"/>
              <a:ext cx="4636008" cy="819786"/>
            </a:xfrm>
            <a:prstGeom prst="rect">
              <a:avLst/>
            </a:prstGeom>
            <a:solidFill>
              <a:srgbClr val="F39C12"/>
            </a:solidFill>
            <a:ln w="12700">
              <a:miter lim="400000"/>
            </a:ln>
          </p:spPr>
          <p:txBody>
            <a:bodyPr lIns="91440" tIns="38100" rIns="1097280" bIns="38100" anchor="ctr"/>
            <a:lstStyle/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800" b="1" i="0" u="none" strike="noStrike" kern="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OU ?</a:t>
              </a:r>
            </a:p>
            <a:p>
              <a:pPr marL="0" marR="0" lvl="0" indent="0" algn="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prstClr val="white"/>
                  </a:solidFill>
                </a:rPr>
                <a:t>Benin, Côte d’Ivoire, Cameroun, Congo, Guinée Bissau, Guinée Conakry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12" name="Figure">
              <a:extLst>
                <a:ext uri="{FF2B5EF4-FFF2-40B4-BE49-F238E27FC236}">
                  <a16:creationId xmlns:a16="http://schemas.microsoft.com/office/drawing/2014/main" id="{B615093D-0FC6-2616-2A56-100021DE3925}"/>
                </a:ext>
              </a:extLst>
            </p:cNvPr>
            <p:cNvSpPr/>
            <p:nvPr/>
          </p:nvSpPr>
          <p:spPr>
            <a:xfrm>
              <a:off x="7822791" y="5338650"/>
              <a:ext cx="1676400" cy="1362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0"/>
                  </a:moveTo>
                  <a:lnTo>
                    <a:pt x="0" y="21600"/>
                  </a:lnTo>
                  <a:lnTo>
                    <a:pt x="0" y="56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5A5A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3" name="Figure">
              <a:extLst>
                <a:ext uri="{FF2B5EF4-FFF2-40B4-BE49-F238E27FC236}">
                  <a16:creationId xmlns:a16="http://schemas.microsoft.com/office/drawing/2014/main" id="{44B6DE79-4428-E728-DA8A-7EC890480B4E}"/>
                </a:ext>
              </a:extLst>
            </p:cNvPr>
            <p:cNvSpPr/>
            <p:nvPr/>
          </p:nvSpPr>
          <p:spPr>
            <a:xfrm>
              <a:off x="7060790" y="5287850"/>
              <a:ext cx="2434592" cy="40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06"/>
                  </a:moveTo>
                  <a:lnTo>
                    <a:pt x="14163" y="0"/>
                  </a:lnTo>
                  <a:lnTo>
                    <a:pt x="21600" y="2759"/>
                  </a:lnTo>
                  <a:lnTo>
                    <a:pt x="6727" y="21600"/>
                  </a:lnTo>
                  <a:close/>
                </a:path>
              </a:pathLst>
            </a:custGeom>
            <a:solidFill>
              <a:srgbClr val="95A5A6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4" name="Freeform: Shape 102">
              <a:extLst>
                <a:ext uri="{FF2B5EF4-FFF2-40B4-BE49-F238E27FC236}">
                  <a16:creationId xmlns:a16="http://schemas.microsoft.com/office/drawing/2014/main" id="{6177DF43-316B-D54F-17CF-EA998DBD34B9}"/>
                </a:ext>
              </a:extLst>
            </p:cNvPr>
            <p:cNvSpPr/>
            <p:nvPr/>
          </p:nvSpPr>
          <p:spPr>
            <a:xfrm>
              <a:off x="7060790" y="1541351"/>
              <a:ext cx="2438401" cy="1781810"/>
            </a:xfrm>
            <a:custGeom>
              <a:avLst/>
              <a:gdLst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670905 h 1781810"/>
                <a:gd name="connsiteX3" fmla="*/ 762001 w 2438401"/>
                <a:gd name="connsiteY3" fmla="*/ 0 h 1781810"/>
                <a:gd name="connsiteX4" fmla="*/ 2438401 w 2438401"/>
                <a:gd name="connsiteY4" fmla="*/ 1083288 h 1781810"/>
                <a:gd name="connsiteX5" fmla="*/ 2438401 w 2438401"/>
                <a:gd name="connsiteY5" fmla="*/ 1772921 h 1781810"/>
                <a:gd name="connsiteX6" fmla="*/ 1418230 w 2438401"/>
                <a:gd name="connsiteY6" fmla="*/ 1337811 h 1781810"/>
                <a:gd name="connsiteX7" fmla="*/ 1393615 w 2438401"/>
                <a:gd name="connsiteY7" fmla="*/ 1337811 h 1781810"/>
                <a:gd name="connsiteX8" fmla="*/ 2434592 w 2438401"/>
                <a:gd name="connsiteY8" fmla="*/ 1781810 h 1781810"/>
                <a:gd name="connsiteX9" fmla="*/ 1663751 w 2438401"/>
                <a:gd name="connsiteY9" fmla="*/ 1781810 h 1781810"/>
                <a:gd name="connsiteX10" fmla="*/ 0 w 2438401"/>
                <a:gd name="connsiteY10" fmla="*/ 1297954 h 1781810"/>
                <a:gd name="connsiteX11" fmla="*/ 486691 w 2438401"/>
                <a:gd name="connsiteY11" fmla="*/ 1149579 h 1781810"/>
                <a:gd name="connsiteX12" fmla="*/ 486691 w 2438401"/>
                <a:gd name="connsiteY12" fmla="*/ 1140683 h 1781810"/>
                <a:gd name="connsiteX13" fmla="*/ 1 w 2438401"/>
                <a:gd name="connsiteY13" fmla="*/ 1289050 h 1781810"/>
                <a:gd name="connsiteX14" fmla="*/ 1 w 2438401"/>
                <a:gd name="connsiteY14" fmla="*/ 311162 h 1781810"/>
                <a:gd name="connsiteX0" fmla="*/ 758192 w 2438401"/>
                <a:gd name="connsiteY0" fmla="*/ 0 h 1781810"/>
                <a:gd name="connsiteX1" fmla="*/ 758192 w 2438401"/>
                <a:gd name="connsiteY1" fmla="*/ 670905 h 1781810"/>
                <a:gd name="connsiteX2" fmla="*/ 762001 w 2438401"/>
                <a:gd name="connsiteY2" fmla="*/ 0 h 1781810"/>
                <a:gd name="connsiteX3" fmla="*/ 2438401 w 2438401"/>
                <a:gd name="connsiteY3" fmla="*/ 1083288 h 1781810"/>
                <a:gd name="connsiteX4" fmla="*/ 2438401 w 2438401"/>
                <a:gd name="connsiteY4" fmla="*/ 1772921 h 1781810"/>
                <a:gd name="connsiteX5" fmla="*/ 1418230 w 2438401"/>
                <a:gd name="connsiteY5" fmla="*/ 1337811 h 1781810"/>
                <a:gd name="connsiteX6" fmla="*/ 1393615 w 2438401"/>
                <a:gd name="connsiteY6" fmla="*/ 1337811 h 1781810"/>
                <a:gd name="connsiteX7" fmla="*/ 2434592 w 2438401"/>
                <a:gd name="connsiteY7" fmla="*/ 1781810 h 1781810"/>
                <a:gd name="connsiteX8" fmla="*/ 1663751 w 2438401"/>
                <a:gd name="connsiteY8" fmla="*/ 1781810 h 1781810"/>
                <a:gd name="connsiteX9" fmla="*/ 0 w 2438401"/>
                <a:gd name="connsiteY9" fmla="*/ 1297954 h 1781810"/>
                <a:gd name="connsiteX10" fmla="*/ 486691 w 2438401"/>
                <a:gd name="connsiteY10" fmla="*/ 1149579 h 1781810"/>
                <a:gd name="connsiteX11" fmla="*/ 486691 w 2438401"/>
                <a:gd name="connsiteY11" fmla="*/ 1140683 h 1781810"/>
                <a:gd name="connsiteX12" fmla="*/ 1 w 2438401"/>
                <a:gd name="connsiteY12" fmla="*/ 1289050 h 1781810"/>
                <a:gd name="connsiteX13" fmla="*/ 1 w 2438401"/>
                <a:gd name="connsiteY13" fmla="*/ 311162 h 1781810"/>
                <a:gd name="connsiteX14" fmla="*/ 758192 w 2438401"/>
                <a:gd name="connsiteY14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486691 w 2438401"/>
                <a:gd name="connsiteY10" fmla="*/ 1140683 h 1781810"/>
                <a:gd name="connsiteX11" fmla="*/ 1 w 2438401"/>
                <a:gd name="connsiteY11" fmla="*/ 1289050 h 1781810"/>
                <a:gd name="connsiteX12" fmla="*/ 1 w 2438401"/>
                <a:gd name="connsiteY12" fmla="*/ 311162 h 1781810"/>
                <a:gd name="connsiteX13" fmla="*/ 758192 w 2438401"/>
                <a:gd name="connsiteY13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486691 w 2438401"/>
                <a:gd name="connsiteY9" fmla="*/ 1149579 h 1781810"/>
                <a:gd name="connsiteX10" fmla="*/ 1 w 2438401"/>
                <a:gd name="connsiteY10" fmla="*/ 1289050 h 1781810"/>
                <a:gd name="connsiteX11" fmla="*/ 1 w 2438401"/>
                <a:gd name="connsiteY11" fmla="*/ 311162 h 1781810"/>
                <a:gd name="connsiteX12" fmla="*/ 758192 w 2438401"/>
                <a:gd name="connsiteY12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418230 w 2438401"/>
                <a:gd name="connsiteY4" fmla="*/ 1337811 h 1781810"/>
                <a:gd name="connsiteX5" fmla="*/ 1393615 w 2438401"/>
                <a:gd name="connsiteY5" fmla="*/ 1337811 h 1781810"/>
                <a:gd name="connsiteX6" fmla="*/ 2434592 w 2438401"/>
                <a:gd name="connsiteY6" fmla="*/ 1781810 h 1781810"/>
                <a:gd name="connsiteX7" fmla="*/ 1663751 w 2438401"/>
                <a:gd name="connsiteY7" fmla="*/ 1781810 h 1781810"/>
                <a:gd name="connsiteX8" fmla="*/ 0 w 2438401"/>
                <a:gd name="connsiteY8" fmla="*/ 1297954 h 1781810"/>
                <a:gd name="connsiteX9" fmla="*/ 1 w 2438401"/>
                <a:gd name="connsiteY9" fmla="*/ 1289050 h 1781810"/>
                <a:gd name="connsiteX10" fmla="*/ 1 w 2438401"/>
                <a:gd name="connsiteY10" fmla="*/ 311162 h 1781810"/>
                <a:gd name="connsiteX11" fmla="*/ 758192 w 2438401"/>
                <a:gd name="connsiteY11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1393615 w 2438401"/>
                <a:gd name="connsiteY4" fmla="*/ 1337811 h 1781810"/>
                <a:gd name="connsiteX5" fmla="*/ 2434592 w 2438401"/>
                <a:gd name="connsiteY5" fmla="*/ 1781810 h 1781810"/>
                <a:gd name="connsiteX6" fmla="*/ 1663751 w 2438401"/>
                <a:gd name="connsiteY6" fmla="*/ 1781810 h 1781810"/>
                <a:gd name="connsiteX7" fmla="*/ 0 w 2438401"/>
                <a:gd name="connsiteY7" fmla="*/ 1297954 h 1781810"/>
                <a:gd name="connsiteX8" fmla="*/ 1 w 2438401"/>
                <a:gd name="connsiteY8" fmla="*/ 1289050 h 1781810"/>
                <a:gd name="connsiteX9" fmla="*/ 1 w 2438401"/>
                <a:gd name="connsiteY9" fmla="*/ 311162 h 1781810"/>
                <a:gd name="connsiteX10" fmla="*/ 758192 w 2438401"/>
                <a:gd name="connsiteY10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81810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9429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  <a:gd name="connsiteX0" fmla="*/ 758192 w 2438401"/>
                <a:gd name="connsiteY0" fmla="*/ 0 h 1781810"/>
                <a:gd name="connsiteX1" fmla="*/ 762001 w 2438401"/>
                <a:gd name="connsiteY1" fmla="*/ 0 h 1781810"/>
                <a:gd name="connsiteX2" fmla="*/ 2438401 w 2438401"/>
                <a:gd name="connsiteY2" fmla="*/ 1083288 h 1781810"/>
                <a:gd name="connsiteX3" fmla="*/ 2438401 w 2438401"/>
                <a:gd name="connsiteY3" fmla="*/ 1772921 h 1781810"/>
                <a:gd name="connsiteX4" fmla="*/ 2434592 w 2438401"/>
                <a:gd name="connsiteY4" fmla="*/ 1772285 h 1781810"/>
                <a:gd name="connsiteX5" fmla="*/ 1663751 w 2438401"/>
                <a:gd name="connsiteY5" fmla="*/ 1781810 h 1781810"/>
                <a:gd name="connsiteX6" fmla="*/ 0 w 2438401"/>
                <a:gd name="connsiteY6" fmla="*/ 1297954 h 1781810"/>
                <a:gd name="connsiteX7" fmla="*/ 1 w 2438401"/>
                <a:gd name="connsiteY7" fmla="*/ 1289050 h 1781810"/>
                <a:gd name="connsiteX8" fmla="*/ 1 w 2438401"/>
                <a:gd name="connsiteY8" fmla="*/ 311162 h 1781810"/>
                <a:gd name="connsiteX9" fmla="*/ 758192 w 2438401"/>
                <a:gd name="connsiteY9" fmla="*/ 0 h 178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1" h="1781810">
                  <a:moveTo>
                    <a:pt x="758192" y="0"/>
                  </a:moveTo>
                  <a:lnTo>
                    <a:pt x="762001" y="0"/>
                  </a:lnTo>
                  <a:lnTo>
                    <a:pt x="2438401" y="1083288"/>
                  </a:lnTo>
                  <a:lnTo>
                    <a:pt x="2438401" y="1772921"/>
                  </a:lnTo>
                  <a:lnTo>
                    <a:pt x="2434592" y="1772285"/>
                  </a:lnTo>
                  <a:lnTo>
                    <a:pt x="1663751" y="1781810"/>
                  </a:lnTo>
                  <a:lnTo>
                    <a:pt x="0" y="1297954"/>
                  </a:lnTo>
                  <a:cubicBezTo>
                    <a:pt x="0" y="1294986"/>
                    <a:pt x="1" y="1292018"/>
                    <a:pt x="1" y="1289050"/>
                  </a:cubicBezTo>
                  <a:lnTo>
                    <a:pt x="1" y="311162"/>
                  </a:lnTo>
                  <a:lnTo>
                    <a:pt x="758192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5" name="Figure">
              <a:extLst>
                <a:ext uri="{FF2B5EF4-FFF2-40B4-BE49-F238E27FC236}">
                  <a16:creationId xmlns:a16="http://schemas.microsoft.com/office/drawing/2014/main" id="{5EE1A4B6-DB10-3FC7-D492-80573C42DB16}"/>
                </a:ext>
              </a:extLst>
            </p:cNvPr>
            <p:cNvSpPr/>
            <p:nvPr/>
          </p:nvSpPr>
          <p:spPr>
            <a:xfrm>
              <a:off x="7822791" y="1541351"/>
              <a:ext cx="1676400" cy="177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98"/>
                  </a:lnTo>
                  <a:lnTo>
                    <a:pt x="21600" y="21600"/>
                  </a:lnTo>
                  <a:lnTo>
                    <a:pt x="0" y="1288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6" name="Figure">
              <a:extLst>
                <a:ext uri="{FF2B5EF4-FFF2-40B4-BE49-F238E27FC236}">
                  <a16:creationId xmlns:a16="http://schemas.microsoft.com/office/drawing/2014/main" id="{FD1DAC6D-3B97-251E-D0CB-20D3AF33839F}"/>
                </a:ext>
              </a:extLst>
            </p:cNvPr>
            <p:cNvSpPr/>
            <p:nvPr/>
          </p:nvSpPr>
          <p:spPr>
            <a:xfrm>
              <a:off x="7060790" y="2598617"/>
              <a:ext cx="2434592" cy="724543"/>
            </a:xfrm>
            <a:custGeom>
              <a:avLst/>
              <a:gdLst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888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  <a:gd name="connsiteX0" fmla="*/ 0 w 21600"/>
                <a:gd name="connsiteY0" fmla="*/ 7271 h 21888"/>
                <a:gd name="connsiteX1" fmla="*/ 14761 w 21600"/>
                <a:gd name="connsiteY1" fmla="*/ 21888 h 21888"/>
                <a:gd name="connsiteX2" fmla="*/ 21600 w 21600"/>
                <a:gd name="connsiteY2" fmla="*/ 21600 h 21888"/>
                <a:gd name="connsiteX3" fmla="*/ 6727 w 21600"/>
                <a:gd name="connsiteY3" fmla="*/ 0 h 21888"/>
                <a:gd name="connsiteX4" fmla="*/ 0 w 21600"/>
                <a:gd name="connsiteY4" fmla="*/ 7271 h 2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8" extrusionOk="0">
                  <a:moveTo>
                    <a:pt x="0" y="7271"/>
                  </a:moveTo>
                  <a:lnTo>
                    <a:pt x="14761" y="21888"/>
                  </a:lnTo>
                  <a:lnTo>
                    <a:pt x="21600" y="21600"/>
                  </a:lnTo>
                  <a:lnTo>
                    <a:pt x="6727" y="0"/>
                  </a:lnTo>
                  <a:cubicBezTo>
                    <a:pt x="4485" y="2328"/>
                    <a:pt x="2242" y="4943"/>
                    <a:pt x="0" y="7271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id="{2A2163DB-7B45-6CBE-8EAF-5E2CA9EFB6C8}"/>
                </a:ext>
              </a:extLst>
            </p:cNvPr>
            <p:cNvSpPr/>
            <p:nvPr/>
          </p:nvSpPr>
          <p:spPr>
            <a:xfrm>
              <a:off x="7056982" y="2709750"/>
              <a:ext cx="2438400" cy="1170942"/>
            </a:xfrm>
            <a:custGeom>
              <a:avLst/>
              <a:gdLst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737561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58217 w 2438400"/>
                <a:gd name="connsiteY11" fmla="*/ 736601 h 1173482"/>
                <a:gd name="connsiteX12" fmla="*/ 762000 w 2438400"/>
                <a:gd name="connsiteY12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58191 w 2438400"/>
                <a:gd name="connsiteY10" fmla="*/ 736607 h 1173482"/>
                <a:gd name="connsiteX11" fmla="*/ 762000 w 2438400"/>
                <a:gd name="connsiteY11" fmla="*/ 0 h 1173482"/>
                <a:gd name="connsiteX0" fmla="*/ 762000 w 2438400"/>
                <a:gd name="connsiteY0" fmla="*/ 0 h 1173482"/>
                <a:gd name="connsiteX1" fmla="*/ 2438400 w 2438400"/>
                <a:gd name="connsiteY1" fmla="*/ 683281 h 1173482"/>
                <a:gd name="connsiteX2" fmla="*/ 2438400 w 2438400"/>
                <a:gd name="connsiteY2" fmla="*/ 1173482 h 1173482"/>
                <a:gd name="connsiteX3" fmla="*/ 2395219 w 2438400"/>
                <a:gd name="connsiteY3" fmla="*/ 1162524 h 1173482"/>
                <a:gd name="connsiteX4" fmla="*/ 1689110 w 2438400"/>
                <a:gd name="connsiteY4" fmla="*/ 1170942 h 1173482"/>
                <a:gd name="connsiteX5" fmla="*/ 30667 w 2438400"/>
                <a:gd name="connsiteY5" fmla="*/ 900360 h 1173482"/>
                <a:gd name="connsiteX6" fmla="*/ 0 w 2438400"/>
                <a:gd name="connsiteY6" fmla="*/ 906782 h 1173482"/>
                <a:gd name="connsiteX7" fmla="*/ 0 w 2438400"/>
                <a:gd name="connsiteY7" fmla="*/ 895357 h 1173482"/>
                <a:gd name="connsiteX8" fmla="*/ 0 w 2438400"/>
                <a:gd name="connsiteY8" fmla="*/ 204488 h 1173482"/>
                <a:gd name="connsiteX9" fmla="*/ 758191 w 2438400"/>
                <a:gd name="connsiteY9" fmla="*/ 1 h 1173482"/>
                <a:gd name="connsiteX10" fmla="*/ 762000 w 2438400"/>
                <a:gd name="connsiteY10" fmla="*/ 0 h 117348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30667 w 2438400"/>
                <a:gd name="connsiteY5" fmla="*/ 900360 h 1170942"/>
                <a:gd name="connsiteX6" fmla="*/ 0 w 2438400"/>
                <a:gd name="connsiteY6" fmla="*/ 906782 h 1170942"/>
                <a:gd name="connsiteX7" fmla="*/ 0 w 2438400"/>
                <a:gd name="connsiteY7" fmla="*/ 895357 h 1170942"/>
                <a:gd name="connsiteX8" fmla="*/ 0 w 2438400"/>
                <a:gd name="connsiteY8" fmla="*/ 204488 h 1170942"/>
                <a:gd name="connsiteX9" fmla="*/ 758191 w 2438400"/>
                <a:gd name="connsiteY9" fmla="*/ 1 h 1170942"/>
                <a:gd name="connsiteX10" fmla="*/ 762000 w 2438400"/>
                <a:gd name="connsiteY10" fmla="*/ 0 h 1170942"/>
                <a:gd name="connsiteX0" fmla="*/ 762000 w 2438400"/>
                <a:gd name="connsiteY0" fmla="*/ 0 h 1170942"/>
                <a:gd name="connsiteX1" fmla="*/ 2438400 w 2438400"/>
                <a:gd name="connsiteY1" fmla="*/ 683281 h 1170942"/>
                <a:gd name="connsiteX2" fmla="*/ 2438400 w 2438400"/>
                <a:gd name="connsiteY2" fmla="*/ 1166339 h 1170942"/>
                <a:gd name="connsiteX3" fmla="*/ 2395219 w 2438400"/>
                <a:gd name="connsiteY3" fmla="*/ 1162524 h 1170942"/>
                <a:gd name="connsiteX4" fmla="*/ 1689110 w 2438400"/>
                <a:gd name="connsiteY4" fmla="*/ 1170942 h 1170942"/>
                <a:gd name="connsiteX5" fmla="*/ 0 w 2438400"/>
                <a:gd name="connsiteY5" fmla="*/ 906782 h 1170942"/>
                <a:gd name="connsiteX6" fmla="*/ 0 w 2438400"/>
                <a:gd name="connsiteY6" fmla="*/ 895357 h 1170942"/>
                <a:gd name="connsiteX7" fmla="*/ 0 w 2438400"/>
                <a:gd name="connsiteY7" fmla="*/ 204488 h 1170942"/>
                <a:gd name="connsiteX8" fmla="*/ 758191 w 2438400"/>
                <a:gd name="connsiteY8" fmla="*/ 1 h 1170942"/>
                <a:gd name="connsiteX9" fmla="*/ 762000 w 2438400"/>
                <a:gd name="connsiteY9" fmla="*/ 0 h 1170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400" h="1170942">
                  <a:moveTo>
                    <a:pt x="762000" y="0"/>
                  </a:moveTo>
                  <a:lnTo>
                    <a:pt x="2438400" y="683281"/>
                  </a:lnTo>
                  <a:lnTo>
                    <a:pt x="2438400" y="1166339"/>
                  </a:lnTo>
                  <a:lnTo>
                    <a:pt x="2395219" y="1162524"/>
                  </a:lnTo>
                  <a:lnTo>
                    <a:pt x="1689110" y="1170942"/>
                  </a:lnTo>
                  <a:lnTo>
                    <a:pt x="0" y="906782"/>
                  </a:lnTo>
                  <a:lnTo>
                    <a:pt x="0" y="895357"/>
                  </a:lnTo>
                  <a:lnTo>
                    <a:pt x="0" y="204488"/>
                  </a:lnTo>
                  <a:lnTo>
                    <a:pt x="758191" y="1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8" name="Figure">
              <a:extLst>
                <a:ext uri="{FF2B5EF4-FFF2-40B4-BE49-F238E27FC236}">
                  <a16:creationId xmlns:a16="http://schemas.microsoft.com/office/drawing/2014/main" id="{9091CDBD-44E6-EC98-AA4F-D92FAA852232}"/>
                </a:ext>
              </a:extLst>
            </p:cNvPr>
            <p:cNvSpPr/>
            <p:nvPr/>
          </p:nvSpPr>
          <p:spPr>
            <a:xfrm>
              <a:off x="7822791" y="2709750"/>
              <a:ext cx="1676400" cy="1173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69"/>
                  </a:moveTo>
                  <a:lnTo>
                    <a:pt x="21600" y="21600"/>
                  </a:lnTo>
                  <a:lnTo>
                    <a:pt x="21600" y="125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8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19" name="Figure">
              <a:extLst>
                <a:ext uri="{FF2B5EF4-FFF2-40B4-BE49-F238E27FC236}">
                  <a16:creationId xmlns:a16="http://schemas.microsoft.com/office/drawing/2014/main" id="{E92A36D2-0746-36AE-B3DD-9051000F5A5B}"/>
                </a:ext>
              </a:extLst>
            </p:cNvPr>
            <p:cNvSpPr/>
            <p:nvPr/>
          </p:nvSpPr>
          <p:spPr>
            <a:xfrm>
              <a:off x="7058419" y="3446352"/>
              <a:ext cx="2443142" cy="434964"/>
            </a:xfrm>
            <a:custGeom>
              <a:avLst/>
              <a:gdLst>
                <a:gd name="connsiteX0" fmla="*/ 0 w 21621"/>
                <a:gd name="connsiteY0" fmla="*/ 8487 h 21600"/>
                <a:gd name="connsiteX1" fmla="*/ 15007 w 21621"/>
                <a:gd name="connsiteY1" fmla="*/ 21600 h 21600"/>
                <a:gd name="connsiteX2" fmla="*/ 21621 w 21621"/>
                <a:gd name="connsiteY2" fmla="*/ 21158 h 21600"/>
                <a:gd name="connsiteX3" fmla="*/ 6748 w 21621"/>
                <a:gd name="connsiteY3" fmla="*/ 0 h 21600"/>
                <a:gd name="connsiteX4" fmla="*/ 0 w 21621"/>
                <a:gd name="connsiteY4" fmla="*/ 8487 h 21600"/>
                <a:gd name="connsiteX0" fmla="*/ 0 w 21621"/>
                <a:gd name="connsiteY0" fmla="*/ 8487 h 21868"/>
                <a:gd name="connsiteX1" fmla="*/ 15007 w 21621"/>
                <a:gd name="connsiteY1" fmla="*/ 21600 h 21868"/>
                <a:gd name="connsiteX2" fmla="*/ 21621 w 21621"/>
                <a:gd name="connsiteY2" fmla="*/ 21868 h 21868"/>
                <a:gd name="connsiteX3" fmla="*/ 6748 w 21621"/>
                <a:gd name="connsiteY3" fmla="*/ 0 h 21868"/>
                <a:gd name="connsiteX4" fmla="*/ 0 w 21621"/>
                <a:gd name="connsiteY4" fmla="*/ 8487 h 21868"/>
                <a:gd name="connsiteX0" fmla="*/ 0 w 21642"/>
                <a:gd name="connsiteY0" fmla="*/ 8487 h 21600"/>
                <a:gd name="connsiteX1" fmla="*/ 15007 w 21642"/>
                <a:gd name="connsiteY1" fmla="*/ 21600 h 21600"/>
                <a:gd name="connsiteX2" fmla="*/ 21642 w 21642"/>
                <a:gd name="connsiteY2" fmla="*/ 21513 h 21600"/>
                <a:gd name="connsiteX3" fmla="*/ 6748 w 21642"/>
                <a:gd name="connsiteY3" fmla="*/ 0 h 21600"/>
                <a:gd name="connsiteX4" fmla="*/ 0 w 21642"/>
                <a:gd name="connsiteY4" fmla="*/ 8487 h 21600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  <a:gd name="connsiteX0" fmla="*/ 0 w 21642"/>
                <a:gd name="connsiteY0" fmla="*/ 8487 h 21631"/>
                <a:gd name="connsiteX1" fmla="*/ 15007 w 21642"/>
                <a:gd name="connsiteY1" fmla="*/ 21600 h 21631"/>
                <a:gd name="connsiteX2" fmla="*/ 21642 w 21642"/>
                <a:gd name="connsiteY2" fmla="*/ 21631 h 21631"/>
                <a:gd name="connsiteX3" fmla="*/ 6748 w 21642"/>
                <a:gd name="connsiteY3" fmla="*/ 0 h 21631"/>
                <a:gd name="connsiteX4" fmla="*/ 0 w 21642"/>
                <a:gd name="connsiteY4" fmla="*/ 8487 h 2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2" h="21631" extrusionOk="0">
                  <a:moveTo>
                    <a:pt x="0" y="8487"/>
                  </a:moveTo>
                  <a:lnTo>
                    <a:pt x="15007" y="21600"/>
                  </a:lnTo>
                  <a:lnTo>
                    <a:pt x="21642" y="21631"/>
                  </a:lnTo>
                  <a:lnTo>
                    <a:pt x="6748" y="0"/>
                  </a:lnTo>
                  <a:cubicBezTo>
                    <a:pt x="4506" y="2632"/>
                    <a:pt x="2242" y="5855"/>
                    <a:pt x="0" y="8487"/>
                  </a:cubicBezTo>
                  <a:close/>
                </a:path>
              </a:pathLst>
            </a:custGeom>
            <a:solidFill>
              <a:srgbClr val="16A085">
                <a:lumMod val="5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0" name="Group 56">
              <a:extLst>
                <a:ext uri="{FF2B5EF4-FFF2-40B4-BE49-F238E27FC236}">
                  <a16:creationId xmlns:a16="http://schemas.microsoft.com/office/drawing/2014/main" id="{9FDF0124-DE3D-B696-E858-BC699FA6FA59}"/>
                </a:ext>
              </a:extLst>
            </p:cNvPr>
            <p:cNvGrpSpPr/>
            <p:nvPr/>
          </p:nvGrpSpPr>
          <p:grpSpPr>
            <a:xfrm>
              <a:off x="7060790" y="3560650"/>
              <a:ext cx="2438401" cy="1073151"/>
              <a:chOff x="6661199" y="3560650"/>
              <a:chExt cx="2438401" cy="1073151"/>
            </a:xfrm>
          </p:grpSpPr>
          <p:sp>
            <p:nvSpPr>
              <p:cNvPr id="21" name="Freeform: Shape 57">
                <a:extLst>
                  <a:ext uri="{FF2B5EF4-FFF2-40B4-BE49-F238E27FC236}">
                    <a16:creationId xmlns:a16="http://schemas.microsoft.com/office/drawing/2014/main" id="{B2217C98-D8E6-C500-BB67-018B5DD237D6}"/>
                  </a:ext>
                </a:extLst>
              </p:cNvPr>
              <p:cNvSpPr/>
              <p:nvPr/>
            </p:nvSpPr>
            <p:spPr>
              <a:xfrm>
                <a:off x="6661199" y="3560650"/>
                <a:ext cx="2438401" cy="1073151"/>
              </a:xfrm>
              <a:custGeom>
                <a:avLst/>
                <a:gdLst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990787 h 1073151"/>
                  <a:gd name="connsiteX4" fmla="*/ 762001 w 2438401"/>
                  <a:gd name="connsiteY4" fmla="*/ 0 h 1073151"/>
                  <a:gd name="connsiteX5" fmla="*/ 2438401 w 2438401"/>
                  <a:gd name="connsiteY5" fmla="*/ 374659 h 1073151"/>
                  <a:gd name="connsiteX6" fmla="*/ 2438401 w 2438401"/>
                  <a:gd name="connsiteY6" fmla="*/ 1073151 h 1073151"/>
                  <a:gd name="connsiteX7" fmla="*/ 2419370 w 2438401"/>
                  <a:gd name="connsiteY7" fmla="*/ 1072402 h 1073151"/>
                  <a:gd name="connsiteX8" fmla="*/ 2434592 w 2438401"/>
                  <a:gd name="connsiteY8" fmla="*/ 1073151 h 1073151"/>
                  <a:gd name="connsiteX9" fmla="*/ 1948237 w 2438401"/>
                  <a:gd name="connsiteY9" fmla="*/ 1073151 h 1073151"/>
                  <a:gd name="connsiteX10" fmla="*/ 0 w 2438401"/>
                  <a:gd name="connsiteY10" fmla="*/ 1023621 h 1073151"/>
                  <a:gd name="connsiteX11" fmla="*/ 1 w 2438401"/>
                  <a:gd name="connsiteY11" fmla="*/ 1023621 h 1073151"/>
                  <a:gd name="connsiteX12" fmla="*/ 1 w 2438401"/>
                  <a:gd name="connsiteY12" fmla="*/ 111745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58218 w 2438401"/>
                  <a:gd name="connsiteY2" fmla="*/ 990601 h 1073151"/>
                  <a:gd name="connsiteX3" fmla="*/ 762001 w 2438401"/>
                  <a:gd name="connsiteY3" fmla="*/ 0 h 1073151"/>
                  <a:gd name="connsiteX4" fmla="*/ 2438401 w 2438401"/>
                  <a:gd name="connsiteY4" fmla="*/ 374659 h 1073151"/>
                  <a:gd name="connsiteX5" fmla="*/ 2438401 w 2438401"/>
                  <a:gd name="connsiteY5" fmla="*/ 1073151 h 1073151"/>
                  <a:gd name="connsiteX6" fmla="*/ 2419370 w 2438401"/>
                  <a:gd name="connsiteY6" fmla="*/ 1072402 h 1073151"/>
                  <a:gd name="connsiteX7" fmla="*/ 2434592 w 2438401"/>
                  <a:gd name="connsiteY7" fmla="*/ 1073151 h 1073151"/>
                  <a:gd name="connsiteX8" fmla="*/ 1948237 w 2438401"/>
                  <a:gd name="connsiteY8" fmla="*/ 1073151 h 1073151"/>
                  <a:gd name="connsiteX9" fmla="*/ 0 w 2438401"/>
                  <a:gd name="connsiteY9" fmla="*/ 1023621 h 1073151"/>
                  <a:gd name="connsiteX10" fmla="*/ 1 w 2438401"/>
                  <a:gd name="connsiteY10" fmla="*/ 1023621 h 1073151"/>
                  <a:gd name="connsiteX11" fmla="*/ 1 w 2438401"/>
                  <a:gd name="connsiteY11" fmla="*/ 111745 h 1073151"/>
                  <a:gd name="connsiteX12" fmla="*/ 758192 w 2438401"/>
                  <a:gd name="connsiteY12" fmla="*/ 0 h 1073151"/>
                  <a:gd name="connsiteX0" fmla="*/ 758192 w 2438401"/>
                  <a:gd name="connsiteY0" fmla="*/ 0 h 1073151"/>
                  <a:gd name="connsiteX1" fmla="*/ 758192 w 2438401"/>
                  <a:gd name="connsiteY1" fmla="*/ 990602 h 1073151"/>
                  <a:gd name="connsiteX2" fmla="*/ 762001 w 2438401"/>
                  <a:gd name="connsiteY2" fmla="*/ 0 h 1073151"/>
                  <a:gd name="connsiteX3" fmla="*/ 2438401 w 2438401"/>
                  <a:gd name="connsiteY3" fmla="*/ 374659 h 1073151"/>
                  <a:gd name="connsiteX4" fmla="*/ 2438401 w 2438401"/>
                  <a:gd name="connsiteY4" fmla="*/ 1073151 h 1073151"/>
                  <a:gd name="connsiteX5" fmla="*/ 2419370 w 2438401"/>
                  <a:gd name="connsiteY5" fmla="*/ 1072402 h 1073151"/>
                  <a:gd name="connsiteX6" fmla="*/ 2434592 w 2438401"/>
                  <a:gd name="connsiteY6" fmla="*/ 1073151 h 1073151"/>
                  <a:gd name="connsiteX7" fmla="*/ 1948237 w 2438401"/>
                  <a:gd name="connsiteY7" fmla="*/ 1073151 h 1073151"/>
                  <a:gd name="connsiteX8" fmla="*/ 0 w 2438401"/>
                  <a:gd name="connsiteY8" fmla="*/ 1023621 h 1073151"/>
                  <a:gd name="connsiteX9" fmla="*/ 1 w 2438401"/>
                  <a:gd name="connsiteY9" fmla="*/ 1023621 h 1073151"/>
                  <a:gd name="connsiteX10" fmla="*/ 1 w 2438401"/>
                  <a:gd name="connsiteY10" fmla="*/ 111745 h 1073151"/>
                  <a:gd name="connsiteX11" fmla="*/ 758192 w 2438401"/>
                  <a:gd name="connsiteY11" fmla="*/ 0 h 1073151"/>
                  <a:gd name="connsiteX0" fmla="*/ 758192 w 2438401"/>
                  <a:gd name="connsiteY0" fmla="*/ 0 h 1073151"/>
                  <a:gd name="connsiteX1" fmla="*/ 762001 w 2438401"/>
                  <a:gd name="connsiteY1" fmla="*/ 0 h 1073151"/>
                  <a:gd name="connsiteX2" fmla="*/ 2438401 w 2438401"/>
                  <a:gd name="connsiteY2" fmla="*/ 374659 h 1073151"/>
                  <a:gd name="connsiteX3" fmla="*/ 2438401 w 2438401"/>
                  <a:gd name="connsiteY3" fmla="*/ 1073151 h 1073151"/>
                  <a:gd name="connsiteX4" fmla="*/ 2419370 w 2438401"/>
                  <a:gd name="connsiteY4" fmla="*/ 1072402 h 1073151"/>
                  <a:gd name="connsiteX5" fmla="*/ 2434592 w 2438401"/>
                  <a:gd name="connsiteY5" fmla="*/ 1073151 h 1073151"/>
                  <a:gd name="connsiteX6" fmla="*/ 1948237 w 2438401"/>
                  <a:gd name="connsiteY6" fmla="*/ 1073151 h 1073151"/>
                  <a:gd name="connsiteX7" fmla="*/ 0 w 2438401"/>
                  <a:gd name="connsiteY7" fmla="*/ 1023621 h 1073151"/>
                  <a:gd name="connsiteX8" fmla="*/ 1 w 2438401"/>
                  <a:gd name="connsiteY8" fmla="*/ 1023621 h 1073151"/>
                  <a:gd name="connsiteX9" fmla="*/ 1 w 2438401"/>
                  <a:gd name="connsiteY9" fmla="*/ 111745 h 1073151"/>
                  <a:gd name="connsiteX10" fmla="*/ 758192 w 2438401"/>
                  <a:gd name="connsiteY10" fmla="*/ 0 h 10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38401" h="1073151">
                    <a:moveTo>
                      <a:pt x="758192" y="0"/>
                    </a:moveTo>
                    <a:lnTo>
                      <a:pt x="762001" y="0"/>
                    </a:lnTo>
                    <a:lnTo>
                      <a:pt x="2438401" y="374659"/>
                    </a:lnTo>
                    <a:lnTo>
                      <a:pt x="2438401" y="1073151"/>
                    </a:lnTo>
                    <a:lnTo>
                      <a:pt x="2419370" y="1072402"/>
                    </a:lnTo>
                    <a:lnTo>
                      <a:pt x="2434592" y="1073151"/>
                    </a:lnTo>
                    <a:lnTo>
                      <a:pt x="1948237" y="1073151"/>
                    </a:lnTo>
                    <a:lnTo>
                      <a:pt x="0" y="1023621"/>
                    </a:lnTo>
                    <a:lnTo>
                      <a:pt x="1" y="1023621"/>
                    </a:lnTo>
                    <a:lnTo>
                      <a:pt x="1" y="111745"/>
                    </a:lnTo>
                    <a:lnTo>
                      <a:pt x="758192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2" name="Figure">
                <a:extLst>
                  <a:ext uri="{FF2B5EF4-FFF2-40B4-BE49-F238E27FC236}">
                    <a16:creationId xmlns:a16="http://schemas.microsoft.com/office/drawing/2014/main" id="{7E32D36F-0892-A45C-C75D-34D9E181F777}"/>
                  </a:ext>
                </a:extLst>
              </p:cNvPr>
              <p:cNvSpPr/>
              <p:nvPr/>
            </p:nvSpPr>
            <p:spPr>
              <a:xfrm>
                <a:off x="7423200" y="3560650"/>
                <a:ext cx="1676400" cy="1073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20271"/>
                    </a:lnTo>
                    <a:lnTo>
                      <a:pt x="0" y="0"/>
                    </a:lnTo>
                    <a:lnTo>
                      <a:pt x="21600" y="7541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sp>
            <p:nvSpPr>
              <p:cNvPr id="23" name="Figure">
                <a:extLst>
                  <a:ext uri="{FF2B5EF4-FFF2-40B4-BE49-F238E27FC236}">
                    <a16:creationId xmlns:a16="http://schemas.microsoft.com/office/drawing/2014/main" id="{087514E8-7872-994E-6509-8F0C8DB52370}"/>
                  </a:ext>
                </a:extLst>
              </p:cNvPr>
              <p:cNvSpPr/>
              <p:nvPr/>
            </p:nvSpPr>
            <p:spPr>
              <a:xfrm>
                <a:off x="6661199" y="4551251"/>
                <a:ext cx="2434592" cy="82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640"/>
                    </a:moveTo>
                    <a:lnTo>
                      <a:pt x="17285" y="21600"/>
                    </a:lnTo>
                    <a:lnTo>
                      <a:pt x="21600" y="21600"/>
                    </a:lnTo>
                    <a:lnTo>
                      <a:pt x="6727" y="0"/>
                    </a:lnTo>
                    <a:close/>
                  </a:path>
                </a:pathLst>
              </a:custGeom>
              <a:solidFill>
                <a:srgbClr val="9BBB59">
                  <a:lumMod val="5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4" name="Freeform: Shape 61">
              <a:extLst>
                <a:ext uri="{FF2B5EF4-FFF2-40B4-BE49-F238E27FC236}">
                  <a16:creationId xmlns:a16="http://schemas.microsoft.com/office/drawing/2014/main" id="{C72673E0-DF9D-FCCD-0646-B518AE19E32E}"/>
                </a:ext>
              </a:extLst>
            </p:cNvPr>
            <p:cNvSpPr/>
            <p:nvPr/>
          </p:nvSpPr>
          <p:spPr>
            <a:xfrm>
              <a:off x="7060791" y="4665550"/>
              <a:ext cx="2438400" cy="920751"/>
            </a:xfrm>
            <a:custGeom>
              <a:avLst/>
              <a:gdLst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288032 h 920751"/>
                <a:gd name="connsiteX4" fmla="*/ 762000 w 2438400"/>
                <a:gd name="connsiteY4" fmla="*/ 0 h 920751"/>
                <a:gd name="connsiteX5" fmla="*/ 2438400 w 2438400"/>
                <a:gd name="connsiteY5" fmla="*/ 0 h 920751"/>
                <a:gd name="connsiteX6" fmla="*/ 2438400 w 2438400"/>
                <a:gd name="connsiteY6" fmla="*/ 618481 h 920751"/>
                <a:gd name="connsiteX7" fmla="*/ 762000 w 2438400"/>
                <a:gd name="connsiteY7" fmla="*/ 920751 h 920751"/>
                <a:gd name="connsiteX8" fmla="*/ 762000 w 2438400"/>
                <a:gd name="connsiteY8" fmla="*/ 648072 h 920751"/>
                <a:gd name="connsiteX9" fmla="*/ 758191 w 2438400"/>
                <a:gd name="connsiteY9" fmla="*/ 648072 h 920751"/>
                <a:gd name="connsiteX10" fmla="*/ 758191 w 2438400"/>
                <a:gd name="connsiteY10" fmla="*/ 920751 h 920751"/>
                <a:gd name="connsiteX11" fmla="*/ 0 w 2438400"/>
                <a:gd name="connsiteY11" fmla="*/ 820406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58191 w 2438400"/>
                <a:gd name="connsiteY2" fmla="*/ 288032 h 920751"/>
                <a:gd name="connsiteX3" fmla="*/ 762000 w 2438400"/>
                <a:gd name="connsiteY3" fmla="*/ 0 h 920751"/>
                <a:gd name="connsiteX4" fmla="*/ 2438400 w 2438400"/>
                <a:gd name="connsiteY4" fmla="*/ 0 h 920751"/>
                <a:gd name="connsiteX5" fmla="*/ 2438400 w 2438400"/>
                <a:gd name="connsiteY5" fmla="*/ 618481 h 920751"/>
                <a:gd name="connsiteX6" fmla="*/ 762000 w 2438400"/>
                <a:gd name="connsiteY6" fmla="*/ 920751 h 920751"/>
                <a:gd name="connsiteX7" fmla="*/ 762000 w 2438400"/>
                <a:gd name="connsiteY7" fmla="*/ 648072 h 920751"/>
                <a:gd name="connsiteX8" fmla="*/ 758191 w 2438400"/>
                <a:gd name="connsiteY8" fmla="*/ 648072 h 920751"/>
                <a:gd name="connsiteX9" fmla="*/ 758191 w 2438400"/>
                <a:gd name="connsiteY9" fmla="*/ 920751 h 920751"/>
                <a:gd name="connsiteX10" fmla="*/ 0 w 2438400"/>
                <a:gd name="connsiteY10" fmla="*/ 820406 h 920751"/>
                <a:gd name="connsiteX11" fmla="*/ 0 w 2438400"/>
                <a:gd name="connsiteY11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648072 h 920751"/>
                <a:gd name="connsiteX8" fmla="*/ 758191 w 2438400"/>
                <a:gd name="connsiteY8" fmla="*/ 920751 h 920751"/>
                <a:gd name="connsiteX9" fmla="*/ 0 w 2438400"/>
                <a:gd name="connsiteY9" fmla="*/ 820406 h 920751"/>
                <a:gd name="connsiteX10" fmla="*/ 0 w 2438400"/>
                <a:gd name="connsiteY10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62000 w 2438400"/>
                <a:gd name="connsiteY6" fmla="*/ 648072 h 920751"/>
                <a:gd name="connsiteX7" fmla="*/ 758191 w 2438400"/>
                <a:gd name="connsiteY7" fmla="*/ 920751 h 920751"/>
                <a:gd name="connsiteX8" fmla="*/ 0 w 2438400"/>
                <a:gd name="connsiteY8" fmla="*/ 820406 h 920751"/>
                <a:gd name="connsiteX9" fmla="*/ 0 w 2438400"/>
                <a:gd name="connsiteY9" fmla="*/ 0 h 920751"/>
                <a:gd name="connsiteX0" fmla="*/ 0 w 2438400"/>
                <a:gd name="connsiteY0" fmla="*/ 0 h 920751"/>
                <a:gd name="connsiteX1" fmla="*/ 758191 w 2438400"/>
                <a:gd name="connsiteY1" fmla="*/ 0 h 920751"/>
                <a:gd name="connsiteX2" fmla="*/ 762000 w 2438400"/>
                <a:gd name="connsiteY2" fmla="*/ 0 h 920751"/>
                <a:gd name="connsiteX3" fmla="*/ 2438400 w 2438400"/>
                <a:gd name="connsiteY3" fmla="*/ 0 h 920751"/>
                <a:gd name="connsiteX4" fmla="*/ 2438400 w 2438400"/>
                <a:gd name="connsiteY4" fmla="*/ 618481 h 920751"/>
                <a:gd name="connsiteX5" fmla="*/ 762000 w 2438400"/>
                <a:gd name="connsiteY5" fmla="*/ 920751 h 920751"/>
                <a:gd name="connsiteX6" fmla="*/ 758191 w 2438400"/>
                <a:gd name="connsiteY6" fmla="*/ 920751 h 920751"/>
                <a:gd name="connsiteX7" fmla="*/ 0 w 2438400"/>
                <a:gd name="connsiteY7" fmla="*/ 820406 h 920751"/>
                <a:gd name="connsiteX8" fmla="*/ 0 w 2438400"/>
                <a:gd name="connsiteY8" fmla="*/ 0 h 92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8400" h="920751">
                  <a:moveTo>
                    <a:pt x="0" y="0"/>
                  </a:moveTo>
                  <a:lnTo>
                    <a:pt x="758191" y="0"/>
                  </a:lnTo>
                  <a:lnTo>
                    <a:pt x="762000" y="0"/>
                  </a:lnTo>
                  <a:lnTo>
                    <a:pt x="2438400" y="0"/>
                  </a:lnTo>
                  <a:lnTo>
                    <a:pt x="2438400" y="618481"/>
                  </a:lnTo>
                  <a:lnTo>
                    <a:pt x="762000" y="920751"/>
                  </a:lnTo>
                  <a:lnTo>
                    <a:pt x="758191" y="920751"/>
                  </a:lnTo>
                  <a:lnTo>
                    <a:pt x="0" y="820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25" name="Figure">
              <a:extLst>
                <a:ext uri="{FF2B5EF4-FFF2-40B4-BE49-F238E27FC236}">
                  <a16:creationId xmlns:a16="http://schemas.microsoft.com/office/drawing/2014/main" id="{8DB8C234-05CE-D3E8-A1F7-F6DC47C62E50}"/>
                </a:ext>
              </a:extLst>
            </p:cNvPr>
            <p:cNvSpPr/>
            <p:nvPr/>
          </p:nvSpPr>
          <p:spPr>
            <a:xfrm>
              <a:off x="7822791" y="4665550"/>
              <a:ext cx="1676400" cy="9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09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39C1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grpSp>
          <p:nvGrpSpPr>
            <p:cNvPr id="26" name="Group 122">
              <a:extLst>
                <a:ext uri="{FF2B5EF4-FFF2-40B4-BE49-F238E27FC236}">
                  <a16:creationId xmlns:a16="http://schemas.microsoft.com/office/drawing/2014/main" id="{A73538D8-FA4F-A48A-7A3A-D48B92EB7270}"/>
                </a:ext>
              </a:extLst>
            </p:cNvPr>
            <p:cNvGrpSpPr/>
            <p:nvPr/>
          </p:nvGrpSpPr>
          <p:grpSpPr>
            <a:xfrm>
              <a:off x="8234563" y="1808050"/>
              <a:ext cx="1500848" cy="4885974"/>
              <a:chOff x="7834972" y="1808050"/>
              <a:chExt cx="1500848" cy="4885974"/>
            </a:xfrm>
          </p:grpSpPr>
          <p:sp>
            <p:nvSpPr>
              <p:cNvPr id="27" name="Freeform: Shape 123">
                <a:extLst>
                  <a:ext uri="{FF2B5EF4-FFF2-40B4-BE49-F238E27FC236}">
                    <a16:creationId xmlns:a16="http://schemas.microsoft.com/office/drawing/2014/main" id="{C2B4F4EB-F7D9-C832-5C59-FF0C7A17E465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500848" cy="4885973"/>
              </a:xfrm>
              <a:custGeom>
                <a:avLst/>
                <a:gdLst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023935 w 1500848"/>
                  <a:gd name="connsiteY4" fmla="*/ 3206862 h 4885973"/>
                  <a:gd name="connsiteX5" fmla="*/ 814842 w 1500848"/>
                  <a:gd name="connsiteY5" fmla="*/ 3214199 h 4885973"/>
                  <a:gd name="connsiteX6" fmla="*/ 944868 w 1500848"/>
                  <a:gd name="connsiteY6" fmla="*/ 3881811 h 4885973"/>
                  <a:gd name="connsiteX7" fmla="*/ 1142647 w 1500848"/>
                  <a:gd name="connsiteY7" fmla="*/ 3822714 h 4885973"/>
                  <a:gd name="connsiteX8" fmla="*/ 1021246 w 1500848"/>
                  <a:gd name="connsiteY8" fmla="*/ 3192914 h 4885973"/>
                  <a:gd name="connsiteX9" fmla="*/ 812196 w 1500848"/>
                  <a:gd name="connsiteY9" fmla="*/ 3200613 h 4885973"/>
                  <a:gd name="connsiteX10" fmla="*/ 812364 w 1500848"/>
                  <a:gd name="connsiteY10" fmla="*/ 3201476 h 4885973"/>
                  <a:gd name="connsiteX11" fmla="*/ 1021320 w 1500848"/>
                  <a:gd name="connsiteY11" fmla="*/ 3193296 h 4885973"/>
                  <a:gd name="connsiteX12" fmla="*/ 1021246 w 1500848"/>
                  <a:gd name="connsiteY12" fmla="*/ 3192914 h 4885973"/>
                  <a:gd name="connsiteX13" fmla="*/ 663056 w 1500848"/>
                  <a:gd name="connsiteY13" fmla="*/ 2434858 h 4885973"/>
                  <a:gd name="connsiteX14" fmla="*/ 794840 w 1500848"/>
                  <a:gd name="connsiteY14" fmla="*/ 3111500 h 4885973"/>
                  <a:gd name="connsiteX15" fmla="*/ 1005553 w 1500848"/>
                  <a:gd name="connsiteY15" fmla="*/ 3111500 h 4885973"/>
                  <a:gd name="connsiteX16" fmla="*/ 881831 w 1500848"/>
                  <a:gd name="connsiteY16" fmla="*/ 2469662 h 4885973"/>
                  <a:gd name="connsiteX17" fmla="*/ 655857 w 1500848"/>
                  <a:gd name="connsiteY17" fmla="*/ 2397896 h 4885973"/>
                  <a:gd name="connsiteX18" fmla="*/ 656369 w 1500848"/>
                  <a:gd name="connsiteY18" fmla="*/ 2400523 h 4885973"/>
                  <a:gd name="connsiteX19" fmla="*/ 875520 w 1500848"/>
                  <a:gd name="connsiteY19" fmla="*/ 2436922 h 4885973"/>
                  <a:gd name="connsiteX20" fmla="*/ 875039 w 1500848"/>
                  <a:gd name="connsiteY20" fmla="*/ 2434428 h 4885973"/>
                  <a:gd name="connsiteX21" fmla="*/ 515474 w 1500848"/>
                  <a:gd name="connsiteY21" fmla="*/ 1677107 h 4885973"/>
                  <a:gd name="connsiteX22" fmla="*/ 638346 w 1500848"/>
                  <a:gd name="connsiteY22" fmla="*/ 2307988 h 4885973"/>
                  <a:gd name="connsiteX23" fmla="*/ 859108 w 1500848"/>
                  <a:gd name="connsiteY23" fmla="*/ 2351782 h 4885973"/>
                  <a:gd name="connsiteX24" fmla="*/ 742526 w 1500848"/>
                  <a:gd name="connsiteY24" fmla="*/ 1746985 h 4885973"/>
                  <a:gd name="connsiteX25" fmla="*/ 738854 w 1500848"/>
                  <a:gd name="connsiteY25" fmla="*/ 1747520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134327 w 1500848"/>
                  <a:gd name="connsiteY30" fmla="*/ 0 h 4885973"/>
                  <a:gd name="connsiteX31" fmla="*/ 195266 w 1500848"/>
                  <a:gd name="connsiteY31" fmla="*/ 33015 h 4885973"/>
                  <a:gd name="connsiteX32" fmla="*/ 326181 w 1500848"/>
                  <a:gd name="connsiteY32" fmla="*/ 705190 h 4885973"/>
                  <a:gd name="connsiteX33" fmla="*/ 564433 w 1500848"/>
                  <a:gd name="connsiteY33" fmla="*/ 823080 h 4885973"/>
                  <a:gd name="connsiteX34" fmla="*/ 464528 w 1500848"/>
                  <a:gd name="connsiteY34" fmla="*/ 304800 h 4885973"/>
                  <a:gd name="connsiteX35" fmla="*/ 545025 w 1500848"/>
                  <a:gd name="connsiteY35" fmla="*/ 308583 h 4885973"/>
                  <a:gd name="connsiteX36" fmla="*/ 566932 w 1500848"/>
                  <a:gd name="connsiteY36" fmla="*/ 308716 h 4885973"/>
                  <a:gd name="connsiteX37" fmla="*/ 566127 w 1500848"/>
                  <a:gd name="connsiteY37" fmla="*/ 304800 h 4885973"/>
                  <a:gd name="connsiteX38" fmla="*/ 573752 w 1500848"/>
                  <a:gd name="connsiteY38" fmla="*/ 308626 h 4885973"/>
                  <a:gd name="connsiteX39" fmla="*/ 575027 w 1500848"/>
                  <a:gd name="connsiteY39" fmla="*/ 308608 h 4885973"/>
                  <a:gd name="connsiteX40" fmla="*/ 575178 w 1500848"/>
                  <a:gd name="connsiteY40" fmla="*/ 309342 h 4885973"/>
                  <a:gd name="connsiteX41" fmla="*/ 621994 w 1500848"/>
                  <a:gd name="connsiteY41" fmla="*/ 332836 h 4885973"/>
                  <a:gd name="connsiteX42" fmla="*/ 1061421 w 1500848"/>
                  <a:gd name="connsiteY42" fmla="*/ 2463805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458300 w 1500848"/>
                  <a:gd name="connsiteY51" fmla="*/ 1686072 h 4885973"/>
                  <a:gd name="connsiteX52" fmla="*/ 453521 w 1500848"/>
                  <a:gd name="connsiteY52" fmla="*/ 1686072 h 4885973"/>
                  <a:gd name="connsiteX53" fmla="*/ 1069340 w 1500848"/>
                  <a:gd name="connsiteY53" fmla="*/ 4885973 h 4885973"/>
                  <a:gd name="connsiteX54" fmla="*/ 863591 w 1500848"/>
                  <a:gd name="connsiteY54" fmla="*/ 4849075 h 4885973"/>
                  <a:gd name="connsiteX55" fmla="*/ 0 w 1500848"/>
                  <a:gd name="connsiteY55" fmla="*/ 2716 h 4885973"/>
                  <a:gd name="connsiteX56" fmla="*/ 27742 w 1500848"/>
                  <a:gd name="connsiteY56" fmla="*/ 42 h 4885973"/>
                  <a:gd name="connsiteX57" fmla="*/ 129559 w 1500848"/>
                  <a:gd name="connsiteY57" fmla="*/ 2716 h 4885973"/>
                  <a:gd name="connsiteX58" fmla="*/ 425805 w 1500848"/>
                  <a:gd name="connsiteY58" fmla="*/ 1542056 h 4885973"/>
                  <a:gd name="connsiteX59" fmla="*/ 430628 w 1500848"/>
                  <a:gd name="connsiteY59" fmla="*/ 1542056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425805 w 1500848"/>
                  <a:gd name="connsiteY64" fmla="*/ 1542056 h 4885973"/>
                  <a:gd name="connsiteX65" fmla="*/ 134327 w 1500848"/>
                  <a:gd name="connsiteY65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453521 w 1500848"/>
                  <a:gd name="connsiteY58" fmla="*/ 1686072 h 4885973"/>
                  <a:gd name="connsiteX59" fmla="*/ 1069340 w 1500848"/>
                  <a:gd name="connsiteY59" fmla="*/ 4885973 h 4885973"/>
                  <a:gd name="connsiteX60" fmla="*/ 863591 w 1500848"/>
                  <a:gd name="connsiteY60" fmla="*/ 4849075 h 4885973"/>
                  <a:gd name="connsiteX61" fmla="*/ 0 w 1500848"/>
                  <a:gd name="connsiteY61" fmla="*/ 2716 h 4885973"/>
                  <a:gd name="connsiteX62" fmla="*/ 27742 w 1500848"/>
                  <a:gd name="connsiteY62" fmla="*/ 42 h 4885973"/>
                  <a:gd name="connsiteX63" fmla="*/ 129559 w 1500848"/>
                  <a:gd name="connsiteY63" fmla="*/ 2716 h 4885973"/>
                  <a:gd name="connsiteX64" fmla="*/ 134327 w 1500848"/>
                  <a:gd name="connsiteY64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458300 w 1500848"/>
                  <a:gd name="connsiteY57" fmla="*/ 1686072 h 4885973"/>
                  <a:gd name="connsiteX58" fmla="*/ 1069340 w 1500848"/>
                  <a:gd name="connsiteY58" fmla="*/ 4885973 h 4885973"/>
                  <a:gd name="connsiteX59" fmla="*/ 863591 w 1500848"/>
                  <a:gd name="connsiteY59" fmla="*/ 4849075 h 4885973"/>
                  <a:gd name="connsiteX60" fmla="*/ 0 w 1500848"/>
                  <a:gd name="connsiteY60" fmla="*/ 2716 h 4885973"/>
                  <a:gd name="connsiteX61" fmla="*/ 27742 w 1500848"/>
                  <a:gd name="connsiteY61" fmla="*/ 42 h 4885973"/>
                  <a:gd name="connsiteX62" fmla="*/ 129559 w 1500848"/>
                  <a:gd name="connsiteY62" fmla="*/ 2716 h 4885973"/>
                  <a:gd name="connsiteX63" fmla="*/ 134327 w 1500848"/>
                  <a:gd name="connsiteY63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875039 w 1500848"/>
                  <a:gd name="connsiteY23" fmla="*/ 2434428 h 4885973"/>
                  <a:gd name="connsiteX24" fmla="*/ 655857 w 1500848"/>
                  <a:gd name="connsiteY24" fmla="*/ 2397896 h 4885973"/>
                  <a:gd name="connsiteX25" fmla="*/ 515474 w 1500848"/>
                  <a:gd name="connsiteY25" fmla="*/ 1677107 h 4885973"/>
                  <a:gd name="connsiteX26" fmla="*/ 638346 w 1500848"/>
                  <a:gd name="connsiteY26" fmla="*/ 2307988 h 4885973"/>
                  <a:gd name="connsiteX27" fmla="*/ 859108 w 1500848"/>
                  <a:gd name="connsiteY27" fmla="*/ 2351782 h 4885973"/>
                  <a:gd name="connsiteX28" fmla="*/ 742526 w 1500848"/>
                  <a:gd name="connsiteY28" fmla="*/ 1746985 h 4885973"/>
                  <a:gd name="connsiteX29" fmla="*/ 738854 w 1500848"/>
                  <a:gd name="connsiteY29" fmla="*/ 1747520 h 4885973"/>
                  <a:gd name="connsiteX30" fmla="*/ 515474 w 1500848"/>
                  <a:gd name="connsiteY30" fmla="*/ 1677107 h 4885973"/>
                  <a:gd name="connsiteX31" fmla="*/ 356902 w 1500848"/>
                  <a:gd name="connsiteY31" fmla="*/ 862930 h 4885973"/>
                  <a:gd name="connsiteX32" fmla="*/ 482433 w 1500848"/>
                  <a:gd name="connsiteY32" fmla="*/ 1507463 h 4885973"/>
                  <a:gd name="connsiteX33" fmla="*/ 713506 w 1500848"/>
                  <a:gd name="connsiteY33" fmla="*/ 1596434 h 4885973"/>
                  <a:gd name="connsiteX34" fmla="*/ 592688 w 1500848"/>
                  <a:gd name="connsiteY34" fmla="*/ 969659 h 4885973"/>
                  <a:gd name="connsiteX35" fmla="*/ 356902 w 1500848"/>
                  <a:gd name="connsiteY35" fmla="*/ 862930 h 4885973"/>
                  <a:gd name="connsiteX36" fmla="*/ 134327 w 1500848"/>
                  <a:gd name="connsiteY36" fmla="*/ 0 h 4885973"/>
                  <a:gd name="connsiteX37" fmla="*/ 195266 w 1500848"/>
                  <a:gd name="connsiteY37" fmla="*/ 33015 h 4885973"/>
                  <a:gd name="connsiteX38" fmla="*/ 326181 w 1500848"/>
                  <a:gd name="connsiteY38" fmla="*/ 705190 h 4885973"/>
                  <a:gd name="connsiteX39" fmla="*/ 564433 w 1500848"/>
                  <a:gd name="connsiteY39" fmla="*/ 823080 h 4885973"/>
                  <a:gd name="connsiteX40" fmla="*/ 464528 w 1500848"/>
                  <a:gd name="connsiteY40" fmla="*/ 304800 h 4885973"/>
                  <a:gd name="connsiteX41" fmla="*/ 545025 w 1500848"/>
                  <a:gd name="connsiteY41" fmla="*/ 308583 h 4885973"/>
                  <a:gd name="connsiteX42" fmla="*/ 566932 w 1500848"/>
                  <a:gd name="connsiteY42" fmla="*/ 308716 h 4885973"/>
                  <a:gd name="connsiteX43" fmla="*/ 566127 w 1500848"/>
                  <a:gd name="connsiteY43" fmla="*/ 304800 h 4885973"/>
                  <a:gd name="connsiteX44" fmla="*/ 573752 w 1500848"/>
                  <a:gd name="connsiteY44" fmla="*/ 308626 h 4885973"/>
                  <a:gd name="connsiteX45" fmla="*/ 575027 w 1500848"/>
                  <a:gd name="connsiteY45" fmla="*/ 308608 h 4885973"/>
                  <a:gd name="connsiteX46" fmla="*/ 575178 w 1500848"/>
                  <a:gd name="connsiteY46" fmla="*/ 309342 h 4885973"/>
                  <a:gd name="connsiteX47" fmla="*/ 621994 w 1500848"/>
                  <a:gd name="connsiteY47" fmla="*/ 332836 h 4885973"/>
                  <a:gd name="connsiteX48" fmla="*/ 1061421 w 1500848"/>
                  <a:gd name="connsiteY48" fmla="*/ 2463805 h 4885973"/>
                  <a:gd name="connsiteX49" fmla="*/ 1500848 w 1500848"/>
                  <a:gd name="connsiteY49" fmla="*/ 4594774 h 4885973"/>
                  <a:gd name="connsiteX50" fmla="*/ 1462113 w 1500848"/>
                  <a:gd name="connsiteY50" fmla="*/ 4624960 h 4885973"/>
                  <a:gd name="connsiteX51" fmla="*/ 1464018 w 1500848"/>
                  <a:gd name="connsiteY51" fmla="*/ 4634230 h 4885973"/>
                  <a:gd name="connsiteX52" fmla="*/ 1296372 w 1500848"/>
                  <a:gd name="connsiteY52" fmla="*/ 4620200 h 4885973"/>
                  <a:gd name="connsiteX53" fmla="*/ 1166020 w 1500848"/>
                  <a:gd name="connsiteY53" fmla="*/ 3943966 h 4885973"/>
                  <a:gd name="connsiteX54" fmla="*/ 970425 w 1500848"/>
                  <a:gd name="connsiteY54" fmla="*/ 4013036 h 4885973"/>
                  <a:gd name="connsiteX55" fmla="*/ 1130009 w 1500848"/>
                  <a:gd name="connsiteY55" fmla="*/ 4832411 h 4885973"/>
                  <a:gd name="connsiteX56" fmla="*/ 1072850 w 1500848"/>
                  <a:gd name="connsiteY56" fmla="*/ 4884421 h 4885973"/>
                  <a:gd name="connsiteX57" fmla="*/ 1069340 w 1500848"/>
                  <a:gd name="connsiteY57" fmla="*/ 4885973 h 4885973"/>
                  <a:gd name="connsiteX58" fmla="*/ 863591 w 1500848"/>
                  <a:gd name="connsiteY58" fmla="*/ 4849075 h 4885973"/>
                  <a:gd name="connsiteX59" fmla="*/ 0 w 1500848"/>
                  <a:gd name="connsiteY59" fmla="*/ 2716 h 4885973"/>
                  <a:gd name="connsiteX60" fmla="*/ 27742 w 1500848"/>
                  <a:gd name="connsiteY60" fmla="*/ 42 h 4885973"/>
                  <a:gd name="connsiteX61" fmla="*/ 129559 w 1500848"/>
                  <a:gd name="connsiteY61" fmla="*/ 2716 h 4885973"/>
                  <a:gd name="connsiteX62" fmla="*/ 134327 w 1500848"/>
                  <a:gd name="connsiteY62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655857 w 1500848"/>
                  <a:gd name="connsiteY20" fmla="*/ 2397896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655857 w 1500848"/>
                  <a:gd name="connsiteY23" fmla="*/ 2397896 h 4885973"/>
                  <a:gd name="connsiteX24" fmla="*/ 515474 w 1500848"/>
                  <a:gd name="connsiteY24" fmla="*/ 1677107 h 4885973"/>
                  <a:gd name="connsiteX25" fmla="*/ 638346 w 1500848"/>
                  <a:gd name="connsiteY25" fmla="*/ 2307988 h 4885973"/>
                  <a:gd name="connsiteX26" fmla="*/ 859108 w 1500848"/>
                  <a:gd name="connsiteY26" fmla="*/ 2351782 h 4885973"/>
                  <a:gd name="connsiteX27" fmla="*/ 742526 w 1500848"/>
                  <a:gd name="connsiteY27" fmla="*/ 1746985 h 4885973"/>
                  <a:gd name="connsiteX28" fmla="*/ 738854 w 1500848"/>
                  <a:gd name="connsiteY28" fmla="*/ 1747520 h 4885973"/>
                  <a:gd name="connsiteX29" fmla="*/ 515474 w 1500848"/>
                  <a:gd name="connsiteY29" fmla="*/ 1677107 h 4885973"/>
                  <a:gd name="connsiteX30" fmla="*/ 356902 w 1500848"/>
                  <a:gd name="connsiteY30" fmla="*/ 862930 h 4885973"/>
                  <a:gd name="connsiteX31" fmla="*/ 482433 w 1500848"/>
                  <a:gd name="connsiteY31" fmla="*/ 1507463 h 4885973"/>
                  <a:gd name="connsiteX32" fmla="*/ 713506 w 1500848"/>
                  <a:gd name="connsiteY32" fmla="*/ 1596434 h 4885973"/>
                  <a:gd name="connsiteX33" fmla="*/ 592688 w 1500848"/>
                  <a:gd name="connsiteY33" fmla="*/ 969659 h 4885973"/>
                  <a:gd name="connsiteX34" fmla="*/ 356902 w 1500848"/>
                  <a:gd name="connsiteY34" fmla="*/ 862930 h 4885973"/>
                  <a:gd name="connsiteX35" fmla="*/ 134327 w 1500848"/>
                  <a:gd name="connsiteY35" fmla="*/ 0 h 4885973"/>
                  <a:gd name="connsiteX36" fmla="*/ 195266 w 1500848"/>
                  <a:gd name="connsiteY36" fmla="*/ 33015 h 4885973"/>
                  <a:gd name="connsiteX37" fmla="*/ 326181 w 1500848"/>
                  <a:gd name="connsiteY37" fmla="*/ 705190 h 4885973"/>
                  <a:gd name="connsiteX38" fmla="*/ 564433 w 1500848"/>
                  <a:gd name="connsiteY38" fmla="*/ 823080 h 4885973"/>
                  <a:gd name="connsiteX39" fmla="*/ 464528 w 1500848"/>
                  <a:gd name="connsiteY39" fmla="*/ 304800 h 4885973"/>
                  <a:gd name="connsiteX40" fmla="*/ 545025 w 1500848"/>
                  <a:gd name="connsiteY40" fmla="*/ 308583 h 4885973"/>
                  <a:gd name="connsiteX41" fmla="*/ 566932 w 1500848"/>
                  <a:gd name="connsiteY41" fmla="*/ 308716 h 4885973"/>
                  <a:gd name="connsiteX42" fmla="*/ 566127 w 1500848"/>
                  <a:gd name="connsiteY42" fmla="*/ 304800 h 4885973"/>
                  <a:gd name="connsiteX43" fmla="*/ 573752 w 1500848"/>
                  <a:gd name="connsiteY43" fmla="*/ 308626 h 4885973"/>
                  <a:gd name="connsiteX44" fmla="*/ 575027 w 1500848"/>
                  <a:gd name="connsiteY44" fmla="*/ 308608 h 4885973"/>
                  <a:gd name="connsiteX45" fmla="*/ 575178 w 1500848"/>
                  <a:gd name="connsiteY45" fmla="*/ 309342 h 4885973"/>
                  <a:gd name="connsiteX46" fmla="*/ 621994 w 1500848"/>
                  <a:gd name="connsiteY46" fmla="*/ 332836 h 4885973"/>
                  <a:gd name="connsiteX47" fmla="*/ 1061421 w 1500848"/>
                  <a:gd name="connsiteY47" fmla="*/ 2463805 h 4885973"/>
                  <a:gd name="connsiteX48" fmla="*/ 1500848 w 1500848"/>
                  <a:gd name="connsiteY48" fmla="*/ 4594774 h 4885973"/>
                  <a:gd name="connsiteX49" fmla="*/ 1462113 w 1500848"/>
                  <a:gd name="connsiteY49" fmla="*/ 4624960 h 4885973"/>
                  <a:gd name="connsiteX50" fmla="*/ 1464018 w 1500848"/>
                  <a:gd name="connsiteY50" fmla="*/ 4634230 h 4885973"/>
                  <a:gd name="connsiteX51" fmla="*/ 1296372 w 1500848"/>
                  <a:gd name="connsiteY51" fmla="*/ 4620200 h 4885973"/>
                  <a:gd name="connsiteX52" fmla="*/ 1166020 w 1500848"/>
                  <a:gd name="connsiteY52" fmla="*/ 3943966 h 4885973"/>
                  <a:gd name="connsiteX53" fmla="*/ 970425 w 1500848"/>
                  <a:gd name="connsiteY53" fmla="*/ 4013036 h 4885973"/>
                  <a:gd name="connsiteX54" fmla="*/ 1130009 w 1500848"/>
                  <a:gd name="connsiteY54" fmla="*/ 4832411 h 4885973"/>
                  <a:gd name="connsiteX55" fmla="*/ 1072850 w 1500848"/>
                  <a:gd name="connsiteY55" fmla="*/ 4884421 h 4885973"/>
                  <a:gd name="connsiteX56" fmla="*/ 1069340 w 1500848"/>
                  <a:gd name="connsiteY56" fmla="*/ 4885973 h 4885973"/>
                  <a:gd name="connsiteX57" fmla="*/ 863591 w 1500848"/>
                  <a:gd name="connsiteY57" fmla="*/ 4849075 h 4885973"/>
                  <a:gd name="connsiteX58" fmla="*/ 0 w 1500848"/>
                  <a:gd name="connsiteY58" fmla="*/ 2716 h 4885973"/>
                  <a:gd name="connsiteX59" fmla="*/ 27742 w 1500848"/>
                  <a:gd name="connsiteY59" fmla="*/ 42 h 4885973"/>
                  <a:gd name="connsiteX60" fmla="*/ 129559 w 1500848"/>
                  <a:gd name="connsiteY60" fmla="*/ 2716 h 4885973"/>
                  <a:gd name="connsiteX61" fmla="*/ 134327 w 1500848"/>
                  <a:gd name="connsiteY61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875520 w 1500848"/>
                  <a:gd name="connsiteY20" fmla="*/ 2436922 h 4885973"/>
                  <a:gd name="connsiteX21" fmla="*/ 656369 w 1500848"/>
                  <a:gd name="connsiteY21" fmla="*/ 2400523 h 4885973"/>
                  <a:gd name="connsiteX22" fmla="*/ 875520 w 1500848"/>
                  <a:gd name="connsiteY22" fmla="*/ 2436922 h 4885973"/>
                  <a:gd name="connsiteX23" fmla="*/ 515474 w 1500848"/>
                  <a:gd name="connsiteY23" fmla="*/ 1677107 h 4885973"/>
                  <a:gd name="connsiteX24" fmla="*/ 638346 w 1500848"/>
                  <a:gd name="connsiteY24" fmla="*/ 2307988 h 4885973"/>
                  <a:gd name="connsiteX25" fmla="*/ 859108 w 1500848"/>
                  <a:gd name="connsiteY25" fmla="*/ 2351782 h 4885973"/>
                  <a:gd name="connsiteX26" fmla="*/ 742526 w 1500848"/>
                  <a:gd name="connsiteY26" fmla="*/ 1746985 h 4885973"/>
                  <a:gd name="connsiteX27" fmla="*/ 738854 w 1500848"/>
                  <a:gd name="connsiteY27" fmla="*/ 1747520 h 4885973"/>
                  <a:gd name="connsiteX28" fmla="*/ 515474 w 1500848"/>
                  <a:gd name="connsiteY28" fmla="*/ 1677107 h 4885973"/>
                  <a:gd name="connsiteX29" fmla="*/ 356902 w 1500848"/>
                  <a:gd name="connsiteY29" fmla="*/ 862930 h 4885973"/>
                  <a:gd name="connsiteX30" fmla="*/ 482433 w 1500848"/>
                  <a:gd name="connsiteY30" fmla="*/ 1507463 h 4885973"/>
                  <a:gd name="connsiteX31" fmla="*/ 713506 w 1500848"/>
                  <a:gd name="connsiteY31" fmla="*/ 1596434 h 4885973"/>
                  <a:gd name="connsiteX32" fmla="*/ 592688 w 1500848"/>
                  <a:gd name="connsiteY32" fmla="*/ 969659 h 4885973"/>
                  <a:gd name="connsiteX33" fmla="*/ 356902 w 1500848"/>
                  <a:gd name="connsiteY33" fmla="*/ 862930 h 4885973"/>
                  <a:gd name="connsiteX34" fmla="*/ 134327 w 1500848"/>
                  <a:gd name="connsiteY34" fmla="*/ 0 h 4885973"/>
                  <a:gd name="connsiteX35" fmla="*/ 195266 w 1500848"/>
                  <a:gd name="connsiteY35" fmla="*/ 33015 h 4885973"/>
                  <a:gd name="connsiteX36" fmla="*/ 326181 w 1500848"/>
                  <a:gd name="connsiteY36" fmla="*/ 705190 h 4885973"/>
                  <a:gd name="connsiteX37" fmla="*/ 564433 w 1500848"/>
                  <a:gd name="connsiteY37" fmla="*/ 823080 h 4885973"/>
                  <a:gd name="connsiteX38" fmla="*/ 464528 w 1500848"/>
                  <a:gd name="connsiteY38" fmla="*/ 304800 h 4885973"/>
                  <a:gd name="connsiteX39" fmla="*/ 545025 w 1500848"/>
                  <a:gd name="connsiteY39" fmla="*/ 308583 h 4885973"/>
                  <a:gd name="connsiteX40" fmla="*/ 566932 w 1500848"/>
                  <a:gd name="connsiteY40" fmla="*/ 308716 h 4885973"/>
                  <a:gd name="connsiteX41" fmla="*/ 566127 w 1500848"/>
                  <a:gd name="connsiteY41" fmla="*/ 304800 h 4885973"/>
                  <a:gd name="connsiteX42" fmla="*/ 573752 w 1500848"/>
                  <a:gd name="connsiteY42" fmla="*/ 308626 h 4885973"/>
                  <a:gd name="connsiteX43" fmla="*/ 575027 w 1500848"/>
                  <a:gd name="connsiteY43" fmla="*/ 308608 h 4885973"/>
                  <a:gd name="connsiteX44" fmla="*/ 575178 w 1500848"/>
                  <a:gd name="connsiteY44" fmla="*/ 309342 h 4885973"/>
                  <a:gd name="connsiteX45" fmla="*/ 621994 w 1500848"/>
                  <a:gd name="connsiteY45" fmla="*/ 332836 h 4885973"/>
                  <a:gd name="connsiteX46" fmla="*/ 1061421 w 1500848"/>
                  <a:gd name="connsiteY46" fmla="*/ 2463805 h 4885973"/>
                  <a:gd name="connsiteX47" fmla="*/ 1500848 w 1500848"/>
                  <a:gd name="connsiteY47" fmla="*/ 4594774 h 4885973"/>
                  <a:gd name="connsiteX48" fmla="*/ 1462113 w 1500848"/>
                  <a:gd name="connsiteY48" fmla="*/ 4624960 h 4885973"/>
                  <a:gd name="connsiteX49" fmla="*/ 1464018 w 1500848"/>
                  <a:gd name="connsiteY49" fmla="*/ 4634230 h 4885973"/>
                  <a:gd name="connsiteX50" fmla="*/ 1296372 w 1500848"/>
                  <a:gd name="connsiteY50" fmla="*/ 4620200 h 4885973"/>
                  <a:gd name="connsiteX51" fmla="*/ 1166020 w 1500848"/>
                  <a:gd name="connsiteY51" fmla="*/ 3943966 h 4885973"/>
                  <a:gd name="connsiteX52" fmla="*/ 970425 w 1500848"/>
                  <a:gd name="connsiteY52" fmla="*/ 4013036 h 4885973"/>
                  <a:gd name="connsiteX53" fmla="*/ 1130009 w 1500848"/>
                  <a:gd name="connsiteY53" fmla="*/ 4832411 h 4885973"/>
                  <a:gd name="connsiteX54" fmla="*/ 1072850 w 1500848"/>
                  <a:gd name="connsiteY54" fmla="*/ 4884421 h 4885973"/>
                  <a:gd name="connsiteX55" fmla="*/ 1069340 w 1500848"/>
                  <a:gd name="connsiteY55" fmla="*/ 4885973 h 4885973"/>
                  <a:gd name="connsiteX56" fmla="*/ 863591 w 1500848"/>
                  <a:gd name="connsiteY56" fmla="*/ 4849075 h 4885973"/>
                  <a:gd name="connsiteX57" fmla="*/ 0 w 1500848"/>
                  <a:gd name="connsiteY57" fmla="*/ 2716 h 4885973"/>
                  <a:gd name="connsiteX58" fmla="*/ 27742 w 1500848"/>
                  <a:gd name="connsiteY58" fmla="*/ 42 h 4885973"/>
                  <a:gd name="connsiteX59" fmla="*/ 129559 w 1500848"/>
                  <a:gd name="connsiteY59" fmla="*/ 2716 h 4885973"/>
                  <a:gd name="connsiteX60" fmla="*/ 134327 w 1500848"/>
                  <a:gd name="connsiteY60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061421 w 1500848"/>
                  <a:gd name="connsiteY43" fmla="*/ 2463805 h 4885973"/>
                  <a:gd name="connsiteX44" fmla="*/ 1500848 w 1500848"/>
                  <a:gd name="connsiteY44" fmla="*/ 4594774 h 4885973"/>
                  <a:gd name="connsiteX45" fmla="*/ 1462113 w 1500848"/>
                  <a:gd name="connsiteY45" fmla="*/ 4624960 h 4885973"/>
                  <a:gd name="connsiteX46" fmla="*/ 1464018 w 1500848"/>
                  <a:gd name="connsiteY46" fmla="*/ 4634230 h 4885973"/>
                  <a:gd name="connsiteX47" fmla="*/ 1296372 w 1500848"/>
                  <a:gd name="connsiteY47" fmla="*/ 4620200 h 4885973"/>
                  <a:gd name="connsiteX48" fmla="*/ 1166020 w 1500848"/>
                  <a:gd name="connsiteY48" fmla="*/ 3943966 h 4885973"/>
                  <a:gd name="connsiteX49" fmla="*/ 970425 w 1500848"/>
                  <a:gd name="connsiteY49" fmla="*/ 4013036 h 4885973"/>
                  <a:gd name="connsiteX50" fmla="*/ 1130009 w 1500848"/>
                  <a:gd name="connsiteY50" fmla="*/ 4832411 h 4885973"/>
                  <a:gd name="connsiteX51" fmla="*/ 1072850 w 1500848"/>
                  <a:gd name="connsiteY51" fmla="*/ 4884421 h 4885973"/>
                  <a:gd name="connsiteX52" fmla="*/ 1069340 w 1500848"/>
                  <a:gd name="connsiteY52" fmla="*/ 4885973 h 4885973"/>
                  <a:gd name="connsiteX53" fmla="*/ 863591 w 1500848"/>
                  <a:gd name="connsiteY53" fmla="*/ 4849075 h 4885973"/>
                  <a:gd name="connsiteX54" fmla="*/ 0 w 1500848"/>
                  <a:gd name="connsiteY54" fmla="*/ 2716 h 4885973"/>
                  <a:gd name="connsiteX55" fmla="*/ 27742 w 1500848"/>
                  <a:gd name="connsiteY55" fmla="*/ 42 h 4885973"/>
                  <a:gd name="connsiteX56" fmla="*/ 129559 w 1500848"/>
                  <a:gd name="connsiteY56" fmla="*/ 2716 h 4885973"/>
                  <a:gd name="connsiteX57" fmla="*/ 134327 w 1500848"/>
                  <a:gd name="connsiteY57" fmla="*/ 0 h 4885973"/>
                  <a:gd name="connsiteX0" fmla="*/ 1148565 w 1500848"/>
                  <a:gd name="connsiteY0" fmla="*/ 3853413 h 4885973"/>
                  <a:gd name="connsiteX1" fmla="*/ 951341 w 1500848"/>
                  <a:gd name="connsiteY1" fmla="*/ 3915045 h 4885973"/>
                  <a:gd name="connsiteX2" fmla="*/ 952959 w 1500848"/>
                  <a:gd name="connsiteY2" fmla="*/ 3923356 h 4885973"/>
                  <a:gd name="connsiteX3" fmla="*/ 1150237 w 1500848"/>
                  <a:gd name="connsiteY3" fmla="*/ 3862090 h 4885973"/>
                  <a:gd name="connsiteX4" fmla="*/ 1148565 w 1500848"/>
                  <a:gd name="connsiteY4" fmla="*/ 3853413 h 4885973"/>
                  <a:gd name="connsiteX5" fmla="*/ 1023935 w 1500848"/>
                  <a:gd name="connsiteY5" fmla="*/ 3206862 h 4885973"/>
                  <a:gd name="connsiteX6" fmla="*/ 814842 w 1500848"/>
                  <a:gd name="connsiteY6" fmla="*/ 3214199 h 4885973"/>
                  <a:gd name="connsiteX7" fmla="*/ 944868 w 1500848"/>
                  <a:gd name="connsiteY7" fmla="*/ 3881811 h 4885973"/>
                  <a:gd name="connsiteX8" fmla="*/ 1142647 w 1500848"/>
                  <a:gd name="connsiteY8" fmla="*/ 3822714 h 4885973"/>
                  <a:gd name="connsiteX9" fmla="*/ 1023935 w 1500848"/>
                  <a:gd name="connsiteY9" fmla="*/ 3206862 h 4885973"/>
                  <a:gd name="connsiteX10" fmla="*/ 1021246 w 1500848"/>
                  <a:gd name="connsiteY10" fmla="*/ 3192914 h 4885973"/>
                  <a:gd name="connsiteX11" fmla="*/ 812196 w 1500848"/>
                  <a:gd name="connsiteY11" fmla="*/ 3200613 h 4885973"/>
                  <a:gd name="connsiteX12" fmla="*/ 812364 w 1500848"/>
                  <a:gd name="connsiteY12" fmla="*/ 3201476 h 4885973"/>
                  <a:gd name="connsiteX13" fmla="*/ 1021320 w 1500848"/>
                  <a:gd name="connsiteY13" fmla="*/ 3193296 h 4885973"/>
                  <a:gd name="connsiteX14" fmla="*/ 1021246 w 1500848"/>
                  <a:gd name="connsiteY14" fmla="*/ 3192914 h 4885973"/>
                  <a:gd name="connsiteX15" fmla="*/ 663056 w 1500848"/>
                  <a:gd name="connsiteY15" fmla="*/ 2434858 h 4885973"/>
                  <a:gd name="connsiteX16" fmla="*/ 794840 w 1500848"/>
                  <a:gd name="connsiteY16" fmla="*/ 3111500 h 4885973"/>
                  <a:gd name="connsiteX17" fmla="*/ 1005553 w 1500848"/>
                  <a:gd name="connsiteY17" fmla="*/ 3111500 h 4885973"/>
                  <a:gd name="connsiteX18" fmla="*/ 881831 w 1500848"/>
                  <a:gd name="connsiteY18" fmla="*/ 2469662 h 4885973"/>
                  <a:gd name="connsiteX19" fmla="*/ 663056 w 1500848"/>
                  <a:gd name="connsiteY19" fmla="*/ 2434858 h 4885973"/>
                  <a:gd name="connsiteX20" fmla="*/ 515474 w 1500848"/>
                  <a:gd name="connsiteY20" fmla="*/ 1677107 h 4885973"/>
                  <a:gd name="connsiteX21" fmla="*/ 638346 w 1500848"/>
                  <a:gd name="connsiteY21" fmla="*/ 2307988 h 4885973"/>
                  <a:gd name="connsiteX22" fmla="*/ 859108 w 1500848"/>
                  <a:gd name="connsiteY22" fmla="*/ 2351782 h 4885973"/>
                  <a:gd name="connsiteX23" fmla="*/ 742526 w 1500848"/>
                  <a:gd name="connsiteY23" fmla="*/ 1746985 h 4885973"/>
                  <a:gd name="connsiteX24" fmla="*/ 738854 w 1500848"/>
                  <a:gd name="connsiteY24" fmla="*/ 1747520 h 4885973"/>
                  <a:gd name="connsiteX25" fmla="*/ 515474 w 1500848"/>
                  <a:gd name="connsiteY25" fmla="*/ 1677107 h 4885973"/>
                  <a:gd name="connsiteX26" fmla="*/ 356902 w 1500848"/>
                  <a:gd name="connsiteY26" fmla="*/ 862930 h 4885973"/>
                  <a:gd name="connsiteX27" fmla="*/ 482433 w 1500848"/>
                  <a:gd name="connsiteY27" fmla="*/ 1507463 h 4885973"/>
                  <a:gd name="connsiteX28" fmla="*/ 713506 w 1500848"/>
                  <a:gd name="connsiteY28" fmla="*/ 1596434 h 4885973"/>
                  <a:gd name="connsiteX29" fmla="*/ 592688 w 1500848"/>
                  <a:gd name="connsiteY29" fmla="*/ 969659 h 4885973"/>
                  <a:gd name="connsiteX30" fmla="*/ 356902 w 1500848"/>
                  <a:gd name="connsiteY30" fmla="*/ 862930 h 4885973"/>
                  <a:gd name="connsiteX31" fmla="*/ 134327 w 1500848"/>
                  <a:gd name="connsiteY31" fmla="*/ 0 h 4885973"/>
                  <a:gd name="connsiteX32" fmla="*/ 195266 w 1500848"/>
                  <a:gd name="connsiteY32" fmla="*/ 33015 h 4885973"/>
                  <a:gd name="connsiteX33" fmla="*/ 326181 w 1500848"/>
                  <a:gd name="connsiteY33" fmla="*/ 705190 h 4885973"/>
                  <a:gd name="connsiteX34" fmla="*/ 564433 w 1500848"/>
                  <a:gd name="connsiteY34" fmla="*/ 823080 h 4885973"/>
                  <a:gd name="connsiteX35" fmla="*/ 464528 w 1500848"/>
                  <a:gd name="connsiteY35" fmla="*/ 304800 h 4885973"/>
                  <a:gd name="connsiteX36" fmla="*/ 545025 w 1500848"/>
                  <a:gd name="connsiteY36" fmla="*/ 308583 h 4885973"/>
                  <a:gd name="connsiteX37" fmla="*/ 566932 w 1500848"/>
                  <a:gd name="connsiteY37" fmla="*/ 308716 h 4885973"/>
                  <a:gd name="connsiteX38" fmla="*/ 566127 w 1500848"/>
                  <a:gd name="connsiteY38" fmla="*/ 304800 h 4885973"/>
                  <a:gd name="connsiteX39" fmla="*/ 573752 w 1500848"/>
                  <a:gd name="connsiteY39" fmla="*/ 308626 h 4885973"/>
                  <a:gd name="connsiteX40" fmla="*/ 575027 w 1500848"/>
                  <a:gd name="connsiteY40" fmla="*/ 308608 h 4885973"/>
                  <a:gd name="connsiteX41" fmla="*/ 575178 w 1500848"/>
                  <a:gd name="connsiteY41" fmla="*/ 309342 h 4885973"/>
                  <a:gd name="connsiteX42" fmla="*/ 621994 w 1500848"/>
                  <a:gd name="connsiteY42" fmla="*/ 332836 h 4885973"/>
                  <a:gd name="connsiteX43" fmla="*/ 1500848 w 1500848"/>
                  <a:gd name="connsiteY43" fmla="*/ 4594774 h 4885973"/>
                  <a:gd name="connsiteX44" fmla="*/ 1462113 w 1500848"/>
                  <a:gd name="connsiteY44" fmla="*/ 4624960 h 4885973"/>
                  <a:gd name="connsiteX45" fmla="*/ 1464018 w 1500848"/>
                  <a:gd name="connsiteY45" fmla="*/ 4634230 h 4885973"/>
                  <a:gd name="connsiteX46" fmla="*/ 1296372 w 1500848"/>
                  <a:gd name="connsiteY46" fmla="*/ 4620200 h 4885973"/>
                  <a:gd name="connsiteX47" fmla="*/ 1166020 w 1500848"/>
                  <a:gd name="connsiteY47" fmla="*/ 3943966 h 4885973"/>
                  <a:gd name="connsiteX48" fmla="*/ 970425 w 1500848"/>
                  <a:gd name="connsiteY48" fmla="*/ 4013036 h 4885973"/>
                  <a:gd name="connsiteX49" fmla="*/ 1130009 w 1500848"/>
                  <a:gd name="connsiteY49" fmla="*/ 4832411 h 4885973"/>
                  <a:gd name="connsiteX50" fmla="*/ 1072850 w 1500848"/>
                  <a:gd name="connsiteY50" fmla="*/ 4884421 h 4885973"/>
                  <a:gd name="connsiteX51" fmla="*/ 1069340 w 1500848"/>
                  <a:gd name="connsiteY51" fmla="*/ 4885973 h 4885973"/>
                  <a:gd name="connsiteX52" fmla="*/ 863591 w 1500848"/>
                  <a:gd name="connsiteY52" fmla="*/ 4849075 h 4885973"/>
                  <a:gd name="connsiteX53" fmla="*/ 0 w 1500848"/>
                  <a:gd name="connsiteY53" fmla="*/ 2716 h 4885973"/>
                  <a:gd name="connsiteX54" fmla="*/ 27742 w 1500848"/>
                  <a:gd name="connsiteY54" fmla="*/ 42 h 4885973"/>
                  <a:gd name="connsiteX55" fmla="*/ 129559 w 1500848"/>
                  <a:gd name="connsiteY55" fmla="*/ 2716 h 4885973"/>
                  <a:gd name="connsiteX56" fmla="*/ 134327 w 1500848"/>
                  <a:gd name="connsiteY56" fmla="*/ 0 h 488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500848" h="4885973">
                    <a:moveTo>
                      <a:pt x="1148565" y="3853413"/>
                    </a:moveTo>
                    <a:lnTo>
                      <a:pt x="951341" y="3915045"/>
                    </a:lnTo>
                    <a:lnTo>
                      <a:pt x="952959" y="3923356"/>
                    </a:lnTo>
                    <a:lnTo>
                      <a:pt x="1150237" y="3862090"/>
                    </a:lnTo>
                    <a:lnTo>
                      <a:pt x="1148565" y="3853413"/>
                    </a:lnTo>
                    <a:close/>
                    <a:moveTo>
                      <a:pt x="1023935" y="3206862"/>
                    </a:moveTo>
                    <a:lnTo>
                      <a:pt x="814842" y="3214199"/>
                    </a:lnTo>
                    <a:lnTo>
                      <a:pt x="944868" y="3881811"/>
                    </a:lnTo>
                    <a:lnTo>
                      <a:pt x="1142647" y="3822714"/>
                    </a:lnTo>
                    <a:lnTo>
                      <a:pt x="1023935" y="3206862"/>
                    </a:lnTo>
                    <a:close/>
                    <a:moveTo>
                      <a:pt x="1021246" y="3192914"/>
                    </a:moveTo>
                    <a:lnTo>
                      <a:pt x="812196" y="3200613"/>
                    </a:lnTo>
                    <a:lnTo>
                      <a:pt x="812364" y="3201476"/>
                    </a:lnTo>
                    <a:lnTo>
                      <a:pt x="1021320" y="3193296"/>
                    </a:lnTo>
                    <a:cubicBezTo>
                      <a:pt x="1021295" y="3193169"/>
                      <a:pt x="1021271" y="3193041"/>
                      <a:pt x="1021246" y="3192914"/>
                    </a:cubicBezTo>
                    <a:close/>
                    <a:moveTo>
                      <a:pt x="663056" y="2434858"/>
                    </a:moveTo>
                    <a:lnTo>
                      <a:pt x="794840" y="3111500"/>
                    </a:lnTo>
                    <a:lnTo>
                      <a:pt x="1005553" y="3111500"/>
                    </a:lnTo>
                    <a:lnTo>
                      <a:pt x="881831" y="2469662"/>
                    </a:lnTo>
                    <a:lnTo>
                      <a:pt x="663056" y="2434858"/>
                    </a:lnTo>
                    <a:close/>
                    <a:moveTo>
                      <a:pt x="515474" y="1677107"/>
                    </a:moveTo>
                    <a:lnTo>
                      <a:pt x="638346" y="2307988"/>
                    </a:lnTo>
                    <a:lnTo>
                      <a:pt x="859108" y="2351782"/>
                    </a:lnTo>
                    <a:lnTo>
                      <a:pt x="742526" y="1746985"/>
                    </a:lnTo>
                    <a:lnTo>
                      <a:pt x="738854" y="1747520"/>
                    </a:lnTo>
                    <a:lnTo>
                      <a:pt x="515474" y="1677107"/>
                    </a:lnTo>
                    <a:close/>
                    <a:moveTo>
                      <a:pt x="356902" y="862930"/>
                    </a:moveTo>
                    <a:lnTo>
                      <a:pt x="482433" y="1507463"/>
                    </a:lnTo>
                    <a:lnTo>
                      <a:pt x="713506" y="1596434"/>
                    </a:lnTo>
                    <a:lnTo>
                      <a:pt x="592688" y="969659"/>
                    </a:lnTo>
                    <a:lnTo>
                      <a:pt x="356902" y="862930"/>
                    </a:lnTo>
                    <a:close/>
                    <a:moveTo>
                      <a:pt x="134327" y="0"/>
                    </a:moveTo>
                    <a:lnTo>
                      <a:pt x="195266" y="33015"/>
                    </a:lnTo>
                    <a:lnTo>
                      <a:pt x="326181" y="705190"/>
                    </a:lnTo>
                    <a:lnTo>
                      <a:pt x="564433" y="823080"/>
                    </a:lnTo>
                    <a:lnTo>
                      <a:pt x="464528" y="304800"/>
                    </a:lnTo>
                    <a:cubicBezTo>
                      <a:pt x="498192" y="307306"/>
                      <a:pt x="525817" y="308258"/>
                      <a:pt x="545025" y="308583"/>
                    </a:cubicBezTo>
                    <a:lnTo>
                      <a:pt x="566932" y="308716"/>
                    </a:lnTo>
                    <a:lnTo>
                      <a:pt x="566127" y="304800"/>
                    </a:lnTo>
                    <a:lnTo>
                      <a:pt x="573752" y="308626"/>
                    </a:lnTo>
                    <a:lnTo>
                      <a:pt x="575027" y="308608"/>
                    </a:lnTo>
                    <a:cubicBezTo>
                      <a:pt x="575077" y="308853"/>
                      <a:pt x="575128" y="309097"/>
                      <a:pt x="575178" y="309342"/>
                    </a:cubicBezTo>
                    <a:lnTo>
                      <a:pt x="621994" y="332836"/>
                    </a:lnTo>
                    <a:lnTo>
                      <a:pt x="1500848" y="4594774"/>
                    </a:lnTo>
                    <a:lnTo>
                      <a:pt x="1462113" y="4624960"/>
                    </a:lnTo>
                    <a:lnTo>
                      <a:pt x="1464018" y="4634230"/>
                    </a:lnTo>
                    <a:lnTo>
                      <a:pt x="1296372" y="4620200"/>
                    </a:lnTo>
                    <a:lnTo>
                      <a:pt x="1166020" y="3943966"/>
                    </a:lnTo>
                    <a:lnTo>
                      <a:pt x="970425" y="4013036"/>
                    </a:lnTo>
                    <a:lnTo>
                      <a:pt x="1130009" y="4832411"/>
                    </a:lnTo>
                    <a:lnTo>
                      <a:pt x="1072850" y="4884421"/>
                    </a:lnTo>
                    <a:lnTo>
                      <a:pt x="1069340" y="4885973"/>
                    </a:lnTo>
                    <a:lnTo>
                      <a:pt x="863591" y="4849075"/>
                    </a:lnTo>
                    <a:lnTo>
                      <a:pt x="0" y="2716"/>
                    </a:lnTo>
                    <a:cubicBezTo>
                      <a:pt x="4444" y="1131"/>
                      <a:pt x="14763" y="339"/>
                      <a:pt x="27742" y="42"/>
                    </a:cubicBezTo>
                    <a:lnTo>
                      <a:pt x="129559" y="2716"/>
                    </a:lnTo>
                    <a:lnTo>
                      <a:pt x="134327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marL="0" marR="0" lvl="0" indent="0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</a:endParaRPr>
              </a:p>
            </p:txBody>
          </p:sp>
          <p:grpSp>
            <p:nvGrpSpPr>
              <p:cNvPr id="28" name="Group 124">
                <a:extLst>
                  <a:ext uri="{FF2B5EF4-FFF2-40B4-BE49-F238E27FC236}">
                    <a16:creationId xmlns:a16="http://schemas.microsoft.com/office/drawing/2014/main" id="{AAEF21F8-8931-E5E6-A8A7-7CEB095D4FF4}"/>
                  </a:ext>
                </a:extLst>
              </p:cNvPr>
              <p:cNvGrpSpPr/>
              <p:nvPr/>
            </p:nvGrpSpPr>
            <p:grpSpPr>
              <a:xfrm>
                <a:off x="7834972" y="1808050"/>
                <a:ext cx="1500848" cy="4885974"/>
                <a:chOff x="7834972" y="1808050"/>
                <a:chExt cx="1500848" cy="4885974"/>
              </a:xfrm>
            </p:grpSpPr>
            <p:sp>
              <p:nvSpPr>
                <p:cNvPr id="29" name="Figure">
                  <a:extLst>
                    <a:ext uri="{FF2B5EF4-FFF2-40B4-BE49-F238E27FC236}">
                      <a16:creationId xmlns:a16="http://schemas.microsoft.com/office/drawing/2014/main" id="{0BF00C09-AF60-4EF3-6EF5-CCFD42F9D3C3}"/>
                    </a:ext>
                  </a:extLst>
                </p:cNvPr>
                <p:cNvSpPr/>
                <p:nvPr/>
              </p:nvSpPr>
              <p:spPr>
                <a:xfrm>
                  <a:off x="7834972" y="1808050"/>
                  <a:ext cx="1069340" cy="48859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4" extrusionOk="0">
                      <a:moveTo>
                        <a:pt x="0" y="12"/>
                      </a:moveTo>
                      <a:cubicBezTo>
                        <a:pt x="359" y="-16"/>
                        <a:pt x="2617" y="12"/>
                        <a:pt x="2617" y="12"/>
                      </a:cubicBezTo>
                      <a:lnTo>
                        <a:pt x="21600" y="21584"/>
                      </a:lnTo>
                      <a:lnTo>
                        <a:pt x="17444" y="21421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0" name="Figure">
                  <a:extLst>
                    <a:ext uri="{FF2B5EF4-FFF2-40B4-BE49-F238E27FC236}">
                      <a16:creationId xmlns:a16="http://schemas.microsoft.com/office/drawing/2014/main" id="{BB018D4C-F681-B182-826B-E311C15F6812}"/>
                    </a:ext>
                  </a:extLst>
                </p:cNvPr>
                <p:cNvSpPr/>
                <p:nvPr/>
              </p:nvSpPr>
              <p:spPr>
                <a:xfrm>
                  <a:off x="8299500" y="2112851"/>
                  <a:ext cx="999490" cy="43294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cubicBezTo>
                        <a:pt x="1455" y="25"/>
                        <a:pt x="2388" y="19"/>
                        <a:pt x="2388" y="19"/>
                      </a:cubicBezTo>
                      <a:lnTo>
                        <a:pt x="21600" y="21600"/>
                      </a:lnTo>
                      <a:lnTo>
                        <a:pt x="17977" y="215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4E4E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1" name="Figure">
                  <a:extLst>
                    <a:ext uri="{FF2B5EF4-FFF2-40B4-BE49-F238E27FC236}">
                      <a16:creationId xmlns:a16="http://schemas.microsoft.com/office/drawing/2014/main" id="{C315C07F-BBF1-F597-FA15-EE92497C39C3}"/>
                    </a:ext>
                  </a:extLst>
                </p:cNvPr>
                <p:cNvSpPr/>
                <p:nvPr/>
              </p:nvSpPr>
              <p:spPr>
                <a:xfrm>
                  <a:off x="8401099" y="2112851"/>
                  <a:ext cx="934721" cy="4325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291" y="140"/>
                      </a:lnTo>
                      <a:lnTo>
                        <a:pt x="21600" y="21422"/>
                      </a:lnTo>
                      <a:lnTo>
                        <a:pt x="20543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2" name="Figure">
                  <a:extLst>
                    <a:ext uri="{FF2B5EF4-FFF2-40B4-BE49-F238E27FC236}">
                      <a16:creationId xmlns:a16="http://schemas.microsoft.com/office/drawing/2014/main" id="{B0D07A0C-5140-1B6B-CA10-16C5511D2A33}"/>
                    </a:ext>
                  </a:extLst>
                </p:cNvPr>
                <p:cNvSpPr/>
                <p:nvPr/>
              </p:nvSpPr>
              <p:spPr>
                <a:xfrm>
                  <a:off x="8172499" y="2595451"/>
                  <a:ext cx="370841" cy="182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0250"/>
                      </a:moveTo>
                      <a:lnTo>
                        <a:pt x="14942" y="21600"/>
                      </a:lnTo>
                      <a:lnTo>
                        <a:pt x="888" y="87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3" name="Figure">
                  <a:extLst>
                    <a:ext uri="{FF2B5EF4-FFF2-40B4-BE49-F238E27FC236}">
                      <a16:creationId xmlns:a16="http://schemas.microsoft.com/office/drawing/2014/main" id="{D7B1E053-3C08-D6DC-C954-EB16DEAAC554}"/>
                    </a:ext>
                  </a:extLst>
                </p:cNvPr>
                <p:cNvSpPr/>
                <p:nvPr/>
              </p:nvSpPr>
              <p:spPr>
                <a:xfrm>
                  <a:off x="8324899" y="3408250"/>
                  <a:ext cx="370841" cy="1473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993"/>
                      </a:moveTo>
                      <a:lnTo>
                        <a:pt x="14499" y="21600"/>
                      </a:lnTo>
                      <a:lnTo>
                        <a:pt x="888" y="10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4" name="Figure">
                  <a:extLst>
                    <a:ext uri="{FF2B5EF4-FFF2-40B4-BE49-F238E27FC236}">
                      <a16:creationId xmlns:a16="http://schemas.microsoft.com/office/drawing/2014/main" id="{3930A631-818D-5FFA-37BC-07B665279142}"/>
                    </a:ext>
                  </a:extLst>
                </p:cNvPr>
                <p:cNvSpPr/>
                <p:nvPr/>
              </p:nvSpPr>
              <p:spPr>
                <a:xfrm>
                  <a:off x="8489999" y="4208351"/>
                  <a:ext cx="367031" cy="698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851"/>
                      </a:moveTo>
                      <a:lnTo>
                        <a:pt x="13528" y="21600"/>
                      </a:lnTo>
                      <a:lnTo>
                        <a:pt x="374" y="106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5" name="Figure">
                  <a:extLst>
                    <a:ext uri="{FF2B5EF4-FFF2-40B4-BE49-F238E27FC236}">
                      <a16:creationId xmlns:a16="http://schemas.microsoft.com/office/drawing/2014/main" id="{3ADD7D4E-6E38-7201-637E-7662EF22A2FD}"/>
                    </a:ext>
                  </a:extLst>
                </p:cNvPr>
                <p:cNvSpPr/>
                <p:nvPr/>
              </p:nvSpPr>
              <p:spPr>
                <a:xfrm>
                  <a:off x="8642399" y="4995750"/>
                  <a:ext cx="356871" cy="26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3298" y="15429"/>
                      </a:lnTo>
                      <a:lnTo>
                        <a:pt x="154" y="21600"/>
                      </a:lnTo>
                      <a:lnTo>
                        <a:pt x="0" y="11314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6" name="Figure">
                  <a:extLst>
                    <a:ext uri="{FF2B5EF4-FFF2-40B4-BE49-F238E27FC236}">
                      <a16:creationId xmlns:a16="http://schemas.microsoft.com/office/drawing/2014/main" id="{740A0626-1FC7-D904-65DE-7318FD608A04}"/>
                    </a:ext>
                  </a:extLst>
                </p:cNvPr>
                <p:cNvSpPr/>
                <p:nvPr/>
              </p:nvSpPr>
              <p:spPr>
                <a:xfrm>
                  <a:off x="8769399" y="5618050"/>
                  <a:ext cx="353061" cy="107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2742" y="2541"/>
                      </a:lnTo>
                      <a:lnTo>
                        <a:pt x="0" y="14993"/>
                      </a:lnTo>
                      <a:lnTo>
                        <a:pt x="466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  <p:sp>
              <p:nvSpPr>
                <p:cNvPr id="37" name="Freeform: Shape 133">
                  <a:extLst>
                    <a:ext uri="{FF2B5EF4-FFF2-40B4-BE49-F238E27FC236}">
                      <a16:creationId xmlns:a16="http://schemas.microsoft.com/office/drawing/2014/main" id="{9A15529B-5B5D-13FB-CDEB-F01E2096E753}"/>
                    </a:ext>
                  </a:extLst>
                </p:cNvPr>
                <p:cNvSpPr/>
                <p:nvPr/>
              </p:nvSpPr>
              <p:spPr>
                <a:xfrm>
                  <a:off x="7969299" y="1808051"/>
                  <a:ext cx="1366521" cy="4884421"/>
                </a:xfrm>
                <a:custGeom>
                  <a:avLst/>
                  <a:gdLst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521530 w 1366521"/>
                    <a:gd name="connsiteY4" fmla="*/ 2397896 h 4884421"/>
                    <a:gd name="connsiteX5" fmla="*/ 660513 w 1366521"/>
                    <a:gd name="connsiteY5" fmla="*/ 3111500 h 4884421"/>
                    <a:gd name="connsiteX6" fmla="*/ 1008619 w 1366521"/>
                    <a:gd name="connsiteY6" fmla="*/ 3111500 h 4884421"/>
                    <a:gd name="connsiteX7" fmla="*/ 874037 w 1366521"/>
                    <a:gd name="connsiteY7" fmla="*/ 2456650 h 4884421"/>
                    <a:gd name="connsiteX8" fmla="*/ 365533 w 1366521"/>
                    <a:gd name="connsiteY8" fmla="*/ 1596940 h 4884421"/>
                    <a:gd name="connsiteX9" fmla="*/ 504019 w 1366521"/>
                    <a:gd name="connsiteY9" fmla="*/ 2307988 h 4884421"/>
                    <a:gd name="connsiteX10" fmla="*/ 857913 w 1366521"/>
                    <a:gd name="connsiteY10" fmla="*/ 2378192 h 4884421"/>
                    <a:gd name="connsiteX11" fmla="*/ 723242 w 1366521"/>
                    <a:gd name="connsiteY11" fmla="*/ 1722905 h 4884421"/>
                    <a:gd name="connsiteX12" fmla="*/ 209215 w 1366521"/>
                    <a:gd name="connsiteY12" fmla="*/ 794332 h 4884421"/>
                    <a:gd name="connsiteX13" fmla="*/ 348106 w 1366521"/>
                    <a:gd name="connsiteY13" fmla="*/ 1507463 h 4884421"/>
                    <a:gd name="connsiteX14" fmla="*/ 707396 w 1366521"/>
                    <a:gd name="connsiteY14" fmla="*/ 1645801 h 4884421"/>
                    <a:gd name="connsiteX15" fmla="*/ 566339 w 1366521"/>
                    <a:gd name="connsiteY15" fmla="*/ 959442 h 4884421"/>
                    <a:gd name="connsiteX16" fmla="*/ 0 w 1366521"/>
                    <a:gd name="connsiteY16" fmla="*/ 0 h 4884421"/>
                    <a:gd name="connsiteX17" fmla="*/ 60939 w 1366521"/>
                    <a:gd name="connsiteY17" fmla="*/ 33015 h 4884421"/>
                    <a:gd name="connsiteX18" fmla="*/ 191854 w 1366521"/>
                    <a:gd name="connsiteY18" fmla="*/ 705190 h 4884421"/>
                    <a:gd name="connsiteX19" fmla="*/ 550564 w 1366521"/>
                    <a:gd name="connsiteY19" fmla="*/ 882684 h 4884421"/>
                    <a:gd name="connsiteX20" fmla="*/ 431800 w 1366521"/>
                    <a:gd name="connsiteY20" fmla="*/ 304800 h 4884421"/>
                    <a:gd name="connsiteX21" fmla="*/ 487667 w 1366521"/>
                    <a:gd name="connsiteY21" fmla="*/ 332836 h 4884421"/>
                    <a:gd name="connsiteX22" fmla="*/ 606788 w 1366521"/>
                    <a:gd name="connsiteY22" fmla="*/ 910504 h 4884421"/>
                    <a:gd name="connsiteX23" fmla="*/ 617215 w 1366521"/>
                    <a:gd name="connsiteY23" fmla="*/ 915664 h 4884421"/>
                    <a:gd name="connsiteX24" fmla="*/ 633731 w 1366521"/>
                    <a:gd name="connsiteY24" fmla="*/ 990600 h 4884421"/>
                    <a:gd name="connsiteX25" fmla="*/ 622206 w 1366521"/>
                    <a:gd name="connsiteY25" fmla="*/ 985271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06788 w 1366521"/>
                    <a:gd name="connsiteY26" fmla="*/ 910504 h 4884421"/>
                    <a:gd name="connsiteX27" fmla="*/ 633731 w 1366521"/>
                    <a:gd name="connsiteY27" fmla="*/ 990600 h 4884421"/>
                    <a:gd name="connsiteX28" fmla="*/ 622206 w 1366521"/>
                    <a:gd name="connsiteY28" fmla="*/ 985271 h 4884421"/>
                    <a:gd name="connsiteX29" fmla="*/ 762814 w 1366521"/>
                    <a:gd name="connsiteY29" fmla="*/ 1667139 h 4884421"/>
                    <a:gd name="connsiteX30" fmla="*/ 767071 w 1366521"/>
                    <a:gd name="connsiteY30" fmla="*/ 1668778 h 4884421"/>
                    <a:gd name="connsiteX31" fmla="*/ 782322 w 1366521"/>
                    <a:gd name="connsiteY31" fmla="*/ 1743710 h 4884421"/>
                    <a:gd name="connsiteX32" fmla="*/ 778312 w 1366521"/>
                    <a:gd name="connsiteY32" fmla="*/ 1742298 h 4884421"/>
                    <a:gd name="connsiteX33" fmla="*/ 911637 w 1366521"/>
                    <a:gd name="connsiteY33" fmla="*/ 2388849 h 4884421"/>
                    <a:gd name="connsiteX34" fmla="*/ 924563 w 1366521"/>
                    <a:gd name="connsiteY34" fmla="*/ 2391413 h 4884421"/>
                    <a:gd name="connsiteX35" fmla="*/ 939801 w 1366521"/>
                    <a:gd name="connsiteY35" fmla="*/ 2467611 h 4884421"/>
                    <a:gd name="connsiteX36" fmla="*/ 927454 w 1366521"/>
                    <a:gd name="connsiteY36" fmla="*/ 2465553 h 4884421"/>
                    <a:gd name="connsiteX37" fmla="*/ 1366521 w 1366521"/>
                    <a:gd name="connsiteY37" fmla="*/ 4594774 h 4884421"/>
                    <a:gd name="connsiteX38" fmla="*/ 1320780 w 1366521"/>
                    <a:gd name="connsiteY38" fmla="*/ 4630420 h 4884421"/>
                    <a:gd name="connsiteX39" fmla="*/ 1169689 w 1366521"/>
                    <a:gd name="connsiteY39" fmla="*/ 3895236 h 4884421"/>
                    <a:gd name="connsiteX40" fmla="*/ 836098 w 1366521"/>
                    <a:gd name="connsiteY40" fmla="*/ 4013036 h 4884421"/>
                    <a:gd name="connsiteX41" fmla="*/ 995682 w 1366521"/>
                    <a:gd name="connsiteY41" fmla="*/ 4832411 h 4884421"/>
                    <a:gd name="connsiteX42" fmla="*/ 938523 w 1366521"/>
                    <a:gd name="connsiteY42" fmla="*/ 4884421 h 4884421"/>
                    <a:gd name="connsiteX43" fmla="*/ 615428 w 1366521"/>
                    <a:gd name="connsiteY43" fmla="*/ 3202912 h 4884421"/>
                    <a:gd name="connsiteX44" fmla="*/ 614681 w 1366521"/>
                    <a:gd name="connsiteY44" fmla="*/ 3202940 h 4884421"/>
                    <a:gd name="connsiteX45" fmla="*/ 596900 w 1366521"/>
                    <a:gd name="connsiteY45" fmla="*/ 3111500 h 4884421"/>
                    <a:gd name="connsiteX46" fmla="*/ 597863 w 1366521"/>
                    <a:gd name="connsiteY46" fmla="*/ 3111500 h 4884421"/>
                    <a:gd name="connsiteX47" fmla="*/ 147111 w 1366521"/>
                    <a:gd name="connsiteY47" fmla="*/ 765619 h 4884421"/>
                    <a:gd name="connsiteX48" fmla="*/ 144782 w 1366521"/>
                    <a:gd name="connsiteY48" fmla="*/ 764543 h 4884421"/>
                    <a:gd name="connsiteX49" fmla="*/ 127000 w 1366521"/>
                    <a:gd name="connsiteY49" fmla="*/ 673100 h 4884421"/>
                    <a:gd name="connsiteX50" fmla="*/ 129579 w 1366521"/>
                    <a:gd name="connsiteY50" fmla="*/ 674376 h 4884421"/>
                    <a:gd name="connsiteX51" fmla="*/ 0 w 1366521"/>
                    <a:gd name="connsiteY5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622206 w 1366521"/>
                    <a:gd name="connsiteY27" fmla="*/ 985271 h 4884421"/>
                    <a:gd name="connsiteX28" fmla="*/ 762814 w 1366521"/>
                    <a:gd name="connsiteY28" fmla="*/ 1667139 h 4884421"/>
                    <a:gd name="connsiteX29" fmla="*/ 767071 w 1366521"/>
                    <a:gd name="connsiteY29" fmla="*/ 1668778 h 4884421"/>
                    <a:gd name="connsiteX30" fmla="*/ 782322 w 1366521"/>
                    <a:gd name="connsiteY30" fmla="*/ 1743710 h 4884421"/>
                    <a:gd name="connsiteX31" fmla="*/ 778312 w 1366521"/>
                    <a:gd name="connsiteY31" fmla="*/ 1742298 h 4884421"/>
                    <a:gd name="connsiteX32" fmla="*/ 911637 w 1366521"/>
                    <a:gd name="connsiteY32" fmla="*/ 2388849 h 4884421"/>
                    <a:gd name="connsiteX33" fmla="*/ 924563 w 1366521"/>
                    <a:gd name="connsiteY33" fmla="*/ 2391413 h 4884421"/>
                    <a:gd name="connsiteX34" fmla="*/ 939801 w 1366521"/>
                    <a:gd name="connsiteY34" fmla="*/ 2467611 h 4884421"/>
                    <a:gd name="connsiteX35" fmla="*/ 927454 w 1366521"/>
                    <a:gd name="connsiteY35" fmla="*/ 2465553 h 4884421"/>
                    <a:gd name="connsiteX36" fmla="*/ 1366521 w 1366521"/>
                    <a:gd name="connsiteY36" fmla="*/ 4594774 h 4884421"/>
                    <a:gd name="connsiteX37" fmla="*/ 1320780 w 1366521"/>
                    <a:gd name="connsiteY37" fmla="*/ 4630420 h 4884421"/>
                    <a:gd name="connsiteX38" fmla="*/ 1169689 w 1366521"/>
                    <a:gd name="connsiteY38" fmla="*/ 3895236 h 4884421"/>
                    <a:gd name="connsiteX39" fmla="*/ 836098 w 1366521"/>
                    <a:gd name="connsiteY39" fmla="*/ 4013036 h 4884421"/>
                    <a:gd name="connsiteX40" fmla="*/ 995682 w 1366521"/>
                    <a:gd name="connsiteY40" fmla="*/ 4832411 h 4884421"/>
                    <a:gd name="connsiteX41" fmla="*/ 938523 w 1366521"/>
                    <a:gd name="connsiteY41" fmla="*/ 4884421 h 4884421"/>
                    <a:gd name="connsiteX42" fmla="*/ 615428 w 1366521"/>
                    <a:gd name="connsiteY42" fmla="*/ 3202912 h 4884421"/>
                    <a:gd name="connsiteX43" fmla="*/ 614681 w 1366521"/>
                    <a:gd name="connsiteY43" fmla="*/ 3202940 h 4884421"/>
                    <a:gd name="connsiteX44" fmla="*/ 596900 w 1366521"/>
                    <a:gd name="connsiteY44" fmla="*/ 3111500 h 4884421"/>
                    <a:gd name="connsiteX45" fmla="*/ 597863 w 1366521"/>
                    <a:gd name="connsiteY45" fmla="*/ 3111500 h 4884421"/>
                    <a:gd name="connsiteX46" fmla="*/ 147111 w 1366521"/>
                    <a:gd name="connsiteY46" fmla="*/ 765619 h 4884421"/>
                    <a:gd name="connsiteX47" fmla="*/ 144782 w 1366521"/>
                    <a:gd name="connsiteY47" fmla="*/ 764543 h 4884421"/>
                    <a:gd name="connsiteX48" fmla="*/ 127000 w 1366521"/>
                    <a:gd name="connsiteY48" fmla="*/ 673100 h 4884421"/>
                    <a:gd name="connsiteX49" fmla="*/ 129579 w 1366521"/>
                    <a:gd name="connsiteY49" fmla="*/ 674376 h 4884421"/>
                    <a:gd name="connsiteX50" fmla="*/ 0 w 1366521"/>
                    <a:gd name="connsiteY5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633731 w 1366521"/>
                    <a:gd name="connsiteY26" fmla="*/ 990600 h 4884421"/>
                    <a:gd name="connsiteX27" fmla="*/ 762814 w 1366521"/>
                    <a:gd name="connsiteY27" fmla="*/ 1667139 h 4884421"/>
                    <a:gd name="connsiteX28" fmla="*/ 767071 w 1366521"/>
                    <a:gd name="connsiteY28" fmla="*/ 1668778 h 4884421"/>
                    <a:gd name="connsiteX29" fmla="*/ 782322 w 1366521"/>
                    <a:gd name="connsiteY29" fmla="*/ 1743710 h 4884421"/>
                    <a:gd name="connsiteX30" fmla="*/ 778312 w 1366521"/>
                    <a:gd name="connsiteY30" fmla="*/ 1742298 h 4884421"/>
                    <a:gd name="connsiteX31" fmla="*/ 911637 w 1366521"/>
                    <a:gd name="connsiteY31" fmla="*/ 2388849 h 4884421"/>
                    <a:gd name="connsiteX32" fmla="*/ 924563 w 1366521"/>
                    <a:gd name="connsiteY32" fmla="*/ 2391413 h 4884421"/>
                    <a:gd name="connsiteX33" fmla="*/ 939801 w 1366521"/>
                    <a:gd name="connsiteY33" fmla="*/ 2467611 h 4884421"/>
                    <a:gd name="connsiteX34" fmla="*/ 927454 w 1366521"/>
                    <a:gd name="connsiteY34" fmla="*/ 2465553 h 4884421"/>
                    <a:gd name="connsiteX35" fmla="*/ 1366521 w 1366521"/>
                    <a:gd name="connsiteY35" fmla="*/ 4594774 h 4884421"/>
                    <a:gd name="connsiteX36" fmla="*/ 1320780 w 1366521"/>
                    <a:gd name="connsiteY36" fmla="*/ 4630420 h 4884421"/>
                    <a:gd name="connsiteX37" fmla="*/ 1169689 w 1366521"/>
                    <a:gd name="connsiteY37" fmla="*/ 3895236 h 4884421"/>
                    <a:gd name="connsiteX38" fmla="*/ 836098 w 1366521"/>
                    <a:gd name="connsiteY38" fmla="*/ 4013036 h 4884421"/>
                    <a:gd name="connsiteX39" fmla="*/ 995682 w 1366521"/>
                    <a:gd name="connsiteY39" fmla="*/ 4832411 h 4884421"/>
                    <a:gd name="connsiteX40" fmla="*/ 938523 w 1366521"/>
                    <a:gd name="connsiteY40" fmla="*/ 4884421 h 4884421"/>
                    <a:gd name="connsiteX41" fmla="*/ 615428 w 1366521"/>
                    <a:gd name="connsiteY41" fmla="*/ 3202912 h 4884421"/>
                    <a:gd name="connsiteX42" fmla="*/ 614681 w 1366521"/>
                    <a:gd name="connsiteY42" fmla="*/ 3202940 h 4884421"/>
                    <a:gd name="connsiteX43" fmla="*/ 596900 w 1366521"/>
                    <a:gd name="connsiteY43" fmla="*/ 3111500 h 4884421"/>
                    <a:gd name="connsiteX44" fmla="*/ 597863 w 1366521"/>
                    <a:gd name="connsiteY44" fmla="*/ 3111500 h 4884421"/>
                    <a:gd name="connsiteX45" fmla="*/ 147111 w 1366521"/>
                    <a:gd name="connsiteY45" fmla="*/ 765619 h 4884421"/>
                    <a:gd name="connsiteX46" fmla="*/ 144782 w 1366521"/>
                    <a:gd name="connsiteY46" fmla="*/ 764543 h 4884421"/>
                    <a:gd name="connsiteX47" fmla="*/ 127000 w 1366521"/>
                    <a:gd name="connsiteY47" fmla="*/ 673100 h 4884421"/>
                    <a:gd name="connsiteX48" fmla="*/ 129579 w 1366521"/>
                    <a:gd name="connsiteY48" fmla="*/ 674376 h 4884421"/>
                    <a:gd name="connsiteX49" fmla="*/ 0 w 1366521"/>
                    <a:gd name="connsiteY4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67071 w 1366521"/>
                    <a:gd name="connsiteY27" fmla="*/ 1668778 h 4884421"/>
                    <a:gd name="connsiteX28" fmla="*/ 782322 w 1366521"/>
                    <a:gd name="connsiteY28" fmla="*/ 1743710 h 4884421"/>
                    <a:gd name="connsiteX29" fmla="*/ 778312 w 1366521"/>
                    <a:gd name="connsiteY29" fmla="*/ 1742298 h 4884421"/>
                    <a:gd name="connsiteX30" fmla="*/ 911637 w 1366521"/>
                    <a:gd name="connsiteY30" fmla="*/ 2388849 h 4884421"/>
                    <a:gd name="connsiteX31" fmla="*/ 924563 w 1366521"/>
                    <a:gd name="connsiteY31" fmla="*/ 2391413 h 4884421"/>
                    <a:gd name="connsiteX32" fmla="*/ 939801 w 1366521"/>
                    <a:gd name="connsiteY32" fmla="*/ 2467611 h 4884421"/>
                    <a:gd name="connsiteX33" fmla="*/ 927454 w 1366521"/>
                    <a:gd name="connsiteY33" fmla="*/ 2465553 h 4884421"/>
                    <a:gd name="connsiteX34" fmla="*/ 1366521 w 1366521"/>
                    <a:gd name="connsiteY34" fmla="*/ 4594774 h 4884421"/>
                    <a:gd name="connsiteX35" fmla="*/ 1320780 w 1366521"/>
                    <a:gd name="connsiteY35" fmla="*/ 4630420 h 4884421"/>
                    <a:gd name="connsiteX36" fmla="*/ 1169689 w 1366521"/>
                    <a:gd name="connsiteY36" fmla="*/ 3895236 h 4884421"/>
                    <a:gd name="connsiteX37" fmla="*/ 836098 w 1366521"/>
                    <a:gd name="connsiteY37" fmla="*/ 4013036 h 4884421"/>
                    <a:gd name="connsiteX38" fmla="*/ 995682 w 1366521"/>
                    <a:gd name="connsiteY38" fmla="*/ 4832411 h 4884421"/>
                    <a:gd name="connsiteX39" fmla="*/ 938523 w 1366521"/>
                    <a:gd name="connsiteY39" fmla="*/ 4884421 h 4884421"/>
                    <a:gd name="connsiteX40" fmla="*/ 615428 w 1366521"/>
                    <a:gd name="connsiteY40" fmla="*/ 3202912 h 4884421"/>
                    <a:gd name="connsiteX41" fmla="*/ 614681 w 1366521"/>
                    <a:gd name="connsiteY41" fmla="*/ 3202940 h 4884421"/>
                    <a:gd name="connsiteX42" fmla="*/ 596900 w 1366521"/>
                    <a:gd name="connsiteY42" fmla="*/ 3111500 h 4884421"/>
                    <a:gd name="connsiteX43" fmla="*/ 597863 w 1366521"/>
                    <a:gd name="connsiteY43" fmla="*/ 3111500 h 4884421"/>
                    <a:gd name="connsiteX44" fmla="*/ 147111 w 1366521"/>
                    <a:gd name="connsiteY44" fmla="*/ 765619 h 4884421"/>
                    <a:gd name="connsiteX45" fmla="*/ 144782 w 1366521"/>
                    <a:gd name="connsiteY45" fmla="*/ 764543 h 4884421"/>
                    <a:gd name="connsiteX46" fmla="*/ 127000 w 1366521"/>
                    <a:gd name="connsiteY46" fmla="*/ 673100 h 4884421"/>
                    <a:gd name="connsiteX47" fmla="*/ 129579 w 1366521"/>
                    <a:gd name="connsiteY47" fmla="*/ 674376 h 4884421"/>
                    <a:gd name="connsiteX48" fmla="*/ 0 w 1366521"/>
                    <a:gd name="connsiteY4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62814 w 1366521"/>
                    <a:gd name="connsiteY26" fmla="*/ 1667139 h 4884421"/>
                    <a:gd name="connsiteX27" fmla="*/ 782322 w 1366521"/>
                    <a:gd name="connsiteY27" fmla="*/ 1743710 h 4884421"/>
                    <a:gd name="connsiteX28" fmla="*/ 778312 w 1366521"/>
                    <a:gd name="connsiteY28" fmla="*/ 1742298 h 4884421"/>
                    <a:gd name="connsiteX29" fmla="*/ 911637 w 1366521"/>
                    <a:gd name="connsiteY29" fmla="*/ 2388849 h 4884421"/>
                    <a:gd name="connsiteX30" fmla="*/ 924563 w 1366521"/>
                    <a:gd name="connsiteY30" fmla="*/ 2391413 h 4884421"/>
                    <a:gd name="connsiteX31" fmla="*/ 939801 w 1366521"/>
                    <a:gd name="connsiteY31" fmla="*/ 2467611 h 4884421"/>
                    <a:gd name="connsiteX32" fmla="*/ 927454 w 1366521"/>
                    <a:gd name="connsiteY32" fmla="*/ 2465553 h 4884421"/>
                    <a:gd name="connsiteX33" fmla="*/ 1366521 w 1366521"/>
                    <a:gd name="connsiteY33" fmla="*/ 4594774 h 4884421"/>
                    <a:gd name="connsiteX34" fmla="*/ 1320780 w 1366521"/>
                    <a:gd name="connsiteY34" fmla="*/ 4630420 h 4884421"/>
                    <a:gd name="connsiteX35" fmla="*/ 1169689 w 1366521"/>
                    <a:gd name="connsiteY35" fmla="*/ 3895236 h 4884421"/>
                    <a:gd name="connsiteX36" fmla="*/ 836098 w 1366521"/>
                    <a:gd name="connsiteY36" fmla="*/ 4013036 h 4884421"/>
                    <a:gd name="connsiteX37" fmla="*/ 995682 w 1366521"/>
                    <a:gd name="connsiteY37" fmla="*/ 4832411 h 4884421"/>
                    <a:gd name="connsiteX38" fmla="*/ 938523 w 1366521"/>
                    <a:gd name="connsiteY38" fmla="*/ 4884421 h 4884421"/>
                    <a:gd name="connsiteX39" fmla="*/ 615428 w 1366521"/>
                    <a:gd name="connsiteY39" fmla="*/ 3202912 h 4884421"/>
                    <a:gd name="connsiteX40" fmla="*/ 614681 w 1366521"/>
                    <a:gd name="connsiteY40" fmla="*/ 3202940 h 4884421"/>
                    <a:gd name="connsiteX41" fmla="*/ 596900 w 1366521"/>
                    <a:gd name="connsiteY41" fmla="*/ 3111500 h 4884421"/>
                    <a:gd name="connsiteX42" fmla="*/ 597863 w 1366521"/>
                    <a:gd name="connsiteY42" fmla="*/ 3111500 h 4884421"/>
                    <a:gd name="connsiteX43" fmla="*/ 147111 w 1366521"/>
                    <a:gd name="connsiteY43" fmla="*/ 765619 h 4884421"/>
                    <a:gd name="connsiteX44" fmla="*/ 144782 w 1366521"/>
                    <a:gd name="connsiteY44" fmla="*/ 764543 h 4884421"/>
                    <a:gd name="connsiteX45" fmla="*/ 127000 w 1366521"/>
                    <a:gd name="connsiteY45" fmla="*/ 673100 h 4884421"/>
                    <a:gd name="connsiteX46" fmla="*/ 129579 w 1366521"/>
                    <a:gd name="connsiteY46" fmla="*/ 674376 h 4884421"/>
                    <a:gd name="connsiteX47" fmla="*/ 0 w 1366521"/>
                    <a:gd name="connsiteY4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778312 w 1366521"/>
                    <a:gd name="connsiteY27" fmla="*/ 1742298 h 4884421"/>
                    <a:gd name="connsiteX28" fmla="*/ 911637 w 1366521"/>
                    <a:gd name="connsiteY28" fmla="*/ 2388849 h 4884421"/>
                    <a:gd name="connsiteX29" fmla="*/ 924563 w 1366521"/>
                    <a:gd name="connsiteY29" fmla="*/ 2391413 h 4884421"/>
                    <a:gd name="connsiteX30" fmla="*/ 939801 w 1366521"/>
                    <a:gd name="connsiteY30" fmla="*/ 2467611 h 4884421"/>
                    <a:gd name="connsiteX31" fmla="*/ 927454 w 1366521"/>
                    <a:gd name="connsiteY31" fmla="*/ 2465553 h 4884421"/>
                    <a:gd name="connsiteX32" fmla="*/ 1366521 w 1366521"/>
                    <a:gd name="connsiteY32" fmla="*/ 4594774 h 4884421"/>
                    <a:gd name="connsiteX33" fmla="*/ 1320780 w 1366521"/>
                    <a:gd name="connsiteY33" fmla="*/ 4630420 h 4884421"/>
                    <a:gd name="connsiteX34" fmla="*/ 1169689 w 1366521"/>
                    <a:gd name="connsiteY34" fmla="*/ 3895236 h 4884421"/>
                    <a:gd name="connsiteX35" fmla="*/ 836098 w 1366521"/>
                    <a:gd name="connsiteY35" fmla="*/ 4013036 h 4884421"/>
                    <a:gd name="connsiteX36" fmla="*/ 995682 w 1366521"/>
                    <a:gd name="connsiteY36" fmla="*/ 4832411 h 4884421"/>
                    <a:gd name="connsiteX37" fmla="*/ 938523 w 1366521"/>
                    <a:gd name="connsiteY37" fmla="*/ 4884421 h 4884421"/>
                    <a:gd name="connsiteX38" fmla="*/ 615428 w 1366521"/>
                    <a:gd name="connsiteY38" fmla="*/ 3202912 h 4884421"/>
                    <a:gd name="connsiteX39" fmla="*/ 614681 w 1366521"/>
                    <a:gd name="connsiteY39" fmla="*/ 3202940 h 4884421"/>
                    <a:gd name="connsiteX40" fmla="*/ 596900 w 1366521"/>
                    <a:gd name="connsiteY40" fmla="*/ 3111500 h 4884421"/>
                    <a:gd name="connsiteX41" fmla="*/ 597863 w 1366521"/>
                    <a:gd name="connsiteY41" fmla="*/ 3111500 h 4884421"/>
                    <a:gd name="connsiteX42" fmla="*/ 147111 w 1366521"/>
                    <a:gd name="connsiteY42" fmla="*/ 765619 h 4884421"/>
                    <a:gd name="connsiteX43" fmla="*/ 144782 w 1366521"/>
                    <a:gd name="connsiteY43" fmla="*/ 764543 h 4884421"/>
                    <a:gd name="connsiteX44" fmla="*/ 127000 w 1366521"/>
                    <a:gd name="connsiteY44" fmla="*/ 673100 h 4884421"/>
                    <a:gd name="connsiteX45" fmla="*/ 129579 w 1366521"/>
                    <a:gd name="connsiteY45" fmla="*/ 674376 h 4884421"/>
                    <a:gd name="connsiteX46" fmla="*/ 0 w 1366521"/>
                    <a:gd name="connsiteY4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782322 w 1366521"/>
                    <a:gd name="connsiteY26" fmla="*/ 1743710 h 4884421"/>
                    <a:gd name="connsiteX27" fmla="*/ 911637 w 1366521"/>
                    <a:gd name="connsiteY27" fmla="*/ 2388849 h 4884421"/>
                    <a:gd name="connsiteX28" fmla="*/ 924563 w 1366521"/>
                    <a:gd name="connsiteY28" fmla="*/ 2391413 h 4884421"/>
                    <a:gd name="connsiteX29" fmla="*/ 939801 w 1366521"/>
                    <a:gd name="connsiteY29" fmla="*/ 2467611 h 4884421"/>
                    <a:gd name="connsiteX30" fmla="*/ 927454 w 1366521"/>
                    <a:gd name="connsiteY30" fmla="*/ 2465553 h 4884421"/>
                    <a:gd name="connsiteX31" fmla="*/ 1366521 w 1366521"/>
                    <a:gd name="connsiteY31" fmla="*/ 4594774 h 4884421"/>
                    <a:gd name="connsiteX32" fmla="*/ 1320780 w 1366521"/>
                    <a:gd name="connsiteY32" fmla="*/ 4630420 h 4884421"/>
                    <a:gd name="connsiteX33" fmla="*/ 1169689 w 1366521"/>
                    <a:gd name="connsiteY33" fmla="*/ 3895236 h 4884421"/>
                    <a:gd name="connsiteX34" fmla="*/ 836098 w 1366521"/>
                    <a:gd name="connsiteY34" fmla="*/ 4013036 h 4884421"/>
                    <a:gd name="connsiteX35" fmla="*/ 995682 w 1366521"/>
                    <a:gd name="connsiteY35" fmla="*/ 4832411 h 4884421"/>
                    <a:gd name="connsiteX36" fmla="*/ 938523 w 1366521"/>
                    <a:gd name="connsiteY36" fmla="*/ 4884421 h 4884421"/>
                    <a:gd name="connsiteX37" fmla="*/ 615428 w 1366521"/>
                    <a:gd name="connsiteY37" fmla="*/ 3202912 h 4884421"/>
                    <a:gd name="connsiteX38" fmla="*/ 614681 w 1366521"/>
                    <a:gd name="connsiteY38" fmla="*/ 3202940 h 4884421"/>
                    <a:gd name="connsiteX39" fmla="*/ 596900 w 1366521"/>
                    <a:gd name="connsiteY39" fmla="*/ 3111500 h 4884421"/>
                    <a:gd name="connsiteX40" fmla="*/ 597863 w 1366521"/>
                    <a:gd name="connsiteY40" fmla="*/ 3111500 h 4884421"/>
                    <a:gd name="connsiteX41" fmla="*/ 147111 w 1366521"/>
                    <a:gd name="connsiteY41" fmla="*/ 765619 h 4884421"/>
                    <a:gd name="connsiteX42" fmla="*/ 144782 w 1366521"/>
                    <a:gd name="connsiteY42" fmla="*/ 764543 h 4884421"/>
                    <a:gd name="connsiteX43" fmla="*/ 127000 w 1366521"/>
                    <a:gd name="connsiteY43" fmla="*/ 673100 h 4884421"/>
                    <a:gd name="connsiteX44" fmla="*/ 129579 w 1366521"/>
                    <a:gd name="connsiteY44" fmla="*/ 674376 h 4884421"/>
                    <a:gd name="connsiteX45" fmla="*/ 0 w 1366521"/>
                    <a:gd name="connsiteY4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24563 w 1366521"/>
                    <a:gd name="connsiteY27" fmla="*/ 2391413 h 4884421"/>
                    <a:gd name="connsiteX28" fmla="*/ 939801 w 1366521"/>
                    <a:gd name="connsiteY28" fmla="*/ 2467611 h 4884421"/>
                    <a:gd name="connsiteX29" fmla="*/ 927454 w 1366521"/>
                    <a:gd name="connsiteY29" fmla="*/ 2465553 h 4884421"/>
                    <a:gd name="connsiteX30" fmla="*/ 1366521 w 1366521"/>
                    <a:gd name="connsiteY30" fmla="*/ 4594774 h 4884421"/>
                    <a:gd name="connsiteX31" fmla="*/ 1320780 w 1366521"/>
                    <a:gd name="connsiteY31" fmla="*/ 4630420 h 4884421"/>
                    <a:gd name="connsiteX32" fmla="*/ 1169689 w 1366521"/>
                    <a:gd name="connsiteY32" fmla="*/ 3895236 h 4884421"/>
                    <a:gd name="connsiteX33" fmla="*/ 836098 w 1366521"/>
                    <a:gd name="connsiteY33" fmla="*/ 4013036 h 4884421"/>
                    <a:gd name="connsiteX34" fmla="*/ 995682 w 1366521"/>
                    <a:gd name="connsiteY34" fmla="*/ 4832411 h 4884421"/>
                    <a:gd name="connsiteX35" fmla="*/ 938523 w 1366521"/>
                    <a:gd name="connsiteY35" fmla="*/ 4884421 h 4884421"/>
                    <a:gd name="connsiteX36" fmla="*/ 615428 w 1366521"/>
                    <a:gd name="connsiteY36" fmla="*/ 3202912 h 4884421"/>
                    <a:gd name="connsiteX37" fmla="*/ 614681 w 1366521"/>
                    <a:gd name="connsiteY37" fmla="*/ 3202940 h 4884421"/>
                    <a:gd name="connsiteX38" fmla="*/ 596900 w 1366521"/>
                    <a:gd name="connsiteY38" fmla="*/ 3111500 h 4884421"/>
                    <a:gd name="connsiteX39" fmla="*/ 597863 w 1366521"/>
                    <a:gd name="connsiteY39" fmla="*/ 3111500 h 4884421"/>
                    <a:gd name="connsiteX40" fmla="*/ 147111 w 1366521"/>
                    <a:gd name="connsiteY40" fmla="*/ 765619 h 4884421"/>
                    <a:gd name="connsiteX41" fmla="*/ 144782 w 1366521"/>
                    <a:gd name="connsiteY41" fmla="*/ 764543 h 4884421"/>
                    <a:gd name="connsiteX42" fmla="*/ 127000 w 1366521"/>
                    <a:gd name="connsiteY42" fmla="*/ 673100 h 4884421"/>
                    <a:gd name="connsiteX43" fmla="*/ 129579 w 1366521"/>
                    <a:gd name="connsiteY43" fmla="*/ 674376 h 4884421"/>
                    <a:gd name="connsiteX44" fmla="*/ 0 w 1366521"/>
                    <a:gd name="connsiteY4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11637 w 1366521"/>
                    <a:gd name="connsiteY26" fmla="*/ 2388849 h 4884421"/>
                    <a:gd name="connsiteX27" fmla="*/ 939801 w 1366521"/>
                    <a:gd name="connsiteY27" fmla="*/ 2467611 h 4884421"/>
                    <a:gd name="connsiteX28" fmla="*/ 927454 w 1366521"/>
                    <a:gd name="connsiteY28" fmla="*/ 2465553 h 4884421"/>
                    <a:gd name="connsiteX29" fmla="*/ 1366521 w 1366521"/>
                    <a:gd name="connsiteY29" fmla="*/ 4594774 h 4884421"/>
                    <a:gd name="connsiteX30" fmla="*/ 1320780 w 1366521"/>
                    <a:gd name="connsiteY30" fmla="*/ 4630420 h 4884421"/>
                    <a:gd name="connsiteX31" fmla="*/ 1169689 w 1366521"/>
                    <a:gd name="connsiteY31" fmla="*/ 3895236 h 4884421"/>
                    <a:gd name="connsiteX32" fmla="*/ 836098 w 1366521"/>
                    <a:gd name="connsiteY32" fmla="*/ 4013036 h 4884421"/>
                    <a:gd name="connsiteX33" fmla="*/ 995682 w 1366521"/>
                    <a:gd name="connsiteY33" fmla="*/ 4832411 h 4884421"/>
                    <a:gd name="connsiteX34" fmla="*/ 938523 w 1366521"/>
                    <a:gd name="connsiteY34" fmla="*/ 4884421 h 4884421"/>
                    <a:gd name="connsiteX35" fmla="*/ 615428 w 1366521"/>
                    <a:gd name="connsiteY35" fmla="*/ 3202912 h 4884421"/>
                    <a:gd name="connsiteX36" fmla="*/ 614681 w 1366521"/>
                    <a:gd name="connsiteY36" fmla="*/ 3202940 h 4884421"/>
                    <a:gd name="connsiteX37" fmla="*/ 596900 w 1366521"/>
                    <a:gd name="connsiteY37" fmla="*/ 3111500 h 4884421"/>
                    <a:gd name="connsiteX38" fmla="*/ 597863 w 1366521"/>
                    <a:gd name="connsiteY38" fmla="*/ 3111500 h 4884421"/>
                    <a:gd name="connsiteX39" fmla="*/ 147111 w 1366521"/>
                    <a:gd name="connsiteY39" fmla="*/ 765619 h 4884421"/>
                    <a:gd name="connsiteX40" fmla="*/ 144782 w 1366521"/>
                    <a:gd name="connsiteY40" fmla="*/ 764543 h 4884421"/>
                    <a:gd name="connsiteX41" fmla="*/ 127000 w 1366521"/>
                    <a:gd name="connsiteY41" fmla="*/ 673100 h 4884421"/>
                    <a:gd name="connsiteX42" fmla="*/ 129579 w 1366521"/>
                    <a:gd name="connsiteY42" fmla="*/ 674376 h 4884421"/>
                    <a:gd name="connsiteX43" fmla="*/ 0 w 1366521"/>
                    <a:gd name="connsiteY4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927454 w 1366521"/>
                    <a:gd name="connsiteY27" fmla="*/ 2465553 h 4884421"/>
                    <a:gd name="connsiteX28" fmla="*/ 1366521 w 1366521"/>
                    <a:gd name="connsiteY28" fmla="*/ 4594774 h 4884421"/>
                    <a:gd name="connsiteX29" fmla="*/ 1320780 w 1366521"/>
                    <a:gd name="connsiteY29" fmla="*/ 4630420 h 4884421"/>
                    <a:gd name="connsiteX30" fmla="*/ 1169689 w 1366521"/>
                    <a:gd name="connsiteY30" fmla="*/ 3895236 h 4884421"/>
                    <a:gd name="connsiteX31" fmla="*/ 836098 w 1366521"/>
                    <a:gd name="connsiteY31" fmla="*/ 4013036 h 4884421"/>
                    <a:gd name="connsiteX32" fmla="*/ 995682 w 1366521"/>
                    <a:gd name="connsiteY32" fmla="*/ 4832411 h 4884421"/>
                    <a:gd name="connsiteX33" fmla="*/ 938523 w 1366521"/>
                    <a:gd name="connsiteY33" fmla="*/ 4884421 h 4884421"/>
                    <a:gd name="connsiteX34" fmla="*/ 615428 w 1366521"/>
                    <a:gd name="connsiteY34" fmla="*/ 3202912 h 4884421"/>
                    <a:gd name="connsiteX35" fmla="*/ 614681 w 1366521"/>
                    <a:gd name="connsiteY35" fmla="*/ 3202940 h 4884421"/>
                    <a:gd name="connsiteX36" fmla="*/ 596900 w 1366521"/>
                    <a:gd name="connsiteY36" fmla="*/ 3111500 h 4884421"/>
                    <a:gd name="connsiteX37" fmla="*/ 597863 w 1366521"/>
                    <a:gd name="connsiteY37" fmla="*/ 3111500 h 4884421"/>
                    <a:gd name="connsiteX38" fmla="*/ 147111 w 1366521"/>
                    <a:gd name="connsiteY38" fmla="*/ 765619 h 4884421"/>
                    <a:gd name="connsiteX39" fmla="*/ 144782 w 1366521"/>
                    <a:gd name="connsiteY39" fmla="*/ 764543 h 4884421"/>
                    <a:gd name="connsiteX40" fmla="*/ 127000 w 1366521"/>
                    <a:gd name="connsiteY40" fmla="*/ 673100 h 4884421"/>
                    <a:gd name="connsiteX41" fmla="*/ 129579 w 1366521"/>
                    <a:gd name="connsiteY41" fmla="*/ 674376 h 4884421"/>
                    <a:gd name="connsiteX42" fmla="*/ 0 w 1366521"/>
                    <a:gd name="connsiteY42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939801 w 1366521"/>
                    <a:gd name="connsiteY26" fmla="*/ 2467611 h 4884421"/>
                    <a:gd name="connsiteX27" fmla="*/ 1366521 w 1366521"/>
                    <a:gd name="connsiteY27" fmla="*/ 4594774 h 4884421"/>
                    <a:gd name="connsiteX28" fmla="*/ 1320780 w 1366521"/>
                    <a:gd name="connsiteY28" fmla="*/ 4630420 h 4884421"/>
                    <a:gd name="connsiteX29" fmla="*/ 1169689 w 1366521"/>
                    <a:gd name="connsiteY29" fmla="*/ 3895236 h 4884421"/>
                    <a:gd name="connsiteX30" fmla="*/ 836098 w 1366521"/>
                    <a:gd name="connsiteY30" fmla="*/ 4013036 h 4884421"/>
                    <a:gd name="connsiteX31" fmla="*/ 995682 w 1366521"/>
                    <a:gd name="connsiteY31" fmla="*/ 4832411 h 4884421"/>
                    <a:gd name="connsiteX32" fmla="*/ 938523 w 1366521"/>
                    <a:gd name="connsiteY32" fmla="*/ 4884421 h 4884421"/>
                    <a:gd name="connsiteX33" fmla="*/ 615428 w 1366521"/>
                    <a:gd name="connsiteY33" fmla="*/ 3202912 h 4884421"/>
                    <a:gd name="connsiteX34" fmla="*/ 614681 w 1366521"/>
                    <a:gd name="connsiteY34" fmla="*/ 3202940 h 4884421"/>
                    <a:gd name="connsiteX35" fmla="*/ 596900 w 1366521"/>
                    <a:gd name="connsiteY35" fmla="*/ 3111500 h 4884421"/>
                    <a:gd name="connsiteX36" fmla="*/ 597863 w 1366521"/>
                    <a:gd name="connsiteY36" fmla="*/ 3111500 h 4884421"/>
                    <a:gd name="connsiteX37" fmla="*/ 147111 w 1366521"/>
                    <a:gd name="connsiteY37" fmla="*/ 765619 h 4884421"/>
                    <a:gd name="connsiteX38" fmla="*/ 144782 w 1366521"/>
                    <a:gd name="connsiteY38" fmla="*/ 764543 h 4884421"/>
                    <a:gd name="connsiteX39" fmla="*/ 127000 w 1366521"/>
                    <a:gd name="connsiteY39" fmla="*/ 673100 h 4884421"/>
                    <a:gd name="connsiteX40" fmla="*/ 129579 w 1366521"/>
                    <a:gd name="connsiteY40" fmla="*/ 674376 h 4884421"/>
                    <a:gd name="connsiteX41" fmla="*/ 0 w 1366521"/>
                    <a:gd name="connsiteY41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44782 w 1366521"/>
                    <a:gd name="connsiteY37" fmla="*/ 764543 h 4884421"/>
                    <a:gd name="connsiteX38" fmla="*/ 127000 w 1366521"/>
                    <a:gd name="connsiteY38" fmla="*/ 673100 h 4884421"/>
                    <a:gd name="connsiteX39" fmla="*/ 129579 w 1366521"/>
                    <a:gd name="connsiteY39" fmla="*/ 674376 h 4884421"/>
                    <a:gd name="connsiteX40" fmla="*/ 0 w 1366521"/>
                    <a:gd name="connsiteY40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47111 w 1366521"/>
                    <a:gd name="connsiteY36" fmla="*/ 765619 h 4884421"/>
                    <a:gd name="connsiteX37" fmla="*/ 127000 w 1366521"/>
                    <a:gd name="connsiteY37" fmla="*/ 673100 h 4884421"/>
                    <a:gd name="connsiteX38" fmla="*/ 129579 w 1366521"/>
                    <a:gd name="connsiteY38" fmla="*/ 674376 h 4884421"/>
                    <a:gd name="connsiteX39" fmla="*/ 0 w 1366521"/>
                    <a:gd name="connsiteY39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129579 w 1366521"/>
                    <a:gd name="connsiteY37" fmla="*/ 674376 h 4884421"/>
                    <a:gd name="connsiteX38" fmla="*/ 0 w 1366521"/>
                    <a:gd name="connsiteY38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127000 w 1366521"/>
                    <a:gd name="connsiteY36" fmla="*/ 673100 h 4884421"/>
                    <a:gd name="connsiteX37" fmla="*/ 0 w 1366521"/>
                    <a:gd name="connsiteY37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614681 w 1366521"/>
                    <a:gd name="connsiteY33" fmla="*/ 3202940 h 4884421"/>
                    <a:gd name="connsiteX34" fmla="*/ 596900 w 1366521"/>
                    <a:gd name="connsiteY34" fmla="*/ 3111500 h 4884421"/>
                    <a:gd name="connsiteX35" fmla="*/ 597863 w 1366521"/>
                    <a:gd name="connsiteY35" fmla="*/ 3111500 h 4884421"/>
                    <a:gd name="connsiteX36" fmla="*/ 0 w 1366521"/>
                    <a:gd name="connsiteY36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597863 w 1366521"/>
                    <a:gd name="connsiteY34" fmla="*/ 3111500 h 4884421"/>
                    <a:gd name="connsiteX35" fmla="*/ 0 w 1366521"/>
                    <a:gd name="connsiteY35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596900 w 1366521"/>
                    <a:gd name="connsiteY33" fmla="*/ 3111500 h 4884421"/>
                    <a:gd name="connsiteX34" fmla="*/ 0 w 1366521"/>
                    <a:gd name="connsiteY34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615428 w 1366521"/>
                    <a:gd name="connsiteY32" fmla="*/ 3202912 h 4884421"/>
                    <a:gd name="connsiteX33" fmla="*/ 0 w 1366521"/>
                    <a:gd name="connsiteY33" fmla="*/ 0 h 4884421"/>
                    <a:gd name="connsiteX0" fmla="*/ 1024311 w 1366521"/>
                    <a:gd name="connsiteY0" fmla="*/ 3187854 h 4884421"/>
                    <a:gd name="connsiteX1" fmla="*/ 677869 w 1366521"/>
                    <a:gd name="connsiteY1" fmla="*/ 3200613 h 4884421"/>
                    <a:gd name="connsiteX2" fmla="*/ 818632 w 1366521"/>
                    <a:gd name="connsiteY2" fmla="*/ 3923356 h 4884421"/>
                    <a:gd name="connsiteX3" fmla="*/ 1154059 w 1366521"/>
                    <a:gd name="connsiteY3" fmla="*/ 3819187 h 4884421"/>
                    <a:gd name="connsiteX4" fmla="*/ 1024311 w 1366521"/>
                    <a:gd name="connsiteY4" fmla="*/ 3187854 h 4884421"/>
                    <a:gd name="connsiteX5" fmla="*/ 521530 w 1366521"/>
                    <a:gd name="connsiteY5" fmla="*/ 2397896 h 4884421"/>
                    <a:gd name="connsiteX6" fmla="*/ 660513 w 1366521"/>
                    <a:gd name="connsiteY6" fmla="*/ 3111500 h 4884421"/>
                    <a:gd name="connsiteX7" fmla="*/ 1008619 w 1366521"/>
                    <a:gd name="connsiteY7" fmla="*/ 3111500 h 4884421"/>
                    <a:gd name="connsiteX8" fmla="*/ 874037 w 1366521"/>
                    <a:gd name="connsiteY8" fmla="*/ 2456650 h 4884421"/>
                    <a:gd name="connsiteX9" fmla="*/ 521530 w 1366521"/>
                    <a:gd name="connsiteY9" fmla="*/ 2397896 h 4884421"/>
                    <a:gd name="connsiteX10" fmla="*/ 365533 w 1366521"/>
                    <a:gd name="connsiteY10" fmla="*/ 1596940 h 4884421"/>
                    <a:gd name="connsiteX11" fmla="*/ 504019 w 1366521"/>
                    <a:gd name="connsiteY11" fmla="*/ 2307988 h 4884421"/>
                    <a:gd name="connsiteX12" fmla="*/ 857913 w 1366521"/>
                    <a:gd name="connsiteY12" fmla="*/ 2378192 h 4884421"/>
                    <a:gd name="connsiteX13" fmla="*/ 723242 w 1366521"/>
                    <a:gd name="connsiteY13" fmla="*/ 1722905 h 4884421"/>
                    <a:gd name="connsiteX14" fmla="*/ 365533 w 1366521"/>
                    <a:gd name="connsiteY14" fmla="*/ 1596940 h 4884421"/>
                    <a:gd name="connsiteX15" fmla="*/ 209215 w 1366521"/>
                    <a:gd name="connsiteY15" fmla="*/ 794332 h 4884421"/>
                    <a:gd name="connsiteX16" fmla="*/ 348106 w 1366521"/>
                    <a:gd name="connsiteY16" fmla="*/ 1507463 h 4884421"/>
                    <a:gd name="connsiteX17" fmla="*/ 707396 w 1366521"/>
                    <a:gd name="connsiteY17" fmla="*/ 1645801 h 4884421"/>
                    <a:gd name="connsiteX18" fmla="*/ 566339 w 1366521"/>
                    <a:gd name="connsiteY18" fmla="*/ 959442 h 4884421"/>
                    <a:gd name="connsiteX19" fmla="*/ 209215 w 1366521"/>
                    <a:gd name="connsiteY19" fmla="*/ 794332 h 4884421"/>
                    <a:gd name="connsiteX20" fmla="*/ 0 w 1366521"/>
                    <a:gd name="connsiteY20" fmla="*/ 0 h 4884421"/>
                    <a:gd name="connsiteX21" fmla="*/ 60939 w 1366521"/>
                    <a:gd name="connsiteY21" fmla="*/ 33015 h 4884421"/>
                    <a:gd name="connsiteX22" fmla="*/ 191854 w 1366521"/>
                    <a:gd name="connsiteY22" fmla="*/ 705190 h 4884421"/>
                    <a:gd name="connsiteX23" fmla="*/ 550564 w 1366521"/>
                    <a:gd name="connsiteY23" fmla="*/ 882684 h 4884421"/>
                    <a:gd name="connsiteX24" fmla="*/ 431800 w 1366521"/>
                    <a:gd name="connsiteY24" fmla="*/ 304800 h 4884421"/>
                    <a:gd name="connsiteX25" fmla="*/ 487667 w 1366521"/>
                    <a:gd name="connsiteY25" fmla="*/ 332836 h 4884421"/>
                    <a:gd name="connsiteX26" fmla="*/ 1366521 w 1366521"/>
                    <a:gd name="connsiteY26" fmla="*/ 4594774 h 4884421"/>
                    <a:gd name="connsiteX27" fmla="*/ 1320780 w 1366521"/>
                    <a:gd name="connsiteY27" fmla="*/ 4630420 h 4884421"/>
                    <a:gd name="connsiteX28" fmla="*/ 1169689 w 1366521"/>
                    <a:gd name="connsiteY28" fmla="*/ 3895236 h 4884421"/>
                    <a:gd name="connsiteX29" fmla="*/ 836098 w 1366521"/>
                    <a:gd name="connsiteY29" fmla="*/ 4013036 h 4884421"/>
                    <a:gd name="connsiteX30" fmla="*/ 995682 w 1366521"/>
                    <a:gd name="connsiteY30" fmla="*/ 4832411 h 4884421"/>
                    <a:gd name="connsiteX31" fmla="*/ 938523 w 1366521"/>
                    <a:gd name="connsiteY31" fmla="*/ 4884421 h 4884421"/>
                    <a:gd name="connsiteX32" fmla="*/ 0 w 1366521"/>
                    <a:gd name="connsiteY32" fmla="*/ 0 h 488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66521" h="4884421">
                      <a:moveTo>
                        <a:pt x="1024311" y="3187854"/>
                      </a:moveTo>
                      <a:lnTo>
                        <a:pt x="677869" y="3200613"/>
                      </a:lnTo>
                      <a:lnTo>
                        <a:pt x="818632" y="3923356"/>
                      </a:lnTo>
                      <a:lnTo>
                        <a:pt x="1154059" y="3819187"/>
                      </a:lnTo>
                      <a:lnTo>
                        <a:pt x="1024311" y="3187854"/>
                      </a:lnTo>
                      <a:close/>
                      <a:moveTo>
                        <a:pt x="521530" y="2397896"/>
                      </a:moveTo>
                      <a:lnTo>
                        <a:pt x="660513" y="3111500"/>
                      </a:lnTo>
                      <a:lnTo>
                        <a:pt x="1008619" y="3111500"/>
                      </a:lnTo>
                      <a:lnTo>
                        <a:pt x="874037" y="2456650"/>
                      </a:lnTo>
                      <a:lnTo>
                        <a:pt x="521530" y="2397896"/>
                      </a:lnTo>
                      <a:close/>
                      <a:moveTo>
                        <a:pt x="365533" y="1596940"/>
                      </a:moveTo>
                      <a:lnTo>
                        <a:pt x="504019" y="2307988"/>
                      </a:lnTo>
                      <a:lnTo>
                        <a:pt x="857913" y="2378192"/>
                      </a:lnTo>
                      <a:lnTo>
                        <a:pt x="723242" y="1722905"/>
                      </a:lnTo>
                      <a:lnTo>
                        <a:pt x="365533" y="1596940"/>
                      </a:lnTo>
                      <a:close/>
                      <a:moveTo>
                        <a:pt x="209215" y="794332"/>
                      </a:moveTo>
                      <a:lnTo>
                        <a:pt x="348106" y="1507463"/>
                      </a:lnTo>
                      <a:lnTo>
                        <a:pt x="707396" y="1645801"/>
                      </a:lnTo>
                      <a:lnTo>
                        <a:pt x="566339" y="959442"/>
                      </a:lnTo>
                      <a:lnTo>
                        <a:pt x="209215" y="794332"/>
                      </a:lnTo>
                      <a:close/>
                      <a:moveTo>
                        <a:pt x="0" y="0"/>
                      </a:moveTo>
                      <a:lnTo>
                        <a:pt x="60939" y="33015"/>
                      </a:lnTo>
                      <a:lnTo>
                        <a:pt x="191854" y="705190"/>
                      </a:lnTo>
                      <a:lnTo>
                        <a:pt x="550564" y="882684"/>
                      </a:lnTo>
                      <a:lnTo>
                        <a:pt x="431800" y="304800"/>
                      </a:lnTo>
                      <a:lnTo>
                        <a:pt x="487667" y="332836"/>
                      </a:lnTo>
                      <a:lnTo>
                        <a:pt x="1366521" y="4594774"/>
                      </a:lnTo>
                      <a:lnTo>
                        <a:pt x="1320780" y="4630420"/>
                      </a:lnTo>
                      <a:lnTo>
                        <a:pt x="1169689" y="3895236"/>
                      </a:lnTo>
                      <a:lnTo>
                        <a:pt x="836098" y="4013036"/>
                      </a:lnTo>
                      <a:lnTo>
                        <a:pt x="995682" y="4832411"/>
                      </a:lnTo>
                      <a:lnTo>
                        <a:pt x="938523" y="48844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2700">
                  <a:miter lim="400000"/>
                </a:ln>
              </p:spPr>
              <p:txBody>
                <a:bodyPr wrap="square" lIns="38100" tIns="38100" rIns="38100" bIns="38100" anchor="ctr">
                  <a:noAutofit/>
                </a:bodyPr>
                <a:lstStyle/>
                <a:p>
                  <a:pPr marL="0" marR="0" lvl="0" indent="0" defTabSz="91435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kumimoji="0" sz="3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LnTx/>
                    <a:uFillTx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0FCF48-C237-3927-9CE2-D59FA8AE4899}"/>
                </a:ext>
              </a:extLst>
            </p:cNvPr>
            <p:cNvSpPr/>
            <p:nvPr/>
          </p:nvSpPr>
          <p:spPr>
            <a:xfrm>
              <a:off x="6901143" y="1704797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826EE3-A15B-C68B-34DB-EB403ACB7F71}"/>
                </a:ext>
              </a:extLst>
            </p:cNvPr>
            <p:cNvSpPr/>
            <p:nvPr/>
          </p:nvSpPr>
          <p:spPr>
            <a:xfrm>
              <a:off x="6891324" y="2649004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0438577" lon="2392975" rev="39920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EE832E8-4CB8-8A66-F49D-E0E52242FC1C}"/>
                </a:ext>
              </a:extLst>
            </p:cNvPr>
            <p:cNvSpPr/>
            <p:nvPr/>
          </p:nvSpPr>
          <p:spPr>
            <a:xfrm>
              <a:off x="6908851" y="3585430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21338516" lon="2403336" rev="37772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703B9D-2EFB-D7FF-138D-2FD335194521}"/>
                </a:ext>
              </a:extLst>
            </p:cNvPr>
            <p:cNvSpPr/>
            <p:nvPr/>
          </p:nvSpPr>
          <p:spPr>
            <a:xfrm>
              <a:off x="6890694" y="4585865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638463" lon="2413283" rev="38321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9BE1E2-5477-3805-BC0B-006EB043C52F}"/>
                </a:ext>
              </a:extLst>
            </p:cNvPr>
            <p:cNvSpPr/>
            <p:nvPr/>
          </p:nvSpPr>
          <p:spPr>
            <a:xfrm>
              <a:off x="6890694" y="5585873"/>
              <a:ext cx="1080120" cy="108012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  <a:scene3d>
              <a:camera prst="isometricOffAxis1Left">
                <a:rot lat="1238424" lon="2420394" rev="40245"/>
              </a:camera>
              <a:lightRig rig="threePt" dir="t"/>
            </a:scene3d>
            <a:sp3d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83864A02-1306-07CE-720E-8B105A6E4C32}"/>
              </a:ext>
            </a:extLst>
          </p:cNvPr>
          <p:cNvSpPr txBox="1"/>
          <p:nvPr/>
        </p:nvSpPr>
        <p:spPr>
          <a:xfrm>
            <a:off x="115845" y="2805566"/>
            <a:ext cx="3602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RETENIR</a:t>
            </a:r>
          </a:p>
        </p:txBody>
      </p:sp>
    </p:spTree>
    <p:extLst>
      <p:ext uri="{BB962C8B-B14F-4D97-AF65-F5344CB8AC3E}">
        <p14:creationId xmlns:p14="http://schemas.microsoft.com/office/powerpoint/2010/main" val="2726438065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9305D46-4F1B-9DFC-C66F-AAFF8616D1BA}"/>
              </a:ext>
            </a:extLst>
          </p:cNvPr>
          <p:cNvSpPr txBox="1">
            <a:spLocks/>
          </p:cNvSpPr>
          <p:nvPr/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ctr" defTabSz="914354" rtl="0" eaLnBrk="1" latinLnBrk="0" hangingPunct="1">
              <a:defRPr sz="1400" kern="1200">
                <a:solidFill>
                  <a:srgbClr val="2F3A46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Gif Maniac images animées Marcheur">
            <a:extLst>
              <a:ext uri="{FF2B5EF4-FFF2-40B4-BE49-F238E27FC236}">
                <a16:creationId xmlns:a16="http://schemas.microsoft.com/office/drawing/2014/main" id="{8FF04B19-EC56-BDBC-FA4E-D99FBBA8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79" y="1402092"/>
            <a:ext cx="3031030" cy="35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1B2219B-5F33-7C49-FC8B-3B3EE8A64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10599550" y="0"/>
            <a:ext cx="1592450" cy="1982408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FBC81D3-9335-2D70-AE71-AACE2491F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8795982" y="1443557"/>
            <a:ext cx="1087665" cy="135401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2CEB460-E88B-D94B-7F4F-9C6D65B1E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6877640" y="2074870"/>
            <a:ext cx="817178" cy="101728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3C072137-3C73-C1B9-5EBB-3B7E8881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93" b="9279"/>
          <a:stretch/>
        </p:blipFill>
        <p:spPr>
          <a:xfrm>
            <a:off x="5454586" y="2765448"/>
            <a:ext cx="507404" cy="63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57128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558573" y="20558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CIBLES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02973" y="3757613"/>
            <a:ext cx="9227254" cy="1363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  LE BUDGET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7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6933690" y="3082636"/>
            <a:ext cx="3944829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</a:t>
            </a:r>
          </a:p>
        </p:txBody>
      </p:sp>
      <p:pic>
        <p:nvPicPr>
          <p:cNvPr id="1026" name="Picture 2" descr="Gif Maniac images animées Marcheur">
            <a:extLst>
              <a:ext uri="{FF2B5EF4-FFF2-40B4-BE49-F238E27FC236}">
                <a16:creationId xmlns:a16="http://schemas.microsoft.com/office/drawing/2014/main" id="{D4A6FD86-8E0B-AF9E-DA26-6F14F713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" y="310312"/>
            <a:ext cx="4881504" cy="576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3BA786D-8760-2FAF-6E5E-0A5D9C137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02" y="0"/>
            <a:ext cx="1592398" cy="19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29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Chronogramme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48070"/>
              </p:ext>
            </p:extLst>
          </p:nvPr>
        </p:nvGraphicFramePr>
        <p:xfrm>
          <a:off x="1773349" y="1168240"/>
          <a:ext cx="9492750" cy="449845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64250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396182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32318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/>
                        <a:t>Mme. Marie-Hélène GNAGNE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Mme. Gisèle AKPAMOLI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Jeu de </a:t>
                      </a:r>
                      <a:r>
                        <a:rPr lang="fr-FR" sz="180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naming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83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818181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218222415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Sommaire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63419" y="1501252"/>
            <a:ext cx="6308436" cy="455022"/>
            <a:chOff x="563419" y="1419960"/>
            <a:chExt cx="6308436" cy="45502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840509" y="1422400"/>
              <a:ext cx="6031346" cy="4525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563419" y="1419960"/>
              <a:ext cx="452581" cy="452581"/>
            </a:xfrm>
            <a:prstGeom prst="ellipse">
              <a:avLst/>
            </a:prstGeom>
            <a:solidFill>
              <a:srgbClr val="FAFAFA"/>
            </a:solidFill>
            <a:ln w="28575">
              <a:solidFill>
                <a:srgbClr val="692B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108364" y="1446195"/>
              <a:ext cx="5309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1A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 challenges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318654" y="2499301"/>
            <a:ext cx="6553201" cy="455022"/>
            <a:chOff x="318654" y="2121924"/>
            <a:chExt cx="6553201" cy="455022"/>
          </a:xfrm>
        </p:grpSpPr>
        <p:grpSp>
          <p:nvGrpSpPr>
            <p:cNvPr id="16" name="Groupe 15"/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Ellipse 17"/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de la transformation</a:t>
                </a: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F3FCE02E-E296-69AB-4E18-3BAF463DD75B}"/>
              </a:ext>
            </a:extLst>
          </p:cNvPr>
          <p:cNvGrpSpPr/>
          <p:nvPr/>
        </p:nvGrpSpPr>
        <p:grpSpPr>
          <a:xfrm>
            <a:off x="318654" y="3381739"/>
            <a:ext cx="6553201" cy="455022"/>
            <a:chOff x="318654" y="2121924"/>
            <a:chExt cx="6553201" cy="45502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06C0F51B-C3A6-A6A4-3E93-A5C4C341F1EC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0" name="Rectangle à coins arrondis 16">
                <a:extLst>
                  <a:ext uri="{FF2B5EF4-FFF2-40B4-BE49-F238E27FC236}">
                    <a16:creationId xmlns:a16="http://schemas.microsoft.com/office/drawing/2014/main" id="{F7453EBA-BF6D-018E-2B7F-0A1C89418184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Ellipse 20">
                <a:extLst>
                  <a:ext uri="{FF2B5EF4-FFF2-40B4-BE49-F238E27FC236}">
                    <a16:creationId xmlns:a16="http://schemas.microsoft.com/office/drawing/2014/main" id="{0EA4EB10-47B6-DFB8-67B8-0DFB2392CE9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62EC35D-D317-2406-A000-A6D1237CE306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Stream leaders</a:t>
                </a:r>
              </a:p>
            </p:txBody>
          </p: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222B0FE-E136-48D0-CA33-980A93E63F84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2A19840-F220-A75A-3A44-F76387A88E99}"/>
              </a:ext>
            </a:extLst>
          </p:cNvPr>
          <p:cNvGrpSpPr/>
          <p:nvPr/>
        </p:nvGrpSpPr>
        <p:grpSpPr>
          <a:xfrm>
            <a:off x="318654" y="4336877"/>
            <a:ext cx="6553201" cy="455022"/>
            <a:chOff x="318654" y="2121924"/>
            <a:chExt cx="6553201" cy="455022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BB2F5FE0-6D30-8B16-F179-7550ECB8DFA6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26" name="Rectangle à coins arrondis 16">
                <a:extLst>
                  <a:ext uri="{FF2B5EF4-FFF2-40B4-BE49-F238E27FC236}">
                    <a16:creationId xmlns:a16="http://schemas.microsoft.com/office/drawing/2014/main" id="{56E2C44F-788E-F7A9-5E91-E6F3FE27E946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271CD1D7-037A-6A1F-9E5F-760B07063D0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204A4A10-680A-243C-277C-B68643DAD089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grands impacts à venir</a:t>
                </a:r>
              </a:p>
            </p:txBody>
          </p:sp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9E6A86F-E769-E0BD-66A3-ACDF9735B66C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41640" y="763449"/>
            <a:ext cx="5136532" cy="4851379"/>
            <a:chOff x="5496364" y="595686"/>
            <a:chExt cx="5515223" cy="5209047"/>
          </a:xfrm>
        </p:grpSpPr>
        <p:grpSp>
          <p:nvGrpSpPr>
            <p:cNvPr id="3" name="Groupe 2"/>
            <p:cNvGrpSpPr/>
            <p:nvPr/>
          </p:nvGrpSpPr>
          <p:grpSpPr>
            <a:xfrm>
              <a:off x="5496364" y="595686"/>
              <a:ext cx="5515223" cy="5209047"/>
              <a:chOff x="4719684" y="150974"/>
              <a:chExt cx="6142279" cy="58012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4719684" y="150974"/>
                <a:ext cx="6142279" cy="5801292"/>
              </a:xfrm>
              <a:prstGeom prst="ellipse">
                <a:avLst/>
              </a:prstGeom>
              <a:solidFill>
                <a:srgbClr val="99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" name="Ellipse 1"/>
              <p:cNvSpPr/>
              <p:nvPr/>
            </p:nvSpPr>
            <p:spPr>
              <a:xfrm>
                <a:off x="5643418" y="445900"/>
                <a:ext cx="5218545" cy="5126185"/>
              </a:xfrm>
              <a:prstGeom prst="ellipse">
                <a:avLst/>
              </a:prstGeom>
              <a:solidFill>
                <a:srgbClr val="E7D0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5643418" y="845376"/>
                <a:ext cx="4405201" cy="4327236"/>
              </a:xfrm>
              <a:prstGeom prst="ellipse">
                <a:avLst/>
              </a:prstGeom>
              <a:solidFill>
                <a:srgbClr val="692B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539390" y="2807992"/>
              <a:ext cx="3500538" cy="8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SOMMAIRE</a:t>
              </a:r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6110B31-575D-F3BD-727B-743452E13F67}"/>
              </a:ext>
            </a:extLst>
          </p:cNvPr>
          <p:cNvGrpSpPr/>
          <p:nvPr/>
        </p:nvGrpSpPr>
        <p:grpSpPr>
          <a:xfrm>
            <a:off x="318654" y="5269292"/>
            <a:ext cx="6553201" cy="455022"/>
            <a:chOff x="318654" y="2121924"/>
            <a:chExt cx="6553201" cy="455022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B5749176-1D47-7021-567A-CC01E52E6647}"/>
                </a:ext>
              </a:extLst>
            </p:cNvPr>
            <p:cNvGrpSpPr/>
            <p:nvPr/>
          </p:nvGrpSpPr>
          <p:grpSpPr>
            <a:xfrm>
              <a:off x="563419" y="2121924"/>
              <a:ext cx="6308436" cy="455022"/>
              <a:chOff x="563419" y="1419960"/>
              <a:chExt cx="6308436" cy="455022"/>
            </a:xfrm>
          </p:grpSpPr>
          <p:sp>
            <p:nvSpPr>
              <p:cNvPr id="32" name="Rectangle à coins arrondis 16">
                <a:extLst>
                  <a:ext uri="{FF2B5EF4-FFF2-40B4-BE49-F238E27FC236}">
                    <a16:creationId xmlns:a16="http://schemas.microsoft.com/office/drawing/2014/main" id="{43BC6D2B-6E5C-E61E-C948-D8415CFC4362}"/>
                  </a:ext>
                </a:extLst>
              </p:cNvPr>
              <p:cNvSpPr/>
              <p:nvPr/>
            </p:nvSpPr>
            <p:spPr>
              <a:xfrm>
                <a:off x="840509" y="1422400"/>
                <a:ext cx="6031346" cy="45258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586DAB99-5EEF-E97A-8C1C-FF9660CAABA5}"/>
                  </a:ext>
                </a:extLst>
              </p:cNvPr>
              <p:cNvSpPr/>
              <p:nvPr/>
            </p:nvSpPr>
            <p:spPr>
              <a:xfrm>
                <a:off x="563419" y="1419960"/>
                <a:ext cx="452581" cy="452581"/>
              </a:xfrm>
              <a:prstGeom prst="ellipse">
                <a:avLst/>
              </a:prstGeom>
              <a:solidFill>
                <a:srgbClr val="FAFAFA"/>
              </a:solidFill>
              <a:ln w="28575">
                <a:solidFill>
                  <a:srgbClr val="692B1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D87AF005-287F-AD7F-A678-87ABE5CDA5A4}"/>
                  </a:ext>
                </a:extLst>
              </p:cNvPr>
              <p:cNvSpPr txBox="1"/>
              <p:nvPr/>
            </p:nvSpPr>
            <p:spPr>
              <a:xfrm>
                <a:off x="1108364" y="1446195"/>
                <a:ext cx="53097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001A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Réussir notre changement…</a:t>
                </a:r>
              </a:p>
            </p:txBody>
          </p: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0F93184-F5F5-6D04-3C7C-6EBB31DA9569}"/>
                </a:ext>
              </a:extLst>
            </p:cNvPr>
            <p:cNvSpPr txBox="1"/>
            <p:nvPr/>
          </p:nvSpPr>
          <p:spPr>
            <a:xfrm>
              <a:off x="318654" y="2127178"/>
              <a:ext cx="942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819790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330141"/>
              </p:ext>
            </p:extLst>
          </p:nvPr>
        </p:nvGraphicFramePr>
        <p:xfrm>
          <a:off x="1644384" y="1168240"/>
          <a:ext cx="9621716" cy="41656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sz="2400" b="1" dirty="0"/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1" dirty="0"/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/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Marie-Hélène GNAGNE</a:t>
                      </a:r>
                      <a:endParaRPr lang="fr-FR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103821532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-159792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Nos challenges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7359F0F-FE74-EC33-EE69-D95D5E3493A6}"/>
              </a:ext>
            </a:extLst>
          </p:cNvPr>
          <p:cNvSpPr txBox="1"/>
          <p:nvPr/>
        </p:nvSpPr>
        <p:spPr>
          <a:xfrm>
            <a:off x="267628" y="869796"/>
            <a:ext cx="58283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POURQUOI?</a:t>
            </a:r>
          </a:p>
          <a:p>
            <a:endParaRPr lang="fr-FR" dirty="0"/>
          </a:p>
          <a:p>
            <a:r>
              <a:rPr lang="fr-FR" sz="1600" dirty="0"/>
              <a:t>Les transformations sont des nécessités aux entreprises qui souhaitent se maintenir dans l’ écosystème de leurs milieux, en tenant compte des  enjeux  internes &amp; externes: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Internes: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Amélioration des compétences métiers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Adaptation aux besoins du marché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Réduction des charges</a:t>
            </a:r>
          </a:p>
          <a:p>
            <a:pPr lvl="1"/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Enjeux Externes: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Forte concurrence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/>
              <a:t>Augmentation de la productivité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/>
          </a:p>
          <a:p>
            <a:r>
              <a:rPr lang="fr-FR" sz="1600" dirty="0"/>
              <a:t>Il est nécessaire pour nous GMC, de nous aligner à ces différentes exigences, il est même urgent pour nous de le faire!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ISO, nous avons à 90% des Non Conformités du fait de la majorité des exigences qui ne sont pas déployées.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/>
              <a:t>Norme COPC, nous avons sur 4360 points,  476 points acquis, soit une performance de 11 %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0BD648-F2D0-96B5-D002-59CCDFF58B5A}"/>
              </a:ext>
            </a:extLst>
          </p:cNvPr>
          <p:cNvSpPr txBox="1"/>
          <p:nvPr/>
        </p:nvSpPr>
        <p:spPr>
          <a:xfrm>
            <a:off x="6326460" y="869796"/>
            <a:ext cx="5597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OU?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filiales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BU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Sur toutes les activités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623E02-A4AD-C1C1-4B93-868DA9541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17" y="3786996"/>
            <a:ext cx="5019998" cy="10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0824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C00000"/>
                </a:solidFill>
                <a:latin typeface="Calibri (Corps)"/>
                <a:cs typeface="Arial" pitchFamily="34" charset="0"/>
              </a:rPr>
              <a:t>Intervenant</a:t>
            </a:r>
            <a:endParaRPr lang="fr-FR" sz="3200" b="1" dirty="0">
              <a:solidFill>
                <a:srgbClr val="C00000"/>
              </a:solidFill>
              <a:latin typeface="Calibri (Corps)"/>
              <a:cs typeface="Arial" pitchFamily="34" charset="0"/>
            </a:endParaRPr>
          </a:p>
        </p:txBody>
      </p:sp>
      <p:graphicFrame>
        <p:nvGraphicFramePr>
          <p:cNvPr id="37" name="Tableau 36">
            <a:extLst>
              <a:ext uri="{FF2B5EF4-FFF2-40B4-BE49-F238E27FC236}">
                <a16:creationId xmlns:a16="http://schemas.microsoft.com/office/drawing/2014/main" id="{B8706E9B-FBE9-C9C1-ED2A-9359D00DA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043901"/>
              </p:ext>
            </p:extLst>
          </p:nvPr>
        </p:nvGraphicFramePr>
        <p:xfrm>
          <a:off x="1644384" y="1168240"/>
          <a:ext cx="9621716" cy="412761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89772">
                  <a:extLst>
                    <a:ext uri="{9D8B030D-6E8A-4147-A177-3AD203B41FA5}">
                      <a16:colId xmlns:a16="http://schemas.microsoft.com/office/drawing/2014/main" val="4026965484"/>
                    </a:ext>
                  </a:extLst>
                </a:gridCol>
                <a:gridCol w="4537507">
                  <a:extLst>
                    <a:ext uri="{9D8B030D-6E8A-4147-A177-3AD203B41FA5}">
                      <a16:colId xmlns:a16="http://schemas.microsoft.com/office/drawing/2014/main" val="382682491"/>
                    </a:ext>
                  </a:extLst>
                </a:gridCol>
                <a:gridCol w="1994437">
                  <a:extLst>
                    <a:ext uri="{9D8B030D-6E8A-4147-A177-3AD203B41FA5}">
                      <a16:colId xmlns:a16="http://schemas.microsoft.com/office/drawing/2014/main" val="3187490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Intervenants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Thématiques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Durée (120 mn)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1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Annonce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32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45906"/>
                  </a:ext>
                </a:extLst>
              </a:tr>
              <a:tr h="419212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Théophile AMANI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Challenges et enjeux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M" sz="1800" b="1" dirty="0">
                          <a:solidFill>
                            <a:schemeClr val="tx1"/>
                          </a:solidFill>
                        </a:rPr>
                        <a:t>Mme. Marie-Hélène GNAGNE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Stream et axes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859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Charlo AKUEGNON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Stream dans le temps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25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39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Désiré KOUDOUGNON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Présentation Stream leaders et organisation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657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Léandre AGUIAH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Impacts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6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Aziz ORIOLA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Réussite de la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2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Mme. Raïssa KASSI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Questions – Réponses - jeux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62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Mr. Claude PADONOU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10 mn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831437"/>
                  </a:ext>
                </a:extLst>
              </a:tr>
            </a:tbl>
          </a:graphicData>
        </a:graphic>
      </p:graphicFrame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AE0633-BDCD-6572-2636-D5C812DB4CAC}"/>
              </a:ext>
            </a:extLst>
          </p:cNvPr>
          <p:cNvCxnSpPr/>
          <p:nvPr/>
        </p:nvCxnSpPr>
        <p:spPr>
          <a:xfrm>
            <a:off x="9359660" y="759554"/>
            <a:ext cx="0" cy="4924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F7E12FE0-D956-E975-7DF8-8928A118E3FA}"/>
              </a:ext>
            </a:extLst>
          </p:cNvPr>
          <p:cNvSpPr txBox="1"/>
          <p:nvPr/>
        </p:nvSpPr>
        <p:spPr>
          <a:xfrm>
            <a:off x="587218" y="5441664"/>
            <a:ext cx="4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fr-FR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Fulvio. A </a:t>
            </a:r>
          </a:p>
        </p:txBody>
      </p:sp>
    </p:spTree>
    <p:extLst>
      <p:ext uri="{BB962C8B-B14F-4D97-AF65-F5344CB8AC3E}">
        <p14:creationId xmlns:p14="http://schemas.microsoft.com/office/powerpoint/2010/main" val="92571592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 noGrp="1"/>
          </p:cNvSpPr>
          <p:nvPr>
            <p:ph type="title"/>
          </p:nvPr>
        </p:nvSpPr>
        <p:spPr>
          <a:xfrm>
            <a:off x="471055" y="73888"/>
            <a:ext cx="10891982" cy="6927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50000"/>
              </a:lnSpc>
            </a:pPr>
            <a:r>
              <a:rPr lang="fr-FR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Nos Streams de la transformation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415BAF-FFE1-AFAD-CBE8-C4D338C189F3}"/>
              </a:ext>
            </a:extLst>
          </p:cNvPr>
          <p:cNvSpPr txBox="1"/>
          <p:nvPr/>
        </p:nvSpPr>
        <p:spPr>
          <a:xfrm>
            <a:off x="267629" y="1182029"/>
            <a:ext cx="5597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COMMENT?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 faire face à ces fortes exigences, des chantiers ont été identifiés.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Ces chantiers tiennent compte de nos urgences à corriger en termes de contre-performance sur la majorité de nos activités.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 : pentagone 7">
            <a:extLst>
              <a:ext uri="{FF2B5EF4-FFF2-40B4-BE49-F238E27FC236}">
                <a16:creationId xmlns:a16="http://schemas.microsoft.com/office/drawing/2014/main" id="{278FC832-1F30-222B-7949-F40FD500EF88}"/>
              </a:ext>
            </a:extLst>
          </p:cNvPr>
          <p:cNvSpPr/>
          <p:nvPr/>
        </p:nvSpPr>
        <p:spPr>
          <a:xfrm>
            <a:off x="615422" y="5113738"/>
            <a:ext cx="11470395" cy="474062"/>
          </a:xfrm>
          <a:prstGeom prst="homePlate">
            <a:avLst/>
          </a:prstGeom>
          <a:solidFill>
            <a:srgbClr val="990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B91FC0C-518B-D13C-A03C-FFA1D1510DF2}"/>
              </a:ext>
            </a:extLst>
          </p:cNvPr>
          <p:cNvGrpSpPr/>
          <p:nvPr/>
        </p:nvGrpSpPr>
        <p:grpSpPr>
          <a:xfrm>
            <a:off x="6835698" y="2894578"/>
            <a:ext cx="1127199" cy="2665142"/>
            <a:chOff x="6835698" y="2135458"/>
            <a:chExt cx="1127199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" name="Cylindre 1">
              <a:extLst>
                <a:ext uri="{FF2B5EF4-FFF2-40B4-BE49-F238E27FC236}">
                  <a16:creationId xmlns:a16="http://schemas.microsoft.com/office/drawing/2014/main" id="{3F1E1F24-F4FB-3285-2DBE-0A4535BE0408}"/>
                </a:ext>
              </a:extLst>
            </p:cNvPr>
            <p:cNvSpPr/>
            <p:nvPr/>
          </p:nvSpPr>
          <p:spPr>
            <a:xfrm>
              <a:off x="6836623" y="2135458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413A04C-D2A6-5A71-9470-74D77F28A6E7}"/>
                </a:ext>
              </a:extLst>
            </p:cNvPr>
            <p:cNvSpPr/>
            <p:nvPr/>
          </p:nvSpPr>
          <p:spPr>
            <a:xfrm>
              <a:off x="6926763" y="218104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3021AB4-0519-BE67-EFA6-64455F88B54A}"/>
                </a:ext>
              </a:extLst>
            </p:cNvPr>
            <p:cNvSpPr txBox="1"/>
            <p:nvPr/>
          </p:nvSpPr>
          <p:spPr>
            <a:xfrm>
              <a:off x="6835698" y="2865863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Leadership et Business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2BDE32D-30B0-519B-2198-422A3316CD1D}"/>
              </a:ext>
            </a:extLst>
          </p:cNvPr>
          <p:cNvGrpSpPr/>
          <p:nvPr/>
        </p:nvGrpSpPr>
        <p:grpSpPr>
          <a:xfrm>
            <a:off x="8086488" y="2911305"/>
            <a:ext cx="1126274" cy="2665142"/>
            <a:chOff x="8086488" y="2152185"/>
            <a:chExt cx="1126274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Cylindre 5">
              <a:extLst>
                <a:ext uri="{FF2B5EF4-FFF2-40B4-BE49-F238E27FC236}">
                  <a16:creationId xmlns:a16="http://schemas.microsoft.com/office/drawing/2014/main" id="{D290692D-BEB0-1548-FB2F-FC637D263F2C}"/>
                </a:ext>
              </a:extLst>
            </p:cNvPr>
            <p:cNvSpPr/>
            <p:nvPr/>
          </p:nvSpPr>
          <p:spPr>
            <a:xfrm>
              <a:off x="808648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F87EEB9-173F-D5A0-DA65-32A81C4B14CE}"/>
                </a:ext>
              </a:extLst>
            </p:cNvPr>
            <p:cNvSpPr/>
            <p:nvPr/>
          </p:nvSpPr>
          <p:spPr>
            <a:xfrm>
              <a:off x="8104145" y="2198744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5D0AAD-EC06-BFEC-A6A0-F6719ACDB687}"/>
                </a:ext>
              </a:extLst>
            </p:cNvPr>
            <p:cNvSpPr txBox="1"/>
            <p:nvPr/>
          </p:nvSpPr>
          <p:spPr>
            <a:xfrm>
              <a:off x="8177090" y="2866172"/>
              <a:ext cx="9813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 People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A3E7463-A108-7027-C5ED-E12B1DD8CD37}"/>
              </a:ext>
            </a:extLst>
          </p:cNvPr>
          <p:cNvGrpSpPr/>
          <p:nvPr/>
        </p:nvGrpSpPr>
        <p:grpSpPr>
          <a:xfrm>
            <a:off x="9336353" y="2911305"/>
            <a:ext cx="1151828" cy="2693997"/>
            <a:chOff x="9336353" y="2152185"/>
            <a:chExt cx="1151828" cy="26939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Cylindre 8">
              <a:extLst>
                <a:ext uri="{FF2B5EF4-FFF2-40B4-BE49-F238E27FC236}">
                  <a16:creationId xmlns:a16="http://schemas.microsoft.com/office/drawing/2014/main" id="{59BECDD2-E85C-AA73-E40E-D8383F43468E}"/>
                </a:ext>
              </a:extLst>
            </p:cNvPr>
            <p:cNvSpPr/>
            <p:nvPr/>
          </p:nvSpPr>
          <p:spPr>
            <a:xfrm>
              <a:off x="9336353" y="2181040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C5A01C5C-0DC6-7776-0A06-3286A20880CA}"/>
                </a:ext>
              </a:extLst>
            </p:cNvPr>
            <p:cNvSpPr/>
            <p:nvPr/>
          </p:nvSpPr>
          <p:spPr>
            <a:xfrm>
              <a:off x="9408836" y="2152185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3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8CE2A19C-4E17-9969-3CCD-B4375A2784D9}"/>
                </a:ext>
              </a:extLst>
            </p:cNvPr>
            <p:cNvSpPr txBox="1"/>
            <p:nvPr/>
          </p:nvSpPr>
          <p:spPr>
            <a:xfrm>
              <a:off x="9360982" y="2898058"/>
              <a:ext cx="1127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La Technique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773145FC-AEED-74ED-D9E2-AAB6078F6EE3}"/>
              </a:ext>
            </a:extLst>
          </p:cNvPr>
          <p:cNvGrpSpPr/>
          <p:nvPr/>
        </p:nvGrpSpPr>
        <p:grpSpPr>
          <a:xfrm>
            <a:off x="10586218" y="2911305"/>
            <a:ext cx="1152753" cy="2665142"/>
            <a:chOff x="10586218" y="2152185"/>
            <a:chExt cx="1152753" cy="266514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Cylindre 9">
              <a:extLst>
                <a:ext uri="{FF2B5EF4-FFF2-40B4-BE49-F238E27FC236}">
                  <a16:creationId xmlns:a16="http://schemas.microsoft.com/office/drawing/2014/main" id="{E6A7CDA5-6302-2260-8C77-6F1D8DE06B3F}"/>
                </a:ext>
              </a:extLst>
            </p:cNvPr>
            <p:cNvSpPr/>
            <p:nvPr/>
          </p:nvSpPr>
          <p:spPr>
            <a:xfrm>
              <a:off x="10586218" y="2152185"/>
              <a:ext cx="1126274" cy="2665142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2A4ADA14-FEE2-4010-93A1-0613CF348E35}"/>
                </a:ext>
              </a:extLst>
            </p:cNvPr>
            <p:cNvSpPr/>
            <p:nvPr/>
          </p:nvSpPr>
          <p:spPr>
            <a:xfrm>
              <a:off x="10658701" y="2188570"/>
              <a:ext cx="981308" cy="26763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2E99B88-7237-DE38-2AEB-A906A0B98D44}"/>
                </a:ext>
              </a:extLst>
            </p:cNvPr>
            <p:cNvSpPr txBox="1"/>
            <p:nvPr/>
          </p:nvSpPr>
          <p:spPr>
            <a:xfrm>
              <a:off x="10611772" y="2852194"/>
              <a:ext cx="1127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Les process et procédure</a:t>
              </a:r>
            </a:p>
            <a:p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2FE38F23-50AB-CFDB-CAFF-3BBCDF02CDB3}"/>
              </a:ext>
            </a:extLst>
          </p:cNvPr>
          <p:cNvSpPr txBox="1"/>
          <p:nvPr/>
        </p:nvSpPr>
        <p:spPr>
          <a:xfrm>
            <a:off x="671930" y="5176048"/>
            <a:ext cx="923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73F9933-5C91-7B06-438B-8C3CD129B363}"/>
              </a:ext>
            </a:extLst>
          </p:cNvPr>
          <p:cNvSpPr txBox="1"/>
          <p:nvPr/>
        </p:nvSpPr>
        <p:spPr>
          <a:xfrm>
            <a:off x="1501210" y="5173426"/>
            <a:ext cx="557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Chantiers / Stream: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identifiés et adressés dans 4 axes</a:t>
            </a:r>
          </a:p>
        </p:txBody>
      </p:sp>
    </p:spTree>
    <p:extLst>
      <p:ext uri="{BB962C8B-B14F-4D97-AF65-F5344CB8AC3E}">
        <p14:creationId xmlns:p14="http://schemas.microsoft.com/office/powerpoint/2010/main" val="1622722528"/>
      </p:ext>
    </p:extLst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42415</TotalTime>
  <Words>2385</Words>
  <Application>Microsoft Office PowerPoint</Application>
  <PresentationFormat>Grand écran</PresentationFormat>
  <Paragraphs>601</Paragraphs>
  <Slides>28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(Corps)</vt:lpstr>
      <vt:lpstr>Calibri Light</vt:lpstr>
      <vt:lpstr>Poppins</vt:lpstr>
      <vt:lpstr>Wingdings</vt:lpstr>
      <vt:lpstr>Thème Office</vt:lpstr>
      <vt:lpstr>Présentation PowerPoint</vt:lpstr>
      <vt:lpstr>Présentation PowerPoint</vt:lpstr>
      <vt:lpstr>KICK-OFF</vt:lpstr>
      <vt:lpstr>Chronogramme</vt:lpstr>
      <vt:lpstr>Sommaire</vt:lpstr>
      <vt:lpstr>Intervenant</vt:lpstr>
      <vt:lpstr>I. Nos challenges</vt:lpstr>
      <vt:lpstr>Intervenant</vt:lpstr>
      <vt:lpstr>II. Nos Streams de la transformation</vt:lpstr>
      <vt:lpstr>Intervenant</vt:lpstr>
      <vt:lpstr>II. Nos Streams de la transformation</vt:lpstr>
      <vt:lpstr>Intervenants</vt:lpstr>
      <vt:lpstr>III. Nos Stream leaders de la transformation</vt:lpstr>
      <vt:lpstr>Présentation PowerPoint</vt:lpstr>
      <vt:lpstr>Intervenants</vt:lpstr>
      <vt:lpstr>IV. Les grands impacts à venir</vt:lpstr>
      <vt:lpstr>Intervenants</vt:lpstr>
      <vt:lpstr>V. Réussir notre changement…</vt:lpstr>
      <vt:lpstr>Intervenants</vt:lpstr>
      <vt:lpstr>Avons-nous bien compris ce qui arrive?…</vt:lpstr>
      <vt:lpstr>Et si on entamait une partie ludique de notre kick-of …</vt:lpstr>
      <vt:lpstr>Et si on entamait une partie ludique de notre kick-of …</vt:lpstr>
      <vt:lpstr>Chronogramme</vt:lpstr>
      <vt:lpstr>Et si on continuait notre partie ludique après notre kick-of …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Steve HODEHOU</dc:creator>
  <cp:lastModifiedBy>Charlo AKUEGNON</cp:lastModifiedBy>
  <cp:revision>2209</cp:revision>
  <dcterms:created xsi:type="dcterms:W3CDTF">2015-10-14T16:42:27Z</dcterms:created>
  <dcterms:modified xsi:type="dcterms:W3CDTF">2024-08-29T10:44:55Z</dcterms:modified>
</cp:coreProperties>
</file>