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6"/>
  </p:notesMasterIdLst>
  <p:handoutMasterIdLst>
    <p:handoutMasterId r:id="rId27"/>
  </p:handoutMasterIdLst>
  <p:sldIdLst>
    <p:sldId id="886" r:id="rId2"/>
    <p:sldId id="912" r:id="rId3"/>
    <p:sldId id="920" r:id="rId4"/>
    <p:sldId id="919" r:id="rId5"/>
    <p:sldId id="881" r:id="rId6"/>
    <p:sldId id="882" r:id="rId7"/>
    <p:sldId id="883" r:id="rId8"/>
    <p:sldId id="913" r:id="rId9"/>
    <p:sldId id="914" r:id="rId10"/>
    <p:sldId id="915" r:id="rId11"/>
    <p:sldId id="916" r:id="rId12"/>
    <p:sldId id="917" r:id="rId13"/>
    <p:sldId id="923" r:id="rId14"/>
    <p:sldId id="918" r:id="rId15"/>
    <p:sldId id="924" r:id="rId16"/>
    <p:sldId id="927" r:id="rId17"/>
    <p:sldId id="928" r:id="rId18"/>
    <p:sldId id="921" r:id="rId19"/>
    <p:sldId id="922" r:id="rId20"/>
    <p:sldId id="926" r:id="rId21"/>
    <p:sldId id="925" r:id="rId22"/>
    <p:sldId id="929" r:id="rId23"/>
    <p:sldId id="930" r:id="rId24"/>
    <p:sldId id="846" r:id="rId25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83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Léa BATOSSI" initials="LB" lastIdx="1" clrIdx="0">
    <p:extLst>
      <p:ext uri="{19B8F6BF-5375-455C-9EA6-DF929625EA0E}">
        <p15:presenceInfo xmlns:p15="http://schemas.microsoft.com/office/powerpoint/2012/main" userId="S-1-5-21-3853103661-4046703821-4022423938-1521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D7D31"/>
    <a:srgbClr val="B4B4B4"/>
    <a:srgbClr val="FFC5C5"/>
    <a:srgbClr val="FF4F4F"/>
    <a:srgbClr val="FF1919"/>
    <a:srgbClr val="CC6600"/>
    <a:srgbClr val="FF0000"/>
    <a:srgbClr val="BF9000"/>
    <a:srgbClr val="A80014"/>
    <a:srgbClr val="D0CEC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Style moyen 2 - Accentuation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5DA37D80-6434-44D0-A028-1B22A696006F}" styleName="Style léger 3 - Accentuation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E8B1032C-EA38-4F05-BA0D-38AFFFC7BED3}" styleName="Style léger 3 - Accentuation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8A107856-5554-42FB-B03E-39F5DBC370BA}" styleName="Style moyen 4 - Accentuation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B301B821-A1FF-4177-AEE7-76D212191A09}" styleName="Style moyen 1 - Accentuation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00A15C55-8517-42AA-B614-E9B94910E393}" styleName="Style moyen 2 - Accentuation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18603FDC-E32A-4AB5-989C-0864C3EAD2B8}" styleName="Style à thème 2 - Accentuation 2">
    <a:tblBg>
      <a:fillRef idx="3">
        <a:schemeClr val="accent2"/>
      </a:fillRef>
      <a:effectRef idx="3">
        <a:schemeClr val="accent2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2">
                <a:tint val="50000"/>
              </a:schemeClr>
            </a:lnRef>
          </a:left>
          <a:right>
            <a:lnRef idx="1">
              <a:schemeClr val="accent2">
                <a:tint val="50000"/>
              </a:schemeClr>
            </a:lnRef>
          </a:right>
          <a:top>
            <a:lnRef idx="1">
              <a:schemeClr val="accent2">
                <a:tint val="50000"/>
              </a:schemeClr>
            </a:lnRef>
          </a:top>
          <a:bottom>
            <a:lnRef idx="1">
              <a:schemeClr val="accent2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E269D01E-BC32-4049-B463-5C60D7B0CCD2}" styleName="Style à thème 2 - Accentuation 4">
    <a:tblBg>
      <a:fillRef idx="3">
        <a:schemeClr val="accent4"/>
      </a:fillRef>
      <a:effectRef idx="3">
        <a:schemeClr val="accent4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4">
                <a:tint val="50000"/>
              </a:schemeClr>
            </a:lnRef>
          </a:left>
          <a:right>
            <a:lnRef idx="1">
              <a:schemeClr val="accent4">
                <a:tint val="50000"/>
              </a:schemeClr>
            </a:lnRef>
          </a:right>
          <a:top>
            <a:lnRef idx="1">
              <a:schemeClr val="accent4">
                <a:tint val="50000"/>
              </a:schemeClr>
            </a:lnRef>
          </a:top>
          <a:bottom>
            <a:lnRef idx="1">
              <a:schemeClr val="accent4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638B1855-1B75-4FBE-930C-398BA8C253C6}" styleName="Style à thème 2 - Accentuation 6">
    <a:tblBg>
      <a:fillRef idx="3">
        <a:schemeClr val="accent6"/>
      </a:fillRef>
      <a:effectRef idx="3">
        <a:schemeClr val="accent6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6">
                <a:tint val="50000"/>
              </a:schemeClr>
            </a:lnRef>
          </a:left>
          <a:right>
            <a:lnRef idx="1">
              <a:schemeClr val="accent6">
                <a:tint val="50000"/>
              </a:schemeClr>
            </a:lnRef>
          </a:right>
          <a:top>
            <a:lnRef idx="1">
              <a:schemeClr val="accent6">
                <a:tint val="50000"/>
              </a:schemeClr>
            </a:lnRef>
          </a:top>
          <a:bottom>
            <a:lnRef idx="1">
              <a:schemeClr val="accent6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16D9F66E-5EB9-4882-86FB-DCBF35E3C3E4}" styleName="Style moyen 4 - Accentuation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9D7B26C5-4107-4FEC-AEDC-1716B250A1EF}" styleName="Style clair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1FECB4D8-DB02-4DC6-A0A2-4F2EBAE1DC90}" styleName="Style moyen 1 - Accentuation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D03447BB-5D67-496B-8E87-E561075AD55C}" styleName="Style foncé 1 - Accentuation 3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wholeTbl>
    <a:band1H>
      <a:tcStyle>
        <a:tcBdr/>
        <a:fill>
          <a:solidFill>
            <a:schemeClr val="accent3">
              <a:shade val="60000"/>
            </a:schemeClr>
          </a:solidFill>
        </a:fill>
      </a:tcStyle>
    </a:band1H>
    <a:band1V>
      <a:tcStyle>
        <a:tcBdr/>
        <a:fill>
          <a:solidFill>
            <a:schemeClr val="accent3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3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3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3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08FB837D-C827-4EFA-A057-4D05807E0F7C}" styleName="Style à thème 1 - Accentuation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306799F8-075E-4A3A-A7F6-7FBC6576F1A4}" styleName="Style à thème 2 - Accentuation 3">
    <a:tblBg>
      <a:fillRef idx="3">
        <a:schemeClr val="accent3"/>
      </a:fillRef>
      <a:effectRef idx="3">
        <a:schemeClr val="accent3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3">
                <a:tint val="50000"/>
              </a:schemeClr>
            </a:lnRef>
          </a:left>
          <a:right>
            <a:lnRef idx="1">
              <a:schemeClr val="accent3">
                <a:tint val="50000"/>
              </a:schemeClr>
            </a:lnRef>
          </a:right>
          <a:top>
            <a:lnRef idx="1">
              <a:schemeClr val="accent3">
                <a:tint val="50000"/>
              </a:schemeClr>
            </a:lnRef>
          </a:top>
          <a:bottom>
            <a:lnRef idx="1">
              <a:schemeClr val="accent3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8FD4443E-F989-4FC4-A0C8-D5A2AF1F390B}" styleName="Style foncé 1 - Accentuation 5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wholeTbl>
    <a:band1H>
      <a:tcStyle>
        <a:tcBdr/>
        <a:fill>
          <a:solidFill>
            <a:schemeClr val="accent5">
              <a:shade val="60000"/>
            </a:schemeClr>
          </a:solidFill>
        </a:fill>
      </a:tcStyle>
    </a:band1H>
    <a:band1V>
      <a:tcStyle>
        <a:tcBdr/>
        <a:fill>
          <a:solidFill>
            <a:schemeClr val="accent5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5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5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5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5940675A-B579-460E-94D1-54222C63F5DA}" styleName="Aucun style, grille du tableau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2D5ABB26-0587-4C30-8999-92F81FD0307C}" styleName="Aucun style, aucune grille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616DA210-FB5B-4158-B5E0-FEB733F419BA}" styleName="Style clair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7E9639D4-E3E2-4D34-9284-5A2195B3D0D7}" styleName="Style clair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D7AC3CCA-C797-4891-BE02-D94E43425B78}" styleName="Style moyen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8EC20E35-A176-4012-BC5E-935CFFF8708E}" styleName="Style moyen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3C2FFA5D-87B4-456A-9821-1D502468CF0F}" styleName="Style à thème 1 - Accentuation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ED083AE6-46FA-4A59-8FB0-9F97EB10719F}" styleName="Style léger 3 - Accentuation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073A0DAA-6AF3-43AB-8588-CEC1D06C72B9}" styleName="Style moyen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BC89EF96-8CEA-46FF-86C4-4CE0E7609802}" styleName="Style léger 3 - Accentuation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5A111915-BE36-4E01-A7E5-04B1672EAD32}" styleName="Style léger 2 - Accentuation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BDBED569-4797-4DF1-A0F4-6AAB3CD982D8}" styleName="Style léger 3 - Accentuation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125E5076-3810-47DD-B79F-674D7AD40C01}" styleName="Style foncé 1 - Accentuation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EB344D84-9AFB-497E-A393-DC336BA19D2E}" styleName="Style moyen 3 - Accentuation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569" autoAdjust="0"/>
    <p:restoredTop sz="93557" autoAdjust="0"/>
  </p:normalViewPr>
  <p:slideViewPr>
    <p:cSldViewPr snapToGrid="0">
      <p:cViewPr varScale="1">
        <p:scale>
          <a:sx n="71" d="100"/>
          <a:sy n="71" d="100"/>
        </p:scale>
        <p:origin x="460" y="56"/>
      </p:cViewPr>
      <p:guideLst>
        <p:guide orient="horz" pos="2183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3" d="100"/>
          <a:sy n="83" d="100"/>
        </p:scale>
        <p:origin x="2010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microsoft.com/office/2016/11/relationships/changesInfo" Target="changesInfos/changesInfo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handoutMaster" Target="handoutMasters/handoutMaster1.xml"/><Relationship Id="rId30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Charlo AKUEGNON" userId="569fee28d5321260" providerId="LiveId" clId="{50B3F25B-CC8D-4390-A209-74D9D892590B}"/>
    <pc:docChg chg="undo custSel modSld">
      <pc:chgData name="Charlo AKUEGNON" userId="569fee28d5321260" providerId="LiveId" clId="{50B3F25B-CC8D-4390-A209-74D9D892590B}" dt="2024-11-20T09:20:05.905" v="258" actId="20577"/>
      <pc:docMkLst>
        <pc:docMk/>
      </pc:docMkLst>
      <pc:sldChg chg="modSp mod">
        <pc:chgData name="Charlo AKUEGNON" userId="569fee28d5321260" providerId="LiveId" clId="{50B3F25B-CC8D-4390-A209-74D9D892590B}" dt="2024-11-19T15:35:26.288" v="80" actId="20577"/>
        <pc:sldMkLst>
          <pc:docMk/>
          <pc:sldMk cId="4071156813" sldId="881"/>
        </pc:sldMkLst>
        <pc:spChg chg="mod">
          <ac:chgData name="Charlo AKUEGNON" userId="569fee28d5321260" providerId="LiveId" clId="{50B3F25B-CC8D-4390-A209-74D9D892590B}" dt="2024-11-19T15:34:45.578" v="73" actId="20577"/>
          <ac:spMkLst>
            <pc:docMk/>
            <pc:sldMk cId="4071156813" sldId="881"/>
            <ac:spMk id="57" creationId="{5EFF7B56-454B-F0F7-5858-55A93D9774C2}"/>
          </ac:spMkLst>
        </pc:spChg>
        <pc:spChg chg="mod">
          <ac:chgData name="Charlo AKUEGNON" userId="569fee28d5321260" providerId="LiveId" clId="{50B3F25B-CC8D-4390-A209-74D9D892590B}" dt="2024-11-19T15:34:14.962" v="63" actId="20577"/>
          <ac:spMkLst>
            <pc:docMk/>
            <pc:sldMk cId="4071156813" sldId="881"/>
            <ac:spMk id="60" creationId="{55585D6E-3A6B-C7FD-6B05-184C373B3AF3}"/>
          </ac:spMkLst>
        </pc:spChg>
        <pc:spChg chg="mod">
          <ac:chgData name="Charlo AKUEGNON" userId="569fee28d5321260" providerId="LiveId" clId="{50B3F25B-CC8D-4390-A209-74D9D892590B}" dt="2024-11-19T15:35:26.288" v="80" actId="20577"/>
          <ac:spMkLst>
            <pc:docMk/>
            <pc:sldMk cId="4071156813" sldId="881"/>
            <ac:spMk id="63" creationId="{30EC196F-D64C-9866-90B7-B98C05EB50A6}"/>
          </ac:spMkLst>
        </pc:spChg>
        <pc:spChg chg="mod">
          <ac:chgData name="Charlo AKUEGNON" userId="569fee28d5321260" providerId="LiveId" clId="{50B3F25B-CC8D-4390-A209-74D9D892590B}" dt="2024-11-19T15:33:23.553" v="18" actId="404"/>
          <ac:spMkLst>
            <pc:docMk/>
            <pc:sldMk cId="4071156813" sldId="881"/>
            <ac:spMk id="75" creationId="{805B71ED-7379-471F-AB15-1BF0A1D3CD8B}"/>
          </ac:spMkLst>
        </pc:spChg>
        <pc:spChg chg="mod">
          <ac:chgData name="Charlo AKUEGNON" userId="569fee28d5321260" providerId="LiveId" clId="{50B3F25B-CC8D-4390-A209-74D9D892590B}" dt="2024-11-19T15:33:31.426" v="20" actId="404"/>
          <ac:spMkLst>
            <pc:docMk/>
            <pc:sldMk cId="4071156813" sldId="881"/>
            <ac:spMk id="76" creationId="{F33D2B79-49E9-4A69-8427-DF4A2888980E}"/>
          </ac:spMkLst>
        </pc:spChg>
        <pc:spChg chg="mod">
          <ac:chgData name="Charlo AKUEGNON" userId="569fee28d5321260" providerId="LiveId" clId="{50B3F25B-CC8D-4390-A209-74D9D892590B}" dt="2024-11-19T15:35:20.224" v="79" actId="20577"/>
          <ac:spMkLst>
            <pc:docMk/>
            <pc:sldMk cId="4071156813" sldId="881"/>
            <ac:spMk id="77" creationId="{F815FBB0-A6AC-4F0E-97BA-F419A126329A}"/>
          </ac:spMkLst>
        </pc:spChg>
        <pc:spChg chg="mod">
          <ac:chgData name="Charlo AKUEGNON" userId="569fee28d5321260" providerId="LiveId" clId="{50B3F25B-CC8D-4390-A209-74D9D892590B}" dt="2024-11-19T15:33:46.078" v="26" actId="20577"/>
          <ac:spMkLst>
            <pc:docMk/>
            <pc:sldMk cId="4071156813" sldId="881"/>
            <ac:spMk id="81" creationId="{B1261FE1-DBA4-4485-A0A1-70A83807B465}"/>
          </ac:spMkLst>
        </pc:spChg>
      </pc:sldChg>
      <pc:sldChg chg="modSp mod">
        <pc:chgData name="Charlo AKUEGNON" userId="569fee28d5321260" providerId="LiveId" clId="{50B3F25B-CC8D-4390-A209-74D9D892590B}" dt="2024-11-19T15:42:58.528" v="82" actId="20577"/>
        <pc:sldMkLst>
          <pc:docMk/>
          <pc:sldMk cId="2305825366" sldId="914"/>
        </pc:sldMkLst>
        <pc:spChg chg="mod">
          <ac:chgData name="Charlo AKUEGNON" userId="569fee28d5321260" providerId="LiveId" clId="{50B3F25B-CC8D-4390-A209-74D9D892590B}" dt="2024-11-19T15:42:58.528" v="82" actId="20577"/>
          <ac:spMkLst>
            <pc:docMk/>
            <pc:sldMk cId="2305825366" sldId="914"/>
            <ac:spMk id="81" creationId="{B1261FE1-DBA4-4485-A0A1-70A83807B465}"/>
          </ac:spMkLst>
        </pc:spChg>
      </pc:sldChg>
      <pc:sldChg chg="modSp mod">
        <pc:chgData name="Charlo AKUEGNON" userId="569fee28d5321260" providerId="LiveId" clId="{50B3F25B-CC8D-4390-A209-74D9D892590B}" dt="2024-11-19T16:01:10.775" v="99" actId="20577"/>
        <pc:sldMkLst>
          <pc:docMk/>
          <pc:sldMk cId="3990830019" sldId="915"/>
        </pc:sldMkLst>
        <pc:spChg chg="mod">
          <ac:chgData name="Charlo AKUEGNON" userId="569fee28d5321260" providerId="LiveId" clId="{50B3F25B-CC8D-4390-A209-74D9D892590B}" dt="2024-11-19T16:01:10.775" v="99" actId="20577"/>
          <ac:spMkLst>
            <pc:docMk/>
            <pc:sldMk cId="3990830019" sldId="915"/>
            <ac:spMk id="51" creationId="{2B2EAE62-39CD-AAC3-6FEA-4C803AA16BA2}"/>
          </ac:spMkLst>
        </pc:spChg>
        <pc:spChg chg="mod">
          <ac:chgData name="Charlo AKUEGNON" userId="569fee28d5321260" providerId="LiveId" clId="{50B3F25B-CC8D-4390-A209-74D9D892590B}" dt="2024-11-19T16:00:18.878" v="95" actId="20577"/>
          <ac:spMkLst>
            <pc:docMk/>
            <pc:sldMk cId="3990830019" sldId="915"/>
            <ac:spMk id="75" creationId="{805B71ED-7379-471F-AB15-1BF0A1D3CD8B}"/>
          </ac:spMkLst>
        </pc:spChg>
        <pc:spChg chg="mod">
          <ac:chgData name="Charlo AKUEGNON" userId="569fee28d5321260" providerId="LiveId" clId="{50B3F25B-CC8D-4390-A209-74D9D892590B}" dt="2024-11-19T15:59:34.823" v="90" actId="20577"/>
          <ac:spMkLst>
            <pc:docMk/>
            <pc:sldMk cId="3990830019" sldId="915"/>
            <ac:spMk id="81" creationId="{B1261FE1-DBA4-4485-A0A1-70A83807B465}"/>
          </ac:spMkLst>
        </pc:spChg>
      </pc:sldChg>
      <pc:sldChg chg="modSp mod">
        <pc:chgData name="Charlo AKUEGNON" userId="569fee28d5321260" providerId="LiveId" clId="{50B3F25B-CC8D-4390-A209-74D9D892590B}" dt="2024-11-19T16:02:12.529" v="152" actId="20577"/>
        <pc:sldMkLst>
          <pc:docMk/>
          <pc:sldMk cId="3133405889" sldId="916"/>
        </pc:sldMkLst>
        <pc:spChg chg="mod">
          <ac:chgData name="Charlo AKUEGNON" userId="569fee28d5321260" providerId="LiveId" clId="{50B3F25B-CC8D-4390-A209-74D9D892590B}" dt="2024-11-19T16:02:12.529" v="152" actId="20577"/>
          <ac:spMkLst>
            <pc:docMk/>
            <pc:sldMk cId="3133405889" sldId="916"/>
            <ac:spMk id="51" creationId="{2B2EAE62-39CD-AAC3-6FEA-4C803AA16BA2}"/>
          </ac:spMkLst>
        </pc:spChg>
      </pc:sldChg>
      <pc:sldChg chg="modSp mod">
        <pc:chgData name="Charlo AKUEGNON" userId="569fee28d5321260" providerId="LiveId" clId="{50B3F25B-CC8D-4390-A209-74D9D892590B}" dt="2024-11-20T09:20:05.905" v="258" actId="20577"/>
        <pc:sldMkLst>
          <pc:docMk/>
          <pc:sldMk cId="2393221163" sldId="922"/>
        </pc:sldMkLst>
        <pc:spChg chg="mod">
          <ac:chgData name="Charlo AKUEGNON" userId="569fee28d5321260" providerId="LiveId" clId="{50B3F25B-CC8D-4390-A209-74D9D892590B}" dt="2024-11-19T16:59:34.065" v="229" actId="20577"/>
          <ac:spMkLst>
            <pc:docMk/>
            <pc:sldMk cId="2393221163" sldId="922"/>
            <ac:spMk id="51" creationId="{2B2EAE62-39CD-AAC3-6FEA-4C803AA16BA2}"/>
          </ac:spMkLst>
        </pc:spChg>
        <pc:spChg chg="mod">
          <ac:chgData name="Charlo AKUEGNON" userId="569fee28d5321260" providerId="LiveId" clId="{50B3F25B-CC8D-4390-A209-74D9D892590B}" dt="2024-11-20T09:20:05.905" v="258" actId="20577"/>
          <ac:spMkLst>
            <pc:docMk/>
            <pc:sldMk cId="2393221163" sldId="922"/>
            <ac:spMk id="54" creationId="{673D30F0-8D26-7E4B-1A0B-ABBB544E7747}"/>
          </ac:spMkLst>
        </pc:spChg>
        <pc:spChg chg="mod">
          <ac:chgData name="Charlo AKUEGNON" userId="569fee28d5321260" providerId="LiveId" clId="{50B3F25B-CC8D-4390-A209-74D9D892590B}" dt="2024-11-19T16:30:57.736" v="195" actId="20577"/>
          <ac:spMkLst>
            <pc:docMk/>
            <pc:sldMk cId="2393221163" sldId="922"/>
            <ac:spMk id="57" creationId="{5EFF7B56-454B-F0F7-5858-55A93D9774C2}"/>
          </ac:spMkLst>
        </pc:spChg>
        <pc:spChg chg="mod">
          <ac:chgData name="Charlo AKUEGNON" userId="569fee28d5321260" providerId="LiveId" clId="{50B3F25B-CC8D-4390-A209-74D9D892590B}" dt="2024-11-19T16:27:10.905" v="181" actId="20577"/>
          <ac:spMkLst>
            <pc:docMk/>
            <pc:sldMk cId="2393221163" sldId="922"/>
            <ac:spMk id="60" creationId="{55585D6E-3A6B-C7FD-6B05-184C373B3AF3}"/>
          </ac:spMkLst>
        </pc:spChg>
        <pc:spChg chg="mod">
          <ac:chgData name="Charlo AKUEGNON" userId="569fee28d5321260" providerId="LiveId" clId="{50B3F25B-CC8D-4390-A209-74D9D892590B}" dt="2024-11-20T09:17:42.256" v="250" actId="20577"/>
          <ac:spMkLst>
            <pc:docMk/>
            <pc:sldMk cId="2393221163" sldId="922"/>
            <ac:spMk id="63" creationId="{30EC196F-D64C-9866-90B7-B98C05EB50A6}"/>
          </ac:spMkLst>
        </pc:spChg>
        <pc:spChg chg="mod">
          <ac:chgData name="Charlo AKUEGNON" userId="569fee28d5321260" providerId="LiveId" clId="{50B3F25B-CC8D-4390-A209-74D9D892590B}" dt="2024-11-19T16:10:59.097" v="154" actId="20577"/>
          <ac:spMkLst>
            <pc:docMk/>
            <pc:sldMk cId="2393221163" sldId="922"/>
            <ac:spMk id="75" creationId="{CA8D5C38-F0FE-4ECA-8450-E1540630CA29}"/>
          </ac:spMkLst>
        </pc:spChg>
      </pc:sldChg>
      <pc:sldChg chg="modSp mod">
        <pc:chgData name="Charlo AKUEGNON" userId="569fee28d5321260" providerId="LiveId" clId="{50B3F25B-CC8D-4390-A209-74D9D892590B}" dt="2024-11-19T16:22:41.908" v="171" actId="14100"/>
        <pc:sldMkLst>
          <pc:docMk/>
          <pc:sldMk cId="734141097" sldId="925"/>
        </pc:sldMkLst>
        <pc:spChg chg="mod">
          <ac:chgData name="Charlo AKUEGNON" userId="569fee28d5321260" providerId="LiveId" clId="{50B3F25B-CC8D-4390-A209-74D9D892590B}" dt="2024-11-19T16:19:36.027" v="168" actId="5793"/>
          <ac:spMkLst>
            <pc:docMk/>
            <pc:sldMk cId="734141097" sldId="925"/>
            <ac:spMk id="7" creationId="{1C44C0F0-6B35-A926-7FBC-DC7825E3B2AE}"/>
          </ac:spMkLst>
        </pc:spChg>
        <pc:graphicFrameChg chg="modGraphic">
          <ac:chgData name="Charlo AKUEGNON" userId="569fee28d5321260" providerId="LiveId" clId="{50B3F25B-CC8D-4390-A209-74D9D892590B}" dt="2024-11-19T16:22:39.412" v="170" actId="14100"/>
          <ac:graphicFrameMkLst>
            <pc:docMk/>
            <pc:sldMk cId="734141097" sldId="925"/>
            <ac:graphicFrameMk id="5" creationId="{7BDEA27E-7F3E-0E0E-8F76-3E4FE18942A0}"/>
          </ac:graphicFrameMkLst>
        </pc:graphicFrameChg>
        <pc:picChg chg="mod">
          <ac:chgData name="Charlo AKUEGNON" userId="569fee28d5321260" providerId="LiveId" clId="{50B3F25B-CC8D-4390-A209-74D9D892590B}" dt="2024-11-19T16:22:41.908" v="171" actId="14100"/>
          <ac:picMkLst>
            <pc:docMk/>
            <pc:sldMk cId="734141097" sldId="925"/>
            <ac:picMk id="4" creationId="{FD2AF217-C940-F6F8-86E4-A70BC6778A42}"/>
          </ac:picMkLst>
        </pc:pic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0F2A9A1-B686-4A60-AC6B-B1485A2D1FD0}" type="datetimeFigureOut">
              <a:rPr lang="fr-FR" smtClean="0"/>
              <a:t>02/04/2026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AEAA01C-9793-4B6C-881C-C1F4362F4DD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032177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1222C7D-7A4D-4E64-8D8F-579A17140231}" type="datetimeFigureOut">
              <a:rPr lang="fr-FR" smtClean="0"/>
              <a:pPr/>
              <a:t>02/04/2026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25F308E-1E8B-4971-BED4-FA8D2623719B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7195747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5F308E-1E8B-4971-BED4-FA8D2623719B}" type="slidenum">
              <a:rPr lang="fr-FR" smtClean="0"/>
              <a:pPr/>
              <a:t>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7655733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732C7989-E909-74A9-FD2E-9344AB4EDBF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>
            <a:extLst>
              <a:ext uri="{FF2B5EF4-FFF2-40B4-BE49-F238E27FC236}">
                <a16:creationId xmlns:a16="http://schemas.microsoft.com/office/drawing/2014/main" xmlns="" id="{A22EB0F6-1D07-35C7-24D4-4F9273B9BAE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>
            <a:extLst>
              <a:ext uri="{FF2B5EF4-FFF2-40B4-BE49-F238E27FC236}">
                <a16:creationId xmlns:a16="http://schemas.microsoft.com/office/drawing/2014/main" xmlns="" id="{7DD56D68-4D2C-88B4-32D2-5C81FE58967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xmlns="" id="{B4249DA8-E980-AE44-89AA-5660C5931E24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5F308E-1E8B-4971-BED4-FA8D2623719B}" type="slidenum">
              <a:rPr lang="fr-FR" smtClean="0"/>
              <a:pPr/>
              <a:t>16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4358604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198C2A18-FD48-3499-2E59-A5E33A05C93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>
            <a:extLst>
              <a:ext uri="{FF2B5EF4-FFF2-40B4-BE49-F238E27FC236}">
                <a16:creationId xmlns:a16="http://schemas.microsoft.com/office/drawing/2014/main" xmlns="" id="{3D78104E-8B09-1941-3FDE-EC0B8817F82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>
            <a:extLst>
              <a:ext uri="{FF2B5EF4-FFF2-40B4-BE49-F238E27FC236}">
                <a16:creationId xmlns:a16="http://schemas.microsoft.com/office/drawing/2014/main" xmlns="" id="{9634C144-3D0B-B237-3764-72850CA1CD4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xmlns="" id="{51DD032F-C21E-43B2-63BD-89FC69FFB65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5F308E-1E8B-4971-BED4-FA8D2623719B}" type="slidenum">
              <a:rPr lang="fr-FR" smtClean="0"/>
              <a:pPr/>
              <a:t>17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614737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5F308E-1E8B-4971-BED4-FA8D2623719B}" type="slidenum">
              <a:rPr lang="fr-FR" smtClean="0"/>
              <a:pPr/>
              <a:t>19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7655733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5F308E-1E8B-4971-BED4-FA8D2623719B}" type="slidenum">
              <a:rPr lang="fr-FR" smtClean="0"/>
              <a:pPr/>
              <a:t>21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246164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5531F6D1-DF5D-4FCF-B3D1-4E4F626D184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>
            <a:extLst>
              <a:ext uri="{FF2B5EF4-FFF2-40B4-BE49-F238E27FC236}">
                <a16:creationId xmlns:a16="http://schemas.microsoft.com/office/drawing/2014/main" xmlns="" id="{045B2279-81AD-B62F-7A70-2C08571DE4B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>
            <a:extLst>
              <a:ext uri="{FF2B5EF4-FFF2-40B4-BE49-F238E27FC236}">
                <a16:creationId xmlns:a16="http://schemas.microsoft.com/office/drawing/2014/main" xmlns="" id="{190AB115-E160-4C5D-C9C9-68012AAD17E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xmlns="" id="{DF8A536C-35AA-36C7-6560-D4CF6BA734D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5F308E-1E8B-4971-BED4-FA8D2623719B}" type="slidenum">
              <a:rPr lang="fr-FR" smtClean="0"/>
              <a:pPr/>
              <a:t>23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2090422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25F308E-1E8B-4971-BED4-FA8D2623719B}" type="slidenum">
              <a:rPr lang="fr-FR" smtClean="0"/>
              <a:pPr/>
              <a:t>24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3012730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5F308E-1E8B-4971-BED4-FA8D2623719B}" type="slidenum">
              <a:rPr lang="fr-FR" smtClean="0"/>
              <a:pPr/>
              <a:t>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7655733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5F308E-1E8B-4971-BED4-FA8D2623719B}" type="slidenum">
              <a:rPr lang="fr-FR" smtClean="0"/>
              <a:pPr/>
              <a:t>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7655733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5F308E-1E8B-4971-BED4-FA8D2623719B}" type="slidenum">
              <a:rPr lang="fr-FR" smtClean="0"/>
              <a:pPr/>
              <a:t>9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7655733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5F308E-1E8B-4971-BED4-FA8D2623719B}" type="slidenum">
              <a:rPr lang="fr-FR" smtClean="0"/>
              <a:pPr/>
              <a:t>10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7655733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5F308E-1E8B-4971-BED4-FA8D2623719B}" type="slidenum">
              <a:rPr lang="fr-FR" smtClean="0"/>
              <a:pPr/>
              <a:t>11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7655733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5F308E-1E8B-4971-BED4-FA8D2623719B}" type="slidenum">
              <a:rPr lang="fr-FR" smtClean="0"/>
              <a:pPr/>
              <a:t>13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7655733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5F308E-1E8B-4971-BED4-FA8D2623719B}" type="slidenum">
              <a:rPr lang="fr-FR" smtClean="0"/>
              <a:pPr/>
              <a:t>14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7655733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5F308E-1E8B-4971-BED4-FA8D2623719B}" type="slidenum">
              <a:rPr lang="fr-FR" smtClean="0"/>
              <a:pPr/>
              <a:t>15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4503236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BC6747-D400-4AB4-B1AD-3CE8D4610A2E}" type="datetimeFigureOut">
              <a:rPr lang="fr-FR" smtClean="0"/>
              <a:pPr/>
              <a:t>02/04/2026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098E6C-35DE-4299-9817-4A72F0EAE663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155421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BC6747-D400-4AB4-B1AD-3CE8D4610A2E}" type="datetimeFigureOut">
              <a:rPr lang="fr-FR" smtClean="0"/>
              <a:pPr/>
              <a:t>02/04/2026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098E6C-35DE-4299-9817-4A72F0EAE663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092224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BC6747-D400-4AB4-B1AD-3CE8D4610A2E}" type="datetimeFigureOut">
              <a:rPr lang="fr-FR" smtClean="0"/>
              <a:pPr/>
              <a:t>02/04/2026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098E6C-35DE-4299-9817-4A72F0EAE663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281799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BC6747-D400-4AB4-B1AD-3CE8D4610A2E}" type="datetimeFigureOut">
              <a:rPr lang="fr-FR" smtClean="0"/>
              <a:pPr/>
              <a:t>02/04/2026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098E6C-35DE-4299-9817-4A72F0EAE663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580226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BC6747-D400-4AB4-B1AD-3CE8D4610A2E}" type="datetimeFigureOut">
              <a:rPr lang="fr-FR" smtClean="0"/>
              <a:pPr/>
              <a:t>02/04/2026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098E6C-35DE-4299-9817-4A72F0EAE663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097671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BC6747-D400-4AB4-B1AD-3CE8D4610A2E}" type="datetimeFigureOut">
              <a:rPr lang="fr-FR" smtClean="0"/>
              <a:pPr/>
              <a:t>02/04/2026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098E6C-35DE-4299-9817-4A72F0EAE663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452137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BC6747-D400-4AB4-B1AD-3CE8D4610A2E}" type="datetimeFigureOut">
              <a:rPr lang="fr-FR" smtClean="0"/>
              <a:pPr/>
              <a:t>02/04/2026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098E6C-35DE-4299-9817-4A72F0EAE663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682028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BC6747-D400-4AB4-B1AD-3CE8D4610A2E}" type="datetimeFigureOut">
              <a:rPr lang="fr-FR" smtClean="0"/>
              <a:pPr/>
              <a:t>02/04/2026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098E6C-35DE-4299-9817-4A72F0EAE663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689433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BC6747-D400-4AB4-B1AD-3CE8D4610A2E}" type="datetimeFigureOut">
              <a:rPr lang="fr-FR" smtClean="0"/>
              <a:pPr/>
              <a:t>02/04/2026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098E6C-35DE-4299-9817-4A72F0EAE663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546871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BC6747-D400-4AB4-B1AD-3CE8D4610A2E}" type="datetimeFigureOut">
              <a:rPr lang="fr-FR" smtClean="0"/>
              <a:pPr/>
              <a:t>02/04/2026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098E6C-35DE-4299-9817-4A72F0EAE663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533812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BC6747-D400-4AB4-B1AD-3CE8D4610A2E}" type="datetimeFigureOut">
              <a:rPr lang="fr-FR" smtClean="0"/>
              <a:pPr/>
              <a:t>02/04/2026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098E6C-35DE-4299-9817-4A72F0EAE663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678273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7BC6747-D400-4AB4-B1AD-3CE8D4610A2E}" type="datetimeFigureOut">
              <a:rPr lang="fr-FR" smtClean="0"/>
              <a:pPr/>
              <a:t>02/04/2026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098E6C-35DE-4299-9817-4A72F0EAE663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096788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jpeg"/><Relationship Id="rId3" Type="http://schemas.openxmlformats.org/officeDocument/2006/relationships/image" Target="../media/image4.jpeg"/><Relationship Id="rId7" Type="http://schemas.openxmlformats.org/officeDocument/2006/relationships/image" Target="../media/image8.sv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7.pn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0.emf"/><Relationship Id="rId5" Type="http://schemas.openxmlformats.org/officeDocument/2006/relationships/image" Target="../media/image9.emf"/><Relationship Id="rId4" Type="http://schemas.openxmlformats.org/officeDocument/2006/relationships/image" Target="../media/image8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Espace réservé du contenu 7">
            <a:extLst>
              <a:ext uri="{FF2B5EF4-FFF2-40B4-BE49-F238E27FC236}">
                <a16:creationId xmlns:a16="http://schemas.microsoft.com/office/drawing/2014/main" xmlns="" id="{DBC7D96C-B5A6-B62D-D291-98A1281B1B98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76" y="2611"/>
            <a:ext cx="12188952" cy="6858000"/>
          </a:xfrm>
        </p:spPr>
      </p:pic>
      <p:sp>
        <p:nvSpPr>
          <p:cNvPr id="10" name="ZoneTexte 9"/>
          <p:cNvSpPr txBox="1"/>
          <p:nvPr/>
        </p:nvSpPr>
        <p:spPr>
          <a:xfrm>
            <a:off x="10556458" y="6404222"/>
            <a:ext cx="166114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i="1" dirty="0">
                <a:latin typeface="Arial" pitchFamily="34" charset="0"/>
                <a:cs typeface="Arial" pitchFamily="34" charset="0"/>
              </a:rPr>
              <a:t>Janvier  2024</a:t>
            </a:r>
          </a:p>
        </p:txBody>
      </p:sp>
      <p:sp>
        <p:nvSpPr>
          <p:cNvPr id="7" name="ZoneTexte 6"/>
          <p:cNvSpPr txBox="1"/>
          <p:nvPr/>
        </p:nvSpPr>
        <p:spPr>
          <a:xfrm>
            <a:off x="580813" y="6388899"/>
            <a:ext cx="200998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i="1" dirty="0">
                <a:latin typeface="Arial" pitchFamily="34" charset="0"/>
                <a:cs typeface="Arial" pitchFamily="34" charset="0"/>
              </a:rPr>
              <a:t>Copyright 2024</a:t>
            </a:r>
          </a:p>
        </p:txBody>
      </p:sp>
    </p:spTree>
    <p:extLst>
      <p:ext uri="{BB962C8B-B14F-4D97-AF65-F5344CB8AC3E}">
        <p14:creationId xmlns:p14="http://schemas.microsoft.com/office/powerpoint/2010/main" val="25482420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91">
            <a:extLst>
              <a:ext uri="{FF2B5EF4-FFF2-40B4-BE49-F238E27FC236}">
                <a16:creationId xmlns:a16="http://schemas.microsoft.com/office/drawing/2014/main" xmlns="" id="{BE4F0F1A-41AE-400E-9311-1B7E0A297D07}"/>
              </a:ext>
            </a:extLst>
          </p:cNvPr>
          <p:cNvSpPr txBox="1"/>
          <p:nvPr/>
        </p:nvSpPr>
        <p:spPr>
          <a:xfrm>
            <a:off x="1849772" y="147766"/>
            <a:ext cx="7172465" cy="4801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400">
              <a:lnSpc>
                <a:spcPct val="90000"/>
              </a:lnSpc>
              <a:spcBef>
                <a:spcPct val="0"/>
              </a:spcBef>
              <a:defRPr/>
            </a:pPr>
            <a:r>
              <a:rPr lang="en-US" sz="2800" b="1" dirty="0">
                <a:solidFill>
                  <a:srgbClr val="C00000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rPr>
              <a:t>Fiche de </a:t>
            </a:r>
            <a:r>
              <a:rPr lang="en-US" sz="2800" b="1" dirty="0" err="1">
                <a:solidFill>
                  <a:srgbClr val="C00000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rPr>
              <a:t>suivi</a:t>
            </a:r>
            <a:r>
              <a:rPr lang="en-US" sz="2800" b="1" dirty="0">
                <a:solidFill>
                  <a:srgbClr val="C00000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rPr>
              <a:t> Pe_STREAM2_SC1</a:t>
            </a:r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xmlns="" id="{FE179778-CB5F-47AE-BCE4-85F038F04EF6}"/>
              </a:ext>
            </a:extLst>
          </p:cNvPr>
          <p:cNvSpPr txBox="1"/>
          <p:nvPr/>
        </p:nvSpPr>
        <p:spPr>
          <a:xfrm>
            <a:off x="263950" y="718135"/>
            <a:ext cx="2474809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b="1" dirty="0">
                <a:latin typeface="Arial" panose="020B0604020202020204" pitchFamily="34" charset="0"/>
                <a:cs typeface="Arial" panose="020B0604020202020204" pitchFamily="34" charset="0"/>
              </a:rPr>
              <a:t>PERIODE: Novembre 2024</a:t>
            </a:r>
          </a:p>
          <a:p>
            <a:endParaRPr lang="fr-FR" sz="12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fr-FR" sz="1200" b="1" dirty="0">
                <a:latin typeface="Arial" panose="020B0604020202020204" pitchFamily="34" charset="0"/>
                <a:cs typeface="Arial" panose="020B0604020202020204" pitchFamily="34" charset="0"/>
              </a:rPr>
              <a:t>Processus :</a:t>
            </a:r>
          </a:p>
          <a:p>
            <a:endParaRPr lang="fr-FR" sz="12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fr-FR" sz="1200" b="1" dirty="0">
                <a:latin typeface="Arial" panose="020B0604020202020204" pitchFamily="34" charset="0"/>
                <a:cs typeface="Arial" panose="020B0604020202020204" pitchFamily="34" charset="0"/>
              </a:rPr>
              <a:t>Stream / Chantier : </a:t>
            </a:r>
          </a:p>
          <a:p>
            <a:r>
              <a:rPr lang="fr-FR" sz="1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r>
              <a:rPr lang="fr-FR" sz="1200" b="1" dirty="0">
                <a:latin typeface="Arial" panose="020B0604020202020204" pitchFamily="34" charset="0"/>
                <a:cs typeface="Arial" panose="020B0604020202020204" pitchFamily="34" charset="0"/>
              </a:rPr>
              <a:t>Stream leader : </a:t>
            </a:r>
          </a:p>
        </p:txBody>
      </p:sp>
      <p:sp>
        <p:nvSpPr>
          <p:cNvPr id="17" name="Triangle isocèle 16">
            <a:extLst>
              <a:ext uri="{FF2B5EF4-FFF2-40B4-BE49-F238E27FC236}">
                <a16:creationId xmlns:a16="http://schemas.microsoft.com/office/drawing/2014/main" xmlns="" id="{9A373D82-51E8-DC25-70C1-A428B648F335}"/>
              </a:ext>
            </a:extLst>
          </p:cNvPr>
          <p:cNvSpPr/>
          <p:nvPr/>
        </p:nvSpPr>
        <p:spPr>
          <a:xfrm rot="5400000">
            <a:off x="1196980" y="4361345"/>
            <a:ext cx="2902465" cy="258152"/>
          </a:xfrm>
          <a:prstGeom prst="triangle">
            <a:avLst/>
          </a:prstGeom>
          <a:solidFill>
            <a:schemeClr val="tx1">
              <a:lumMod val="50000"/>
              <a:lumOff val="5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grpSp>
        <p:nvGrpSpPr>
          <p:cNvPr id="23" name="Groupe 22">
            <a:extLst>
              <a:ext uri="{FF2B5EF4-FFF2-40B4-BE49-F238E27FC236}">
                <a16:creationId xmlns:a16="http://schemas.microsoft.com/office/drawing/2014/main" xmlns="" id="{E3A17A89-A1E9-7ADA-2A37-0CD5428473FD}"/>
              </a:ext>
            </a:extLst>
          </p:cNvPr>
          <p:cNvGrpSpPr/>
          <p:nvPr/>
        </p:nvGrpSpPr>
        <p:grpSpPr>
          <a:xfrm>
            <a:off x="245097" y="2592559"/>
            <a:ext cx="2187019" cy="3696934"/>
            <a:chOff x="245097" y="2933638"/>
            <a:chExt cx="2187019" cy="3696934"/>
          </a:xfrm>
        </p:grpSpPr>
        <p:sp>
          <p:nvSpPr>
            <p:cNvPr id="10" name="Rectangle : coins arrondis 9">
              <a:extLst>
                <a:ext uri="{FF2B5EF4-FFF2-40B4-BE49-F238E27FC236}">
                  <a16:creationId xmlns:a16="http://schemas.microsoft.com/office/drawing/2014/main" xmlns="" id="{A4127EC4-7E9D-8913-9F29-F6F4D68DA0A2}"/>
                </a:ext>
              </a:extLst>
            </p:cNvPr>
            <p:cNvSpPr/>
            <p:nvPr/>
          </p:nvSpPr>
          <p:spPr>
            <a:xfrm>
              <a:off x="245098" y="2933638"/>
              <a:ext cx="2187018" cy="695682"/>
            </a:xfrm>
            <a:prstGeom prst="roundRect">
              <a:avLst/>
            </a:prstGeom>
            <a:solidFill>
              <a:srgbClr val="C0000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1" name="Rectangle : coins arrondis 10">
              <a:extLst>
                <a:ext uri="{FF2B5EF4-FFF2-40B4-BE49-F238E27FC236}">
                  <a16:creationId xmlns:a16="http://schemas.microsoft.com/office/drawing/2014/main" xmlns="" id="{FC8EEDCD-5692-1F58-ABF9-0D64EF813AAA}"/>
                </a:ext>
              </a:extLst>
            </p:cNvPr>
            <p:cNvSpPr/>
            <p:nvPr/>
          </p:nvSpPr>
          <p:spPr>
            <a:xfrm>
              <a:off x="245098" y="3683951"/>
              <a:ext cx="2187018" cy="695682"/>
            </a:xfrm>
            <a:prstGeom prst="roundRect">
              <a:avLst/>
            </a:prstGeom>
            <a:solidFill>
              <a:srgbClr val="C0000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2" name="Rectangle : coins arrondis 11">
              <a:extLst>
                <a:ext uri="{FF2B5EF4-FFF2-40B4-BE49-F238E27FC236}">
                  <a16:creationId xmlns:a16="http://schemas.microsoft.com/office/drawing/2014/main" xmlns="" id="{013A530C-8E32-40EA-38FD-1B2B6078595B}"/>
                </a:ext>
              </a:extLst>
            </p:cNvPr>
            <p:cNvSpPr/>
            <p:nvPr/>
          </p:nvSpPr>
          <p:spPr>
            <a:xfrm>
              <a:off x="245098" y="4434264"/>
              <a:ext cx="2187018" cy="695682"/>
            </a:xfrm>
            <a:prstGeom prst="roundRect">
              <a:avLst/>
            </a:prstGeom>
            <a:solidFill>
              <a:srgbClr val="C0000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3" name="Rectangle : coins arrondis 12">
              <a:extLst>
                <a:ext uri="{FF2B5EF4-FFF2-40B4-BE49-F238E27FC236}">
                  <a16:creationId xmlns:a16="http://schemas.microsoft.com/office/drawing/2014/main" xmlns="" id="{38667433-1200-9F0F-DB51-8036CB3A966E}"/>
                </a:ext>
              </a:extLst>
            </p:cNvPr>
            <p:cNvSpPr/>
            <p:nvPr/>
          </p:nvSpPr>
          <p:spPr>
            <a:xfrm>
              <a:off x="245098" y="5184577"/>
              <a:ext cx="2187018" cy="695682"/>
            </a:xfrm>
            <a:prstGeom prst="roundRect">
              <a:avLst/>
            </a:prstGeom>
            <a:solidFill>
              <a:srgbClr val="C0000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4" name="Rectangle : coins arrondis 13">
              <a:extLst>
                <a:ext uri="{FF2B5EF4-FFF2-40B4-BE49-F238E27FC236}">
                  <a16:creationId xmlns:a16="http://schemas.microsoft.com/office/drawing/2014/main" xmlns="" id="{7E425A4C-8464-FA2F-0B29-C053BC0CA588}"/>
                </a:ext>
              </a:extLst>
            </p:cNvPr>
            <p:cNvSpPr/>
            <p:nvPr/>
          </p:nvSpPr>
          <p:spPr>
            <a:xfrm>
              <a:off x="245097" y="5934890"/>
              <a:ext cx="2187018" cy="695682"/>
            </a:xfrm>
            <a:prstGeom prst="roundRect">
              <a:avLst/>
            </a:prstGeom>
            <a:solidFill>
              <a:srgbClr val="C0000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8" name="ZoneTexte 17">
              <a:extLst>
                <a:ext uri="{FF2B5EF4-FFF2-40B4-BE49-F238E27FC236}">
                  <a16:creationId xmlns:a16="http://schemas.microsoft.com/office/drawing/2014/main" xmlns="" id="{57E49F2E-665D-0974-C928-80AFDBB39785}"/>
                </a:ext>
              </a:extLst>
            </p:cNvPr>
            <p:cNvSpPr txBox="1"/>
            <p:nvPr/>
          </p:nvSpPr>
          <p:spPr>
            <a:xfrm>
              <a:off x="282805" y="3121767"/>
              <a:ext cx="2129718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14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1. Périmètre &amp; Planning</a:t>
              </a:r>
            </a:p>
          </p:txBody>
        </p:sp>
        <p:sp>
          <p:nvSpPr>
            <p:cNvPr id="19" name="ZoneTexte 18">
              <a:extLst>
                <a:ext uri="{FF2B5EF4-FFF2-40B4-BE49-F238E27FC236}">
                  <a16:creationId xmlns:a16="http://schemas.microsoft.com/office/drawing/2014/main" xmlns="" id="{7291507D-ADB5-2D6E-BB1E-25D8AD6CE411}"/>
                </a:ext>
              </a:extLst>
            </p:cNvPr>
            <p:cNvSpPr txBox="1"/>
            <p:nvPr/>
          </p:nvSpPr>
          <p:spPr>
            <a:xfrm>
              <a:off x="320511" y="3780807"/>
              <a:ext cx="1998483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14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2. Elaboration &amp; validation approche</a:t>
              </a:r>
            </a:p>
          </p:txBody>
        </p:sp>
        <p:sp>
          <p:nvSpPr>
            <p:cNvPr id="20" name="ZoneTexte 19">
              <a:extLst>
                <a:ext uri="{FF2B5EF4-FFF2-40B4-BE49-F238E27FC236}">
                  <a16:creationId xmlns:a16="http://schemas.microsoft.com/office/drawing/2014/main" xmlns="" id="{F984863C-9492-F8FB-4959-FB2A9F7CE857}"/>
                </a:ext>
              </a:extLst>
            </p:cNvPr>
            <p:cNvSpPr txBox="1"/>
            <p:nvPr/>
          </p:nvSpPr>
          <p:spPr>
            <a:xfrm>
              <a:off x="263951" y="4618430"/>
              <a:ext cx="2073897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14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3. Communication</a:t>
              </a:r>
            </a:p>
          </p:txBody>
        </p:sp>
        <p:sp>
          <p:nvSpPr>
            <p:cNvPr id="21" name="ZoneTexte 20">
              <a:extLst>
                <a:ext uri="{FF2B5EF4-FFF2-40B4-BE49-F238E27FC236}">
                  <a16:creationId xmlns:a16="http://schemas.microsoft.com/office/drawing/2014/main" xmlns="" id="{BFC1D870-C860-87CC-2B16-AE73A700273B}"/>
                </a:ext>
              </a:extLst>
            </p:cNvPr>
            <p:cNvSpPr txBox="1"/>
            <p:nvPr/>
          </p:nvSpPr>
          <p:spPr>
            <a:xfrm>
              <a:off x="263951" y="5261539"/>
              <a:ext cx="2148572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14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4. Axes de changement/ Opportunités</a:t>
              </a:r>
            </a:p>
          </p:txBody>
        </p:sp>
        <p:sp>
          <p:nvSpPr>
            <p:cNvPr id="22" name="ZoneTexte 21">
              <a:extLst>
                <a:ext uri="{FF2B5EF4-FFF2-40B4-BE49-F238E27FC236}">
                  <a16:creationId xmlns:a16="http://schemas.microsoft.com/office/drawing/2014/main" xmlns="" id="{EAABDDF9-25A4-E2C3-A8A1-8E21CB7C2A9D}"/>
                </a:ext>
              </a:extLst>
            </p:cNvPr>
            <p:cNvSpPr txBox="1"/>
            <p:nvPr/>
          </p:nvSpPr>
          <p:spPr>
            <a:xfrm>
              <a:off x="263951" y="6120041"/>
              <a:ext cx="2073897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14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5. Formation</a:t>
              </a:r>
            </a:p>
          </p:txBody>
        </p:sp>
      </p:grpSp>
      <p:grpSp>
        <p:nvGrpSpPr>
          <p:cNvPr id="26" name="Groupe 25">
            <a:extLst>
              <a:ext uri="{FF2B5EF4-FFF2-40B4-BE49-F238E27FC236}">
                <a16:creationId xmlns:a16="http://schemas.microsoft.com/office/drawing/2014/main" xmlns="" id="{CED0B13A-8656-4FD7-8F53-91E8917F6095}"/>
              </a:ext>
            </a:extLst>
          </p:cNvPr>
          <p:cNvGrpSpPr/>
          <p:nvPr/>
        </p:nvGrpSpPr>
        <p:grpSpPr>
          <a:xfrm>
            <a:off x="8606671" y="233759"/>
            <a:ext cx="3340231" cy="535427"/>
            <a:chOff x="8606671" y="378899"/>
            <a:chExt cx="3340231" cy="535427"/>
          </a:xfrm>
        </p:grpSpPr>
        <p:sp>
          <p:nvSpPr>
            <p:cNvPr id="24" name="Rectangle : coins arrondis 23">
              <a:extLst>
                <a:ext uri="{FF2B5EF4-FFF2-40B4-BE49-F238E27FC236}">
                  <a16:creationId xmlns:a16="http://schemas.microsoft.com/office/drawing/2014/main" xmlns="" id="{DDC2E0FE-1048-4122-2E76-DEA965881FE6}"/>
                </a:ext>
              </a:extLst>
            </p:cNvPr>
            <p:cNvSpPr/>
            <p:nvPr/>
          </p:nvSpPr>
          <p:spPr>
            <a:xfrm>
              <a:off x="8606671" y="378899"/>
              <a:ext cx="3340231" cy="507220"/>
            </a:xfrm>
            <a:prstGeom prst="roundRect">
              <a:avLst/>
            </a:prstGeom>
            <a:solidFill>
              <a:srgbClr val="C0000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25" name="ZoneTexte 24">
              <a:extLst>
                <a:ext uri="{FF2B5EF4-FFF2-40B4-BE49-F238E27FC236}">
                  <a16:creationId xmlns:a16="http://schemas.microsoft.com/office/drawing/2014/main" xmlns="" id="{E85B1BFA-E571-E125-CFB8-52755AA57B0A}"/>
                </a:ext>
              </a:extLst>
            </p:cNvPr>
            <p:cNvSpPr txBox="1"/>
            <p:nvPr/>
          </p:nvSpPr>
          <p:spPr>
            <a:xfrm>
              <a:off x="8693084" y="391106"/>
              <a:ext cx="3253817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14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Taux de réalisation</a:t>
              </a:r>
            </a:p>
            <a:p>
              <a:pPr algn="ctr"/>
              <a:r>
                <a:rPr lang="fr-FR" sz="14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(Lié au planning)</a:t>
              </a:r>
            </a:p>
          </p:txBody>
        </p:sp>
      </p:grpSp>
      <p:sp>
        <p:nvSpPr>
          <p:cNvPr id="31" name="Organigramme : Connecteur 30">
            <a:extLst>
              <a:ext uri="{FF2B5EF4-FFF2-40B4-BE49-F238E27FC236}">
                <a16:creationId xmlns:a16="http://schemas.microsoft.com/office/drawing/2014/main" xmlns="" id="{FDFAB2B1-1718-4E2F-E9B5-8FF21524F95B}"/>
              </a:ext>
            </a:extLst>
          </p:cNvPr>
          <p:cNvSpPr/>
          <p:nvPr/>
        </p:nvSpPr>
        <p:spPr>
          <a:xfrm>
            <a:off x="11373438" y="859005"/>
            <a:ext cx="658306" cy="607766"/>
          </a:xfrm>
          <a:prstGeom prst="flowChartConnector">
            <a:avLst/>
          </a:prstGeom>
          <a:solidFill>
            <a:srgbClr val="C00000"/>
          </a:solidFill>
          <a:ln w="57150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2" name="ZoneTexte 31">
            <a:extLst>
              <a:ext uri="{FF2B5EF4-FFF2-40B4-BE49-F238E27FC236}">
                <a16:creationId xmlns:a16="http://schemas.microsoft.com/office/drawing/2014/main" xmlns="" id="{BDD5384A-5403-CC1C-8862-434B1346EE7A}"/>
              </a:ext>
            </a:extLst>
          </p:cNvPr>
          <p:cNvSpPr txBox="1"/>
          <p:nvPr/>
        </p:nvSpPr>
        <p:spPr>
          <a:xfrm>
            <a:off x="8748404" y="1509710"/>
            <a:ext cx="6583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25%</a:t>
            </a:r>
          </a:p>
        </p:txBody>
      </p:sp>
      <p:sp>
        <p:nvSpPr>
          <p:cNvPr id="33" name="ZoneTexte 32">
            <a:extLst>
              <a:ext uri="{FF2B5EF4-FFF2-40B4-BE49-F238E27FC236}">
                <a16:creationId xmlns:a16="http://schemas.microsoft.com/office/drawing/2014/main" xmlns="" id="{8D85D62B-913B-6237-F434-B80CC1C34300}"/>
              </a:ext>
            </a:extLst>
          </p:cNvPr>
          <p:cNvSpPr txBox="1"/>
          <p:nvPr/>
        </p:nvSpPr>
        <p:spPr>
          <a:xfrm>
            <a:off x="9673859" y="1498841"/>
            <a:ext cx="6583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50%</a:t>
            </a:r>
          </a:p>
        </p:txBody>
      </p:sp>
      <p:sp>
        <p:nvSpPr>
          <p:cNvPr id="34" name="ZoneTexte 33">
            <a:extLst>
              <a:ext uri="{FF2B5EF4-FFF2-40B4-BE49-F238E27FC236}">
                <a16:creationId xmlns:a16="http://schemas.microsoft.com/office/drawing/2014/main" xmlns="" id="{9A967F8C-9AA8-ABE5-844D-BCFD5D23C771}"/>
              </a:ext>
            </a:extLst>
          </p:cNvPr>
          <p:cNvSpPr txBox="1"/>
          <p:nvPr/>
        </p:nvSpPr>
        <p:spPr>
          <a:xfrm>
            <a:off x="10492034" y="1509710"/>
            <a:ext cx="6583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75%</a:t>
            </a:r>
          </a:p>
        </p:txBody>
      </p:sp>
      <p:sp>
        <p:nvSpPr>
          <p:cNvPr id="35" name="ZoneTexte 34">
            <a:extLst>
              <a:ext uri="{FF2B5EF4-FFF2-40B4-BE49-F238E27FC236}">
                <a16:creationId xmlns:a16="http://schemas.microsoft.com/office/drawing/2014/main" xmlns="" id="{290691A9-38FF-542B-3152-D8711FDC0D8D}"/>
              </a:ext>
            </a:extLst>
          </p:cNvPr>
          <p:cNvSpPr txBox="1"/>
          <p:nvPr/>
        </p:nvSpPr>
        <p:spPr>
          <a:xfrm>
            <a:off x="11332588" y="1509710"/>
            <a:ext cx="77142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100%</a:t>
            </a:r>
          </a:p>
        </p:txBody>
      </p:sp>
      <p:grpSp>
        <p:nvGrpSpPr>
          <p:cNvPr id="39" name="Groupe 38">
            <a:extLst>
              <a:ext uri="{FF2B5EF4-FFF2-40B4-BE49-F238E27FC236}">
                <a16:creationId xmlns:a16="http://schemas.microsoft.com/office/drawing/2014/main" xmlns="" id="{22369E43-EECC-E74A-405E-7A4EED21B6B2}"/>
              </a:ext>
            </a:extLst>
          </p:cNvPr>
          <p:cNvGrpSpPr/>
          <p:nvPr/>
        </p:nvGrpSpPr>
        <p:grpSpPr>
          <a:xfrm>
            <a:off x="2738763" y="859005"/>
            <a:ext cx="5527806" cy="390950"/>
            <a:chOff x="2073897" y="1098486"/>
            <a:chExt cx="6291483" cy="390950"/>
          </a:xfrm>
        </p:grpSpPr>
        <p:sp>
          <p:nvSpPr>
            <p:cNvPr id="7" name="Rectangle : coins arrondis 6">
              <a:extLst>
                <a:ext uri="{FF2B5EF4-FFF2-40B4-BE49-F238E27FC236}">
                  <a16:creationId xmlns:a16="http://schemas.microsoft.com/office/drawing/2014/main" xmlns="" id="{9B4ECF5A-A9DB-F297-2DBE-7C1032A5B2D4}"/>
                </a:ext>
              </a:extLst>
            </p:cNvPr>
            <p:cNvSpPr/>
            <p:nvPr/>
          </p:nvSpPr>
          <p:spPr>
            <a:xfrm>
              <a:off x="2073897" y="1098486"/>
              <a:ext cx="6291483" cy="390950"/>
            </a:xfrm>
            <a:prstGeom prst="round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1400"/>
            </a:p>
          </p:txBody>
        </p:sp>
        <p:sp>
          <p:nvSpPr>
            <p:cNvPr id="36" name="ZoneTexte 35">
              <a:extLst>
                <a:ext uri="{FF2B5EF4-FFF2-40B4-BE49-F238E27FC236}">
                  <a16:creationId xmlns:a16="http://schemas.microsoft.com/office/drawing/2014/main" xmlns="" id="{DFF32421-3869-C796-8B68-06FB8F75A2F2}"/>
                </a:ext>
              </a:extLst>
            </p:cNvPr>
            <p:cNvSpPr txBox="1"/>
            <p:nvPr/>
          </p:nvSpPr>
          <p:spPr>
            <a:xfrm>
              <a:off x="2168165" y="1150070"/>
              <a:ext cx="5844619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1400" dirty="0">
                  <a:latin typeface="Arial" panose="020B0604020202020204" pitchFamily="34" charset="0"/>
                  <a:cs typeface="Arial" panose="020B0604020202020204" pitchFamily="34" charset="0"/>
                </a:rPr>
                <a:t>Norme COPC N° 3.2</a:t>
              </a:r>
            </a:p>
          </p:txBody>
        </p:sp>
      </p:grpSp>
      <p:grpSp>
        <p:nvGrpSpPr>
          <p:cNvPr id="41" name="Groupe 40">
            <a:extLst>
              <a:ext uri="{FF2B5EF4-FFF2-40B4-BE49-F238E27FC236}">
                <a16:creationId xmlns:a16="http://schemas.microsoft.com/office/drawing/2014/main" xmlns="" id="{B101C328-D77C-F4AB-B073-6885EB86C85D}"/>
              </a:ext>
            </a:extLst>
          </p:cNvPr>
          <p:cNvGrpSpPr/>
          <p:nvPr/>
        </p:nvGrpSpPr>
        <p:grpSpPr>
          <a:xfrm>
            <a:off x="2738762" y="1379870"/>
            <a:ext cx="5600759" cy="390950"/>
            <a:chOff x="2073896" y="1619351"/>
            <a:chExt cx="6374515" cy="390950"/>
          </a:xfrm>
        </p:grpSpPr>
        <p:sp>
          <p:nvSpPr>
            <p:cNvPr id="8" name="Rectangle : coins arrondis 7">
              <a:extLst>
                <a:ext uri="{FF2B5EF4-FFF2-40B4-BE49-F238E27FC236}">
                  <a16:creationId xmlns:a16="http://schemas.microsoft.com/office/drawing/2014/main" xmlns="" id="{C3AF7E1D-9088-BEA6-30FF-527AFE78958F}"/>
                </a:ext>
              </a:extLst>
            </p:cNvPr>
            <p:cNvSpPr/>
            <p:nvPr/>
          </p:nvSpPr>
          <p:spPr>
            <a:xfrm>
              <a:off x="2073896" y="1619351"/>
              <a:ext cx="6291483" cy="390950"/>
            </a:xfrm>
            <a:prstGeom prst="round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14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7" name="ZoneTexte 36">
              <a:extLst>
                <a:ext uri="{FF2B5EF4-FFF2-40B4-BE49-F238E27FC236}">
                  <a16:creationId xmlns:a16="http://schemas.microsoft.com/office/drawing/2014/main" xmlns="" id="{A6F1EDFD-EE6F-2EF4-026A-6F8904963E5A}"/>
                </a:ext>
              </a:extLst>
            </p:cNvPr>
            <p:cNvSpPr txBox="1"/>
            <p:nvPr/>
          </p:nvSpPr>
          <p:spPr>
            <a:xfrm>
              <a:off x="2168163" y="1658579"/>
              <a:ext cx="6280248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1400" dirty="0">
                  <a:latin typeface="Arial" panose="020B0604020202020204" pitchFamily="34" charset="0"/>
                  <a:cs typeface="Arial" panose="020B0604020202020204" pitchFamily="34" charset="0"/>
                </a:rPr>
                <a:t> Définir le processus de recrutement pour les postes KCR et KSP</a:t>
              </a:r>
            </a:p>
          </p:txBody>
        </p:sp>
      </p:grpSp>
      <p:grpSp>
        <p:nvGrpSpPr>
          <p:cNvPr id="40" name="Groupe 39">
            <a:extLst>
              <a:ext uri="{FF2B5EF4-FFF2-40B4-BE49-F238E27FC236}">
                <a16:creationId xmlns:a16="http://schemas.microsoft.com/office/drawing/2014/main" xmlns="" id="{C5A652D8-903A-3D98-FE0F-BF7B7ACD7877}"/>
              </a:ext>
            </a:extLst>
          </p:cNvPr>
          <p:cNvGrpSpPr/>
          <p:nvPr/>
        </p:nvGrpSpPr>
        <p:grpSpPr>
          <a:xfrm>
            <a:off x="2738762" y="1900735"/>
            <a:ext cx="5527806" cy="390950"/>
            <a:chOff x="2073896" y="2140216"/>
            <a:chExt cx="6291483" cy="390950"/>
          </a:xfrm>
        </p:grpSpPr>
        <p:sp>
          <p:nvSpPr>
            <p:cNvPr id="9" name="Rectangle : coins arrondis 8">
              <a:extLst>
                <a:ext uri="{FF2B5EF4-FFF2-40B4-BE49-F238E27FC236}">
                  <a16:creationId xmlns:a16="http://schemas.microsoft.com/office/drawing/2014/main" xmlns="" id="{D2B02A0E-9D68-A85D-30C6-37E60A08699E}"/>
                </a:ext>
              </a:extLst>
            </p:cNvPr>
            <p:cNvSpPr/>
            <p:nvPr/>
          </p:nvSpPr>
          <p:spPr>
            <a:xfrm>
              <a:off x="2073896" y="2140216"/>
              <a:ext cx="6291483" cy="390950"/>
            </a:xfrm>
            <a:prstGeom prst="round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14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8" name="ZoneTexte 37">
              <a:extLst>
                <a:ext uri="{FF2B5EF4-FFF2-40B4-BE49-F238E27FC236}">
                  <a16:creationId xmlns:a16="http://schemas.microsoft.com/office/drawing/2014/main" xmlns="" id="{E3DB4FEC-9F1C-05A9-3BCD-097A7EAC3807}"/>
                </a:ext>
              </a:extLst>
            </p:cNvPr>
            <p:cNvSpPr txBox="1"/>
            <p:nvPr/>
          </p:nvSpPr>
          <p:spPr>
            <a:xfrm>
              <a:off x="2198015" y="2197479"/>
              <a:ext cx="5844619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1400" dirty="0">
                  <a:latin typeface="Arial" panose="020B0604020202020204" pitchFamily="34" charset="0"/>
                  <a:cs typeface="Arial" panose="020B0604020202020204" pitchFamily="34" charset="0"/>
                </a:rPr>
                <a:t>Marie-Hélène G.</a:t>
              </a:r>
            </a:p>
          </p:txBody>
        </p:sp>
      </p:grpSp>
      <p:sp>
        <p:nvSpPr>
          <p:cNvPr id="42" name="Triangle isocèle 41">
            <a:extLst>
              <a:ext uri="{FF2B5EF4-FFF2-40B4-BE49-F238E27FC236}">
                <a16:creationId xmlns:a16="http://schemas.microsoft.com/office/drawing/2014/main" xmlns="" id="{BD4E3D1D-B291-9C92-645B-013F9D342742}"/>
              </a:ext>
            </a:extLst>
          </p:cNvPr>
          <p:cNvSpPr/>
          <p:nvPr/>
        </p:nvSpPr>
        <p:spPr>
          <a:xfrm rot="10800000">
            <a:off x="8868758" y="2368926"/>
            <a:ext cx="2902465" cy="260427"/>
          </a:xfrm>
          <a:prstGeom prst="triangle">
            <a:avLst/>
          </a:prstGeom>
          <a:solidFill>
            <a:schemeClr val="tx1">
              <a:lumMod val="50000"/>
              <a:lumOff val="5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grpSp>
        <p:nvGrpSpPr>
          <p:cNvPr id="43" name="Groupe 42">
            <a:extLst>
              <a:ext uri="{FF2B5EF4-FFF2-40B4-BE49-F238E27FC236}">
                <a16:creationId xmlns:a16="http://schemas.microsoft.com/office/drawing/2014/main" xmlns="" id="{E6EC7F94-01F8-FF10-A21B-CD21E6889B10}"/>
              </a:ext>
            </a:extLst>
          </p:cNvPr>
          <p:cNvGrpSpPr/>
          <p:nvPr/>
        </p:nvGrpSpPr>
        <p:grpSpPr>
          <a:xfrm>
            <a:off x="8606672" y="1896442"/>
            <a:ext cx="3384224" cy="427939"/>
            <a:chOff x="2073896" y="2140216"/>
            <a:chExt cx="6291483" cy="390950"/>
          </a:xfrm>
        </p:grpSpPr>
        <p:sp>
          <p:nvSpPr>
            <p:cNvPr id="44" name="Rectangle : coins arrondis 43">
              <a:extLst>
                <a:ext uri="{FF2B5EF4-FFF2-40B4-BE49-F238E27FC236}">
                  <a16:creationId xmlns:a16="http://schemas.microsoft.com/office/drawing/2014/main" xmlns="" id="{3BE07B93-DE0F-3EF5-D6B1-FD48F74F9972}"/>
                </a:ext>
              </a:extLst>
            </p:cNvPr>
            <p:cNvSpPr/>
            <p:nvPr/>
          </p:nvSpPr>
          <p:spPr>
            <a:xfrm>
              <a:off x="2073896" y="2140216"/>
              <a:ext cx="6291483" cy="390950"/>
            </a:xfrm>
            <a:prstGeom prst="round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14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5" name="ZoneTexte 44">
              <a:extLst>
                <a:ext uri="{FF2B5EF4-FFF2-40B4-BE49-F238E27FC236}">
                  <a16:creationId xmlns:a16="http://schemas.microsoft.com/office/drawing/2014/main" xmlns="" id="{CD68E25E-6EF8-078A-3DE9-9B7276DE129B}"/>
                </a:ext>
              </a:extLst>
            </p:cNvPr>
            <p:cNvSpPr txBox="1"/>
            <p:nvPr/>
          </p:nvSpPr>
          <p:spPr>
            <a:xfrm>
              <a:off x="2198014" y="2197479"/>
              <a:ext cx="5844618" cy="2811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1400" b="1" dirty="0">
                  <a:latin typeface="Arial" panose="020B0604020202020204" pitchFamily="34" charset="0"/>
                  <a:cs typeface="Arial" panose="020B0604020202020204" pitchFamily="34" charset="0"/>
                </a:rPr>
                <a:t>Recommandations / Alertes</a:t>
              </a:r>
            </a:p>
          </p:txBody>
        </p:sp>
      </p:grpSp>
      <p:grpSp>
        <p:nvGrpSpPr>
          <p:cNvPr id="49" name="Groupe 48">
            <a:extLst>
              <a:ext uri="{FF2B5EF4-FFF2-40B4-BE49-F238E27FC236}">
                <a16:creationId xmlns:a16="http://schemas.microsoft.com/office/drawing/2014/main" xmlns="" id="{26A8F9CB-857D-A530-043E-BF75E4986C41}"/>
              </a:ext>
            </a:extLst>
          </p:cNvPr>
          <p:cNvGrpSpPr/>
          <p:nvPr/>
        </p:nvGrpSpPr>
        <p:grpSpPr>
          <a:xfrm>
            <a:off x="8627879" y="2592563"/>
            <a:ext cx="3384224" cy="3802699"/>
            <a:chOff x="2073896" y="2140216"/>
            <a:chExt cx="6291483" cy="390950"/>
          </a:xfrm>
        </p:grpSpPr>
        <p:sp>
          <p:nvSpPr>
            <p:cNvPr id="50" name="Rectangle : coins arrondis 49">
              <a:extLst>
                <a:ext uri="{FF2B5EF4-FFF2-40B4-BE49-F238E27FC236}">
                  <a16:creationId xmlns:a16="http://schemas.microsoft.com/office/drawing/2014/main" xmlns="" id="{736769E8-C5A8-0B39-89D8-E7A590C8C76D}"/>
                </a:ext>
              </a:extLst>
            </p:cNvPr>
            <p:cNvSpPr/>
            <p:nvPr/>
          </p:nvSpPr>
          <p:spPr>
            <a:xfrm>
              <a:off x="2073896" y="2140216"/>
              <a:ext cx="6291483" cy="390950"/>
            </a:xfrm>
            <a:prstGeom prst="roundRect">
              <a:avLst>
                <a:gd name="adj" fmla="val 5246"/>
              </a:avLst>
            </a:prstGeom>
            <a:solidFill>
              <a:schemeClr val="bg1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14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1" name="ZoneTexte 50">
              <a:extLst>
                <a:ext uri="{FF2B5EF4-FFF2-40B4-BE49-F238E27FC236}">
                  <a16:creationId xmlns:a16="http://schemas.microsoft.com/office/drawing/2014/main" xmlns="" id="{2B2EAE62-39CD-AAC3-6FEA-4C803AA16BA2}"/>
                </a:ext>
              </a:extLst>
            </p:cNvPr>
            <p:cNvSpPr txBox="1"/>
            <p:nvPr/>
          </p:nvSpPr>
          <p:spPr>
            <a:xfrm>
              <a:off x="2158589" y="2148005"/>
              <a:ext cx="6167363" cy="29743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fr-FR" sz="1400" b="1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Recommandations</a:t>
              </a:r>
              <a:r>
                <a:rPr lang="fr-FR" sz="14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: </a:t>
              </a:r>
            </a:p>
            <a:p>
              <a:pPr marL="285750" indent="-285750" algn="just">
                <a:buClr>
                  <a:srgbClr val="FF0000"/>
                </a:buClr>
                <a:buFont typeface="Wingdings" panose="05000000000000000000" pitchFamily="2" charset="2"/>
                <a:buChar char="§"/>
              </a:pPr>
              <a:r>
                <a:rPr lang="fr-FR" sz="14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RAS</a:t>
              </a:r>
            </a:p>
            <a:p>
              <a:pPr marL="285750" indent="-285750" algn="just">
                <a:buClr>
                  <a:srgbClr val="FF0000"/>
                </a:buClr>
                <a:buFont typeface="Wingdings" panose="05000000000000000000" pitchFamily="2" charset="2"/>
                <a:buChar char="§"/>
              </a:pPr>
              <a:endParaRPr lang="fr-FR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algn="just"/>
              <a:r>
                <a:rPr lang="fr-FR" sz="1400" b="1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Constat: </a:t>
              </a:r>
            </a:p>
            <a:p>
              <a:pPr marL="285750" indent="-285750" algn="just">
                <a:buClr>
                  <a:srgbClr val="FF0000"/>
                </a:buClr>
                <a:buFont typeface="Wingdings" panose="05000000000000000000" pitchFamily="2" charset="2"/>
                <a:buChar char="§"/>
              </a:pPr>
              <a:r>
                <a:rPr lang="fr-FR" sz="14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Glissement des délais</a:t>
              </a:r>
            </a:p>
            <a:p>
              <a:pPr marL="285750" indent="-285750" algn="just">
                <a:buClr>
                  <a:srgbClr val="FF0000"/>
                </a:buClr>
                <a:buFont typeface="Wingdings" panose="05000000000000000000" pitchFamily="2" charset="2"/>
                <a:buChar char="§"/>
              </a:pPr>
              <a:endParaRPr lang="fr-FR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algn="just"/>
              <a:r>
                <a:rPr lang="fr-FR" sz="1400" b="1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Risques: </a:t>
              </a:r>
            </a:p>
            <a:p>
              <a:pPr algn="just"/>
              <a:r>
                <a:rPr lang="fr-FR" sz="14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RAS</a:t>
              </a:r>
            </a:p>
            <a:p>
              <a:pPr algn="just"/>
              <a:endParaRPr lang="fr-FR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algn="just"/>
              <a:r>
                <a:rPr lang="fr-FR" sz="1400" b="1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Difficultés</a:t>
              </a:r>
              <a:r>
                <a:rPr lang="fr-FR" sz="14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: </a:t>
              </a:r>
            </a:p>
            <a:p>
              <a:pPr marL="285750" indent="-285750" algn="just">
                <a:buClr>
                  <a:srgbClr val="FF4F4F"/>
                </a:buClr>
                <a:buFont typeface="Wingdings" panose="05000000000000000000" pitchFamily="2" charset="2"/>
                <a:buChar char="§"/>
              </a:pPr>
              <a:r>
                <a:rPr lang="fr-FR" sz="14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RAS</a:t>
              </a:r>
            </a:p>
            <a:p>
              <a:pPr algn="just"/>
              <a:endParaRPr lang="fr-FR" sz="1400" b="1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algn="just"/>
              <a:endParaRPr lang="fr-FR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52" name="Groupe 51">
            <a:extLst>
              <a:ext uri="{FF2B5EF4-FFF2-40B4-BE49-F238E27FC236}">
                <a16:creationId xmlns:a16="http://schemas.microsoft.com/office/drawing/2014/main" xmlns="" id="{21F3D403-CC42-E9F4-B6BE-E90046481684}"/>
              </a:ext>
            </a:extLst>
          </p:cNvPr>
          <p:cNvGrpSpPr/>
          <p:nvPr/>
        </p:nvGrpSpPr>
        <p:grpSpPr>
          <a:xfrm>
            <a:off x="3851608" y="2602181"/>
            <a:ext cx="4510146" cy="746820"/>
            <a:chOff x="2073896" y="2140216"/>
            <a:chExt cx="6291483" cy="425574"/>
          </a:xfrm>
        </p:grpSpPr>
        <p:sp>
          <p:nvSpPr>
            <p:cNvPr id="53" name="Rectangle : coins arrondis 52">
              <a:extLst>
                <a:ext uri="{FF2B5EF4-FFF2-40B4-BE49-F238E27FC236}">
                  <a16:creationId xmlns:a16="http://schemas.microsoft.com/office/drawing/2014/main" xmlns="" id="{BE61BDF2-F156-57FA-297D-B27E31DB33ED}"/>
                </a:ext>
              </a:extLst>
            </p:cNvPr>
            <p:cNvSpPr/>
            <p:nvPr/>
          </p:nvSpPr>
          <p:spPr>
            <a:xfrm>
              <a:off x="2073896" y="2140216"/>
              <a:ext cx="6291483" cy="390950"/>
            </a:xfrm>
            <a:prstGeom prst="round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14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4" name="ZoneTexte 53">
              <a:extLst>
                <a:ext uri="{FF2B5EF4-FFF2-40B4-BE49-F238E27FC236}">
                  <a16:creationId xmlns:a16="http://schemas.microsoft.com/office/drawing/2014/main" xmlns="" id="{673D30F0-8D26-7E4B-1A0B-ABBB544E7747}"/>
                </a:ext>
              </a:extLst>
            </p:cNvPr>
            <p:cNvSpPr txBox="1"/>
            <p:nvPr/>
          </p:nvSpPr>
          <p:spPr>
            <a:xfrm>
              <a:off x="2198014" y="2197479"/>
              <a:ext cx="6027323" cy="36831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1200" b="1" dirty="0">
                  <a:latin typeface="Arial" panose="020B0604020202020204" pitchFamily="34" charset="0"/>
                  <a:cs typeface="Arial" panose="020B0604020202020204" pitchFamily="34" charset="0"/>
                </a:rPr>
                <a:t>A retenir</a:t>
              </a:r>
              <a:r>
                <a:rPr lang="fr-FR" sz="1200" dirty="0">
                  <a:latin typeface="Arial" panose="020B0604020202020204" pitchFamily="34" charset="0"/>
                  <a:cs typeface="Arial" panose="020B0604020202020204" pitchFamily="34" charset="0"/>
                </a:rPr>
                <a:t>: </a:t>
              </a:r>
            </a:p>
            <a:p>
              <a:r>
                <a:rPr lang="fr-FR" sz="1200" dirty="0">
                  <a:latin typeface="Arial" panose="020B0604020202020204" pitchFamily="34" charset="0"/>
                  <a:cs typeface="Arial" panose="020B0604020202020204" pitchFamily="34" charset="0"/>
                </a:rPr>
                <a:t>Action démarrée et clôturée </a:t>
              </a:r>
            </a:p>
            <a:p>
              <a:endParaRPr lang="fr-FR" sz="12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55" name="Groupe 54">
            <a:extLst>
              <a:ext uri="{FF2B5EF4-FFF2-40B4-BE49-F238E27FC236}">
                <a16:creationId xmlns:a16="http://schemas.microsoft.com/office/drawing/2014/main" xmlns="" id="{822361D3-ECB4-BB3D-8E8F-8E4A9BF22BA0}"/>
              </a:ext>
            </a:extLst>
          </p:cNvPr>
          <p:cNvGrpSpPr/>
          <p:nvPr/>
        </p:nvGrpSpPr>
        <p:grpSpPr>
          <a:xfrm>
            <a:off x="3851608" y="3398817"/>
            <a:ext cx="4510146" cy="909717"/>
            <a:chOff x="2073896" y="2140216"/>
            <a:chExt cx="6291483" cy="518400"/>
          </a:xfrm>
        </p:grpSpPr>
        <p:sp>
          <p:nvSpPr>
            <p:cNvPr id="56" name="Rectangle : coins arrondis 55">
              <a:extLst>
                <a:ext uri="{FF2B5EF4-FFF2-40B4-BE49-F238E27FC236}">
                  <a16:creationId xmlns:a16="http://schemas.microsoft.com/office/drawing/2014/main" xmlns="" id="{35536621-1A0A-2EF7-A288-F254EC608BC4}"/>
                </a:ext>
              </a:extLst>
            </p:cNvPr>
            <p:cNvSpPr/>
            <p:nvPr/>
          </p:nvSpPr>
          <p:spPr>
            <a:xfrm>
              <a:off x="2073896" y="2140216"/>
              <a:ext cx="6291483" cy="390950"/>
            </a:xfrm>
            <a:prstGeom prst="round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14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7" name="ZoneTexte 56">
              <a:extLst>
                <a:ext uri="{FF2B5EF4-FFF2-40B4-BE49-F238E27FC236}">
                  <a16:creationId xmlns:a16="http://schemas.microsoft.com/office/drawing/2014/main" xmlns="" id="{5EFF7B56-454B-F0F7-5858-55A93D9774C2}"/>
                </a:ext>
              </a:extLst>
            </p:cNvPr>
            <p:cNvSpPr txBox="1"/>
            <p:nvPr/>
          </p:nvSpPr>
          <p:spPr>
            <a:xfrm>
              <a:off x="2198014" y="2185074"/>
              <a:ext cx="6027323" cy="47354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1200" b="1" dirty="0">
                  <a:latin typeface="Arial" panose="020B0604020202020204" pitchFamily="34" charset="0"/>
                  <a:cs typeface="Arial" panose="020B0604020202020204" pitchFamily="34" charset="0"/>
                </a:rPr>
                <a:t>A retenir</a:t>
              </a:r>
              <a:r>
                <a:rPr lang="fr-FR" sz="1200" dirty="0">
                  <a:latin typeface="Arial" panose="020B0604020202020204" pitchFamily="34" charset="0"/>
                  <a:cs typeface="Arial" panose="020B0604020202020204" pitchFamily="34" charset="0"/>
                </a:rPr>
                <a:t>: </a:t>
              </a:r>
            </a:p>
            <a:p>
              <a:r>
                <a:rPr lang="fr-FR" sz="1200" dirty="0">
                  <a:latin typeface="Arial" panose="020B0604020202020204" pitchFamily="34" charset="0"/>
                  <a:cs typeface="Arial" panose="020B0604020202020204" pitchFamily="34" charset="0"/>
                </a:rPr>
                <a:t>Procédure de recrutement des CRCD, des autres métiers dont </a:t>
              </a:r>
              <a:r>
                <a:rPr lang="fr-FR" sz="1200" dirty="0" err="1">
                  <a:latin typeface="Arial" panose="020B0604020202020204" pitchFamily="34" charset="0"/>
                  <a:cs typeface="Arial" panose="020B0604020202020204" pitchFamily="34" charset="0"/>
                </a:rPr>
                <a:t>hoope</a:t>
              </a:r>
              <a:r>
                <a:rPr lang="fr-FR" sz="1200" dirty="0">
                  <a:latin typeface="Arial" panose="020B0604020202020204" pitchFamily="34" charset="0"/>
                  <a:cs typeface="Arial" panose="020B0604020202020204" pitchFamily="34" charset="0"/>
                </a:rPr>
                <a:t>, d’embauche (Validées)</a:t>
              </a:r>
            </a:p>
            <a:p>
              <a:endParaRPr lang="fr-FR" sz="12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58" name="Groupe 57">
            <a:extLst>
              <a:ext uri="{FF2B5EF4-FFF2-40B4-BE49-F238E27FC236}">
                <a16:creationId xmlns:a16="http://schemas.microsoft.com/office/drawing/2014/main" xmlns="" id="{798C02E8-E7F8-9288-7477-CC693D18D63E}"/>
              </a:ext>
            </a:extLst>
          </p:cNvPr>
          <p:cNvGrpSpPr/>
          <p:nvPr/>
        </p:nvGrpSpPr>
        <p:grpSpPr>
          <a:xfrm>
            <a:off x="3875314" y="4185362"/>
            <a:ext cx="4486439" cy="746820"/>
            <a:chOff x="2073896" y="2140216"/>
            <a:chExt cx="6291483" cy="425574"/>
          </a:xfrm>
        </p:grpSpPr>
        <p:sp>
          <p:nvSpPr>
            <p:cNvPr id="59" name="Rectangle : coins arrondis 58">
              <a:extLst>
                <a:ext uri="{FF2B5EF4-FFF2-40B4-BE49-F238E27FC236}">
                  <a16:creationId xmlns:a16="http://schemas.microsoft.com/office/drawing/2014/main" xmlns="" id="{DF6584D5-E611-D85F-F36F-F57A149BD907}"/>
                </a:ext>
              </a:extLst>
            </p:cNvPr>
            <p:cNvSpPr/>
            <p:nvPr/>
          </p:nvSpPr>
          <p:spPr>
            <a:xfrm>
              <a:off x="2073896" y="2140216"/>
              <a:ext cx="6291483" cy="390950"/>
            </a:xfrm>
            <a:prstGeom prst="round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14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0" name="ZoneTexte 59">
              <a:extLst>
                <a:ext uri="{FF2B5EF4-FFF2-40B4-BE49-F238E27FC236}">
                  <a16:creationId xmlns:a16="http://schemas.microsoft.com/office/drawing/2014/main" xmlns="" id="{55585D6E-3A6B-C7FD-6B05-184C373B3AF3}"/>
                </a:ext>
              </a:extLst>
            </p:cNvPr>
            <p:cNvSpPr txBox="1"/>
            <p:nvPr/>
          </p:nvSpPr>
          <p:spPr>
            <a:xfrm>
              <a:off x="2198014" y="2197479"/>
              <a:ext cx="6027323" cy="36831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1200" b="1" dirty="0">
                  <a:latin typeface="Arial" panose="020B0604020202020204" pitchFamily="34" charset="0"/>
                  <a:cs typeface="Arial" panose="020B0604020202020204" pitchFamily="34" charset="0"/>
                </a:rPr>
                <a:t>A retenir</a:t>
              </a:r>
              <a:r>
                <a:rPr lang="fr-FR" sz="1200" dirty="0">
                  <a:latin typeface="Arial" panose="020B0604020202020204" pitchFamily="34" charset="0"/>
                  <a:cs typeface="Arial" panose="020B0604020202020204" pitchFamily="34" charset="0"/>
                </a:rPr>
                <a:t>: </a:t>
              </a:r>
            </a:p>
            <a:p>
              <a:r>
                <a:rPr lang="fr-FR" sz="1200" dirty="0">
                  <a:latin typeface="Arial" panose="020B0604020202020204" pitchFamily="34" charset="0"/>
                  <a:cs typeface="Arial" panose="020B0604020202020204" pitchFamily="34" charset="0"/>
                </a:rPr>
                <a:t>Action non démarrée</a:t>
              </a:r>
            </a:p>
            <a:p>
              <a:endParaRPr lang="fr-FR" sz="12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61" name="Groupe 60">
            <a:extLst>
              <a:ext uri="{FF2B5EF4-FFF2-40B4-BE49-F238E27FC236}">
                <a16:creationId xmlns:a16="http://schemas.microsoft.com/office/drawing/2014/main" xmlns="" id="{8D753A15-13FC-49F6-F2A3-9A0D79E7D635}"/>
              </a:ext>
            </a:extLst>
          </p:cNvPr>
          <p:cNvGrpSpPr/>
          <p:nvPr/>
        </p:nvGrpSpPr>
        <p:grpSpPr>
          <a:xfrm>
            <a:off x="3851608" y="4962808"/>
            <a:ext cx="4510146" cy="686060"/>
            <a:chOff x="2073896" y="2140216"/>
            <a:chExt cx="6291483" cy="390950"/>
          </a:xfrm>
        </p:grpSpPr>
        <p:sp>
          <p:nvSpPr>
            <p:cNvPr id="62" name="Rectangle : coins arrondis 61">
              <a:extLst>
                <a:ext uri="{FF2B5EF4-FFF2-40B4-BE49-F238E27FC236}">
                  <a16:creationId xmlns:a16="http://schemas.microsoft.com/office/drawing/2014/main" xmlns="" id="{EAA1778D-8CF5-D90E-69AF-439818FBF373}"/>
                </a:ext>
              </a:extLst>
            </p:cNvPr>
            <p:cNvSpPr/>
            <p:nvPr/>
          </p:nvSpPr>
          <p:spPr>
            <a:xfrm>
              <a:off x="2073896" y="2140216"/>
              <a:ext cx="6291483" cy="390950"/>
            </a:xfrm>
            <a:prstGeom prst="round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14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3" name="ZoneTexte 62">
              <a:extLst>
                <a:ext uri="{FF2B5EF4-FFF2-40B4-BE49-F238E27FC236}">
                  <a16:creationId xmlns:a16="http://schemas.microsoft.com/office/drawing/2014/main" xmlns="" id="{30EC196F-D64C-9866-90B7-B98C05EB50A6}"/>
                </a:ext>
              </a:extLst>
            </p:cNvPr>
            <p:cNvSpPr txBox="1"/>
            <p:nvPr/>
          </p:nvSpPr>
          <p:spPr>
            <a:xfrm>
              <a:off x="2198014" y="2197479"/>
              <a:ext cx="6027323" cy="26307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1200" b="1" dirty="0">
                  <a:latin typeface="Arial" panose="020B0604020202020204" pitchFamily="34" charset="0"/>
                  <a:cs typeface="Arial" panose="020B0604020202020204" pitchFamily="34" charset="0"/>
                </a:rPr>
                <a:t>A retenir</a:t>
              </a:r>
              <a:r>
                <a:rPr lang="fr-FR" sz="1200" dirty="0">
                  <a:latin typeface="Arial" panose="020B0604020202020204" pitchFamily="34" charset="0"/>
                  <a:cs typeface="Arial" panose="020B0604020202020204" pitchFamily="34" charset="0"/>
                </a:rPr>
                <a:t>: </a:t>
              </a:r>
            </a:p>
            <a:p>
              <a:r>
                <a:rPr lang="fr-FR" sz="1200" dirty="0">
                  <a:latin typeface="Arial" panose="020B0604020202020204" pitchFamily="34" charset="0"/>
                  <a:cs typeface="Arial" panose="020B0604020202020204" pitchFamily="34" charset="0"/>
                </a:rPr>
                <a:t>Action non démarrée</a:t>
              </a:r>
            </a:p>
          </p:txBody>
        </p:sp>
      </p:grpSp>
      <p:grpSp>
        <p:nvGrpSpPr>
          <p:cNvPr id="64" name="Groupe 63">
            <a:extLst>
              <a:ext uri="{FF2B5EF4-FFF2-40B4-BE49-F238E27FC236}">
                <a16:creationId xmlns:a16="http://schemas.microsoft.com/office/drawing/2014/main" xmlns="" id="{9FEB3754-AAE9-B209-44B3-AA6C2671143F}"/>
              </a:ext>
            </a:extLst>
          </p:cNvPr>
          <p:cNvGrpSpPr/>
          <p:nvPr/>
        </p:nvGrpSpPr>
        <p:grpSpPr>
          <a:xfrm>
            <a:off x="3851608" y="5709197"/>
            <a:ext cx="4510146" cy="686060"/>
            <a:chOff x="2073896" y="2140216"/>
            <a:chExt cx="6291483" cy="390950"/>
          </a:xfrm>
        </p:grpSpPr>
        <p:sp>
          <p:nvSpPr>
            <p:cNvPr id="65" name="Rectangle : coins arrondis 64">
              <a:extLst>
                <a:ext uri="{FF2B5EF4-FFF2-40B4-BE49-F238E27FC236}">
                  <a16:creationId xmlns:a16="http://schemas.microsoft.com/office/drawing/2014/main" xmlns="" id="{9B4BA84E-EBA4-4141-D325-E6B4EE904697}"/>
                </a:ext>
              </a:extLst>
            </p:cNvPr>
            <p:cNvSpPr/>
            <p:nvPr/>
          </p:nvSpPr>
          <p:spPr>
            <a:xfrm>
              <a:off x="2073896" y="2140216"/>
              <a:ext cx="6291483" cy="390950"/>
            </a:xfrm>
            <a:prstGeom prst="round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14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6" name="ZoneTexte 65">
              <a:extLst>
                <a:ext uri="{FF2B5EF4-FFF2-40B4-BE49-F238E27FC236}">
                  <a16:creationId xmlns:a16="http://schemas.microsoft.com/office/drawing/2014/main" xmlns="" id="{03D2A14C-6D3A-86EF-F605-F550D4B597B4}"/>
                </a:ext>
              </a:extLst>
            </p:cNvPr>
            <p:cNvSpPr txBox="1"/>
            <p:nvPr/>
          </p:nvSpPr>
          <p:spPr>
            <a:xfrm>
              <a:off x="2198014" y="2197479"/>
              <a:ext cx="6027323" cy="26307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1200" b="1" dirty="0">
                  <a:latin typeface="Arial" panose="020B0604020202020204" pitchFamily="34" charset="0"/>
                  <a:cs typeface="Arial" panose="020B0604020202020204" pitchFamily="34" charset="0"/>
                </a:rPr>
                <a:t>A retenir</a:t>
              </a:r>
              <a:r>
                <a:rPr lang="fr-FR" sz="1200" dirty="0">
                  <a:latin typeface="Arial" panose="020B0604020202020204" pitchFamily="34" charset="0"/>
                  <a:cs typeface="Arial" panose="020B0604020202020204" pitchFamily="34" charset="0"/>
                </a:rPr>
                <a:t>: </a:t>
              </a:r>
            </a:p>
            <a:p>
              <a:r>
                <a:rPr lang="fr-FR" sz="1200" dirty="0">
                  <a:latin typeface="Arial" panose="020B0604020202020204" pitchFamily="34" charset="0"/>
                  <a:cs typeface="Arial" panose="020B0604020202020204" pitchFamily="34" charset="0"/>
                </a:rPr>
                <a:t>Action non démarrée</a:t>
              </a:r>
            </a:p>
          </p:txBody>
        </p:sp>
      </p:grpSp>
      <p:grpSp>
        <p:nvGrpSpPr>
          <p:cNvPr id="68" name="Groupe 67">
            <a:extLst>
              <a:ext uri="{FF2B5EF4-FFF2-40B4-BE49-F238E27FC236}">
                <a16:creationId xmlns:a16="http://schemas.microsoft.com/office/drawing/2014/main" xmlns="" id="{8DDACA37-690D-F70D-D2E1-ADEC859C628B}"/>
              </a:ext>
            </a:extLst>
          </p:cNvPr>
          <p:cNvGrpSpPr/>
          <p:nvPr/>
        </p:nvGrpSpPr>
        <p:grpSpPr>
          <a:xfrm>
            <a:off x="10448042" y="859005"/>
            <a:ext cx="658308" cy="607766"/>
            <a:chOff x="10448042" y="1098486"/>
            <a:chExt cx="658308" cy="607766"/>
          </a:xfrm>
        </p:grpSpPr>
        <p:sp>
          <p:nvSpPr>
            <p:cNvPr id="30" name="Organigramme : Connecteur 29">
              <a:extLst>
                <a:ext uri="{FF2B5EF4-FFF2-40B4-BE49-F238E27FC236}">
                  <a16:creationId xmlns:a16="http://schemas.microsoft.com/office/drawing/2014/main" xmlns="" id="{3BE9A5A2-141D-E463-9FF3-A54945498864}"/>
                </a:ext>
              </a:extLst>
            </p:cNvPr>
            <p:cNvSpPr/>
            <p:nvPr/>
          </p:nvSpPr>
          <p:spPr>
            <a:xfrm>
              <a:off x="10448042" y="1098486"/>
              <a:ext cx="658306" cy="607766"/>
            </a:xfrm>
            <a:prstGeom prst="flowChartConnector">
              <a:avLst/>
            </a:prstGeom>
            <a:solidFill>
              <a:schemeClr val="bg1"/>
            </a:solidFill>
            <a:ln w="57150">
              <a:solidFill>
                <a:srgbClr val="00B05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  <p:sp>
          <p:nvSpPr>
            <p:cNvPr id="67" name="Arc partiel 66">
              <a:extLst>
                <a:ext uri="{FF2B5EF4-FFF2-40B4-BE49-F238E27FC236}">
                  <a16:creationId xmlns:a16="http://schemas.microsoft.com/office/drawing/2014/main" xmlns="" id="{AE01E035-7186-187A-B0AF-7EF0D3E365F3}"/>
                </a:ext>
              </a:extLst>
            </p:cNvPr>
            <p:cNvSpPr/>
            <p:nvPr/>
          </p:nvSpPr>
          <p:spPr>
            <a:xfrm>
              <a:off x="10448043" y="1112363"/>
              <a:ext cx="658307" cy="584700"/>
            </a:xfrm>
            <a:prstGeom prst="pie">
              <a:avLst/>
            </a:prstGeom>
            <a:solidFill>
              <a:srgbClr val="C0000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71" name="Groupe 70">
            <a:extLst>
              <a:ext uri="{FF2B5EF4-FFF2-40B4-BE49-F238E27FC236}">
                <a16:creationId xmlns:a16="http://schemas.microsoft.com/office/drawing/2014/main" xmlns="" id="{ACEBFFF1-E7FE-486C-9255-1D6E340092D2}"/>
              </a:ext>
            </a:extLst>
          </p:cNvPr>
          <p:cNvGrpSpPr/>
          <p:nvPr/>
        </p:nvGrpSpPr>
        <p:grpSpPr>
          <a:xfrm>
            <a:off x="9618480" y="859005"/>
            <a:ext cx="670877" cy="607766"/>
            <a:chOff x="9618480" y="1098486"/>
            <a:chExt cx="670877" cy="607766"/>
          </a:xfrm>
        </p:grpSpPr>
        <p:sp>
          <p:nvSpPr>
            <p:cNvPr id="29" name="Organigramme : Connecteur 28">
              <a:extLst>
                <a:ext uri="{FF2B5EF4-FFF2-40B4-BE49-F238E27FC236}">
                  <a16:creationId xmlns:a16="http://schemas.microsoft.com/office/drawing/2014/main" xmlns="" id="{12BC6207-CF54-F4C2-BA5F-E867C0A55F0D}"/>
                </a:ext>
              </a:extLst>
            </p:cNvPr>
            <p:cNvSpPr/>
            <p:nvPr/>
          </p:nvSpPr>
          <p:spPr>
            <a:xfrm>
              <a:off x="9618480" y="1098486"/>
              <a:ext cx="658306" cy="607766"/>
            </a:xfrm>
            <a:prstGeom prst="flowChartConnector">
              <a:avLst/>
            </a:prstGeom>
            <a:solidFill>
              <a:schemeClr val="bg1"/>
            </a:solidFill>
            <a:ln w="57150">
              <a:solidFill>
                <a:srgbClr val="00B05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69" name="Arc partiel 68">
              <a:extLst>
                <a:ext uri="{FF2B5EF4-FFF2-40B4-BE49-F238E27FC236}">
                  <a16:creationId xmlns:a16="http://schemas.microsoft.com/office/drawing/2014/main" xmlns="" id="{67B2034A-D289-46CB-606A-103940DB6AC2}"/>
                </a:ext>
              </a:extLst>
            </p:cNvPr>
            <p:cNvSpPr/>
            <p:nvPr/>
          </p:nvSpPr>
          <p:spPr>
            <a:xfrm>
              <a:off x="9631052" y="1122792"/>
              <a:ext cx="658305" cy="578442"/>
            </a:xfrm>
            <a:prstGeom prst="pie">
              <a:avLst>
                <a:gd name="adj1" fmla="val 5503421"/>
                <a:gd name="adj2" fmla="val 16199996"/>
              </a:avLst>
            </a:prstGeom>
            <a:solidFill>
              <a:srgbClr val="00B05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72" name="Groupe 71">
            <a:extLst>
              <a:ext uri="{FF2B5EF4-FFF2-40B4-BE49-F238E27FC236}">
                <a16:creationId xmlns:a16="http://schemas.microsoft.com/office/drawing/2014/main" xmlns="" id="{C55B179C-6C8B-108B-329F-764A09A67E59}"/>
              </a:ext>
            </a:extLst>
          </p:cNvPr>
          <p:cNvGrpSpPr/>
          <p:nvPr/>
        </p:nvGrpSpPr>
        <p:grpSpPr>
          <a:xfrm>
            <a:off x="8693084" y="859005"/>
            <a:ext cx="670878" cy="607766"/>
            <a:chOff x="8693084" y="1098486"/>
            <a:chExt cx="670878" cy="607766"/>
          </a:xfrm>
        </p:grpSpPr>
        <p:sp>
          <p:nvSpPr>
            <p:cNvPr id="27" name="Organigramme : Connecteur 26">
              <a:extLst>
                <a:ext uri="{FF2B5EF4-FFF2-40B4-BE49-F238E27FC236}">
                  <a16:creationId xmlns:a16="http://schemas.microsoft.com/office/drawing/2014/main" xmlns="" id="{5124BBC6-13A6-AED2-1F00-9460924393A9}"/>
                </a:ext>
              </a:extLst>
            </p:cNvPr>
            <p:cNvSpPr/>
            <p:nvPr/>
          </p:nvSpPr>
          <p:spPr>
            <a:xfrm>
              <a:off x="8693084" y="1098486"/>
              <a:ext cx="658306" cy="607766"/>
            </a:xfrm>
            <a:prstGeom prst="flowChartConnector">
              <a:avLst/>
            </a:prstGeom>
            <a:solidFill>
              <a:schemeClr val="bg1"/>
            </a:solidFill>
            <a:ln w="57150">
              <a:solidFill>
                <a:srgbClr val="00B05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  <p:sp>
          <p:nvSpPr>
            <p:cNvPr id="70" name="Arc partiel 69">
              <a:extLst>
                <a:ext uri="{FF2B5EF4-FFF2-40B4-BE49-F238E27FC236}">
                  <a16:creationId xmlns:a16="http://schemas.microsoft.com/office/drawing/2014/main" xmlns="" id="{DA82CB88-0B79-4450-96A8-84B92BDD8BE1}"/>
                </a:ext>
              </a:extLst>
            </p:cNvPr>
            <p:cNvSpPr/>
            <p:nvPr/>
          </p:nvSpPr>
          <p:spPr>
            <a:xfrm>
              <a:off x="8705657" y="1113268"/>
              <a:ext cx="658305" cy="578442"/>
            </a:xfrm>
            <a:prstGeom prst="pie">
              <a:avLst>
                <a:gd name="adj1" fmla="val 10833443"/>
                <a:gd name="adj2" fmla="val 16199996"/>
              </a:avLst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73" name="Groupe 72">
            <a:extLst>
              <a:ext uri="{FF2B5EF4-FFF2-40B4-BE49-F238E27FC236}">
                <a16:creationId xmlns:a16="http://schemas.microsoft.com/office/drawing/2014/main" xmlns="" id="{D5E7221A-ED56-4B8D-896B-0A4845B64091}"/>
              </a:ext>
            </a:extLst>
          </p:cNvPr>
          <p:cNvGrpSpPr/>
          <p:nvPr/>
        </p:nvGrpSpPr>
        <p:grpSpPr>
          <a:xfrm>
            <a:off x="2809199" y="2619874"/>
            <a:ext cx="921523" cy="2946621"/>
            <a:chOff x="245098" y="2933638"/>
            <a:chExt cx="2187018" cy="2946621"/>
          </a:xfrm>
        </p:grpSpPr>
        <p:sp>
          <p:nvSpPr>
            <p:cNvPr id="74" name="Rectangle : coins arrondis 73">
              <a:extLst>
                <a:ext uri="{FF2B5EF4-FFF2-40B4-BE49-F238E27FC236}">
                  <a16:creationId xmlns:a16="http://schemas.microsoft.com/office/drawing/2014/main" xmlns="" id="{56015940-16ED-43EB-8C10-5F9C6CE11DE3}"/>
                </a:ext>
              </a:extLst>
            </p:cNvPr>
            <p:cNvSpPr/>
            <p:nvPr/>
          </p:nvSpPr>
          <p:spPr>
            <a:xfrm>
              <a:off x="245098" y="2933638"/>
              <a:ext cx="2187018" cy="695682"/>
            </a:xfrm>
            <a:prstGeom prst="roundRect">
              <a:avLst/>
            </a:prstGeom>
            <a:solidFill>
              <a:srgbClr val="C0000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CM" sz="1600" dirty="0">
                  <a:solidFill>
                    <a:schemeClr val="bg1"/>
                  </a:solidFill>
                </a:rPr>
                <a:t>100%</a:t>
              </a:r>
              <a:endParaRPr lang="fr-FR" sz="1600" dirty="0">
                <a:solidFill>
                  <a:schemeClr val="bg1"/>
                </a:solidFill>
              </a:endParaRPr>
            </a:p>
          </p:txBody>
        </p:sp>
        <p:sp>
          <p:nvSpPr>
            <p:cNvPr id="75" name="Rectangle : coins arrondis 74">
              <a:extLst>
                <a:ext uri="{FF2B5EF4-FFF2-40B4-BE49-F238E27FC236}">
                  <a16:creationId xmlns:a16="http://schemas.microsoft.com/office/drawing/2014/main" xmlns="" id="{805B71ED-7379-471F-AB15-1BF0A1D3CD8B}"/>
                </a:ext>
              </a:extLst>
            </p:cNvPr>
            <p:cNvSpPr/>
            <p:nvPr/>
          </p:nvSpPr>
          <p:spPr>
            <a:xfrm>
              <a:off x="245098" y="3683951"/>
              <a:ext cx="2187018" cy="695682"/>
            </a:xfrm>
            <a:prstGeom prst="roundRect">
              <a:avLst/>
            </a:prstGeom>
            <a:solidFill>
              <a:srgbClr val="C0000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CM" sz="1600" dirty="0">
                  <a:solidFill>
                    <a:schemeClr val="bg1"/>
                  </a:solidFill>
                </a:rPr>
                <a:t>100%</a:t>
              </a:r>
              <a:endParaRPr lang="fr-FR" sz="1600" dirty="0">
                <a:solidFill>
                  <a:schemeClr val="bg1"/>
                </a:solidFill>
              </a:endParaRPr>
            </a:p>
          </p:txBody>
        </p:sp>
        <p:sp>
          <p:nvSpPr>
            <p:cNvPr id="76" name="Rectangle : coins arrondis 75">
              <a:extLst>
                <a:ext uri="{FF2B5EF4-FFF2-40B4-BE49-F238E27FC236}">
                  <a16:creationId xmlns:a16="http://schemas.microsoft.com/office/drawing/2014/main" xmlns="" id="{F33D2B79-49E9-4A69-8427-DF4A2888980E}"/>
                </a:ext>
              </a:extLst>
            </p:cNvPr>
            <p:cNvSpPr/>
            <p:nvPr/>
          </p:nvSpPr>
          <p:spPr>
            <a:xfrm>
              <a:off x="245098" y="4434264"/>
              <a:ext cx="2187018" cy="695682"/>
            </a:xfrm>
            <a:prstGeom prst="roundRect">
              <a:avLst/>
            </a:prstGeom>
            <a:solidFill>
              <a:srgbClr val="C0000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CM" dirty="0">
                  <a:solidFill>
                    <a:schemeClr val="bg1"/>
                  </a:solidFill>
                </a:rPr>
                <a:t>0%</a:t>
              </a:r>
              <a:endParaRPr lang="fr-FR" dirty="0">
                <a:solidFill>
                  <a:schemeClr val="bg1"/>
                </a:solidFill>
              </a:endParaRPr>
            </a:p>
          </p:txBody>
        </p:sp>
        <p:sp>
          <p:nvSpPr>
            <p:cNvPr id="77" name="Rectangle : coins arrondis 76">
              <a:extLst>
                <a:ext uri="{FF2B5EF4-FFF2-40B4-BE49-F238E27FC236}">
                  <a16:creationId xmlns:a16="http://schemas.microsoft.com/office/drawing/2014/main" xmlns="" id="{F815FBB0-A6AC-4F0E-97BA-F419A126329A}"/>
                </a:ext>
              </a:extLst>
            </p:cNvPr>
            <p:cNvSpPr/>
            <p:nvPr/>
          </p:nvSpPr>
          <p:spPr>
            <a:xfrm>
              <a:off x="245098" y="5184577"/>
              <a:ext cx="2187018" cy="695682"/>
            </a:xfrm>
            <a:prstGeom prst="roundRect">
              <a:avLst/>
            </a:prstGeom>
            <a:solidFill>
              <a:srgbClr val="C0000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CM" dirty="0">
                  <a:solidFill>
                    <a:schemeClr val="bg1"/>
                  </a:solidFill>
                </a:rPr>
                <a:t>0%</a:t>
              </a:r>
              <a:endParaRPr lang="fr-FR" dirty="0">
                <a:solidFill>
                  <a:schemeClr val="bg1"/>
                </a:solidFill>
              </a:endParaRPr>
            </a:p>
          </p:txBody>
        </p:sp>
      </p:grpSp>
      <p:sp>
        <p:nvSpPr>
          <p:cNvPr id="78" name="Rectangle : coins arrondis 77">
            <a:extLst>
              <a:ext uri="{FF2B5EF4-FFF2-40B4-BE49-F238E27FC236}">
                <a16:creationId xmlns:a16="http://schemas.microsoft.com/office/drawing/2014/main" xmlns="" id="{35757864-8191-4150-BF14-4015EF0E4492}"/>
              </a:ext>
            </a:extLst>
          </p:cNvPr>
          <p:cNvSpPr/>
          <p:nvPr/>
        </p:nvSpPr>
        <p:spPr>
          <a:xfrm>
            <a:off x="2795427" y="5632554"/>
            <a:ext cx="921523" cy="695682"/>
          </a:xfrm>
          <a:prstGeom prst="roundRect">
            <a:avLst/>
          </a:prstGeom>
          <a:solidFill>
            <a:srgbClr val="C0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M" dirty="0">
                <a:solidFill>
                  <a:schemeClr val="bg1"/>
                </a:solidFill>
              </a:rPr>
              <a:t>0%</a:t>
            </a:r>
            <a:endParaRPr lang="fr-FR" dirty="0">
              <a:solidFill>
                <a:schemeClr val="bg1"/>
              </a:solidFill>
            </a:endParaRPr>
          </a:p>
        </p:txBody>
      </p:sp>
      <p:sp>
        <p:nvSpPr>
          <p:cNvPr id="80" name="ZoneTexte 79">
            <a:extLst>
              <a:ext uri="{FF2B5EF4-FFF2-40B4-BE49-F238E27FC236}">
                <a16:creationId xmlns:a16="http://schemas.microsoft.com/office/drawing/2014/main" xmlns="" id="{4DBBBC24-5319-4981-8EA7-3FB8F1030483}"/>
              </a:ext>
            </a:extLst>
          </p:cNvPr>
          <p:cNvSpPr txBox="1"/>
          <p:nvPr/>
        </p:nvSpPr>
        <p:spPr>
          <a:xfrm>
            <a:off x="208188" y="6336018"/>
            <a:ext cx="2204335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1200" dirty="0">
                <a:latin typeface="Arial" panose="020B0604020202020204" pitchFamily="34" charset="0"/>
                <a:cs typeface="Arial" panose="020B0604020202020204" pitchFamily="34" charset="0"/>
              </a:rPr>
              <a:t>Taux de réalisation Globale</a:t>
            </a:r>
            <a:endParaRPr lang="fr-FR" sz="1200" dirty="0"/>
          </a:p>
        </p:txBody>
      </p:sp>
      <p:sp>
        <p:nvSpPr>
          <p:cNvPr id="81" name="ZoneTexte 80">
            <a:extLst>
              <a:ext uri="{FF2B5EF4-FFF2-40B4-BE49-F238E27FC236}">
                <a16:creationId xmlns:a16="http://schemas.microsoft.com/office/drawing/2014/main" xmlns="" id="{B1261FE1-DBA4-4485-A0A1-70A83807B465}"/>
              </a:ext>
            </a:extLst>
          </p:cNvPr>
          <p:cNvSpPr txBox="1"/>
          <p:nvPr/>
        </p:nvSpPr>
        <p:spPr>
          <a:xfrm>
            <a:off x="2613770" y="6357521"/>
            <a:ext cx="1284835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fr-FR" sz="1600" b="1" dirty="0">
                <a:latin typeface="Arial" panose="020B0604020202020204" pitchFamily="34" charset="0"/>
                <a:cs typeface="Arial" panose="020B0604020202020204" pitchFamily="34" charset="0"/>
              </a:rPr>
              <a:t>63 vs 43%</a:t>
            </a:r>
            <a:endParaRPr lang="fr-FR" sz="1600" b="1" dirty="0"/>
          </a:p>
        </p:txBody>
      </p:sp>
      <p:pic>
        <p:nvPicPr>
          <p:cNvPr id="79" name="Image 78">
            <a:extLst>
              <a:ext uri="{FF2B5EF4-FFF2-40B4-BE49-F238E27FC236}">
                <a16:creationId xmlns:a16="http://schemas.microsoft.com/office/drawing/2014/main" xmlns="" id="{6B148775-C0B6-48E8-9CB6-1238D7FF318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7766"/>
            <a:ext cx="1138062" cy="5739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0830019"/>
      </p:ext>
    </p:extLst>
  </p:cSld>
  <p:clrMapOvr>
    <a:masterClrMapping/>
  </p:clrMapOvr>
  <p:transition spd="slow">
    <p:push dir="u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91">
            <a:extLst>
              <a:ext uri="{FF2B5EF4-FFF2-40B4-BE49-F238E27FC236}">
                <a16:creationId xmlns:a16="http://schemas.microsoft.com/office/drawing/2014/main" xmlns="" id="{BE4F0F1A-41AE-400E-9311-1B7E0A297D07}"/>
              </a:ext>
            </a:extLst>
          </p:cNvPr>
          <p:cNvSpPr txBox="1"/>
          <p:nvPr/>
        </p:nvSpPr>
        <p:spPr>
          <a:xfrm>
            <a:off x="1849772" y="147766"/>
            <a:ext cx="7172465" cy="4801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400">
              <a:lnSpc>
                <a:spcPct val="90000"/>
              </a:lnSpc>
              <a:spcBef>
                <a:spcPct val="0"/>
              </a:spcBef>
              <a:defRPr/>
            </a:pPr>
            <a:r>
              <a:rPr lang="en-US" sz="2800" b="1" dirty="0">
                <a:solidFill>
                  <a:srgbClr val="C00000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rPr>
              <a:t>Fiche de </a:t>
            </a:r>
            <a:r>
              <a:rPr lang="en-US" sz="2800" b="1" dirty="0" err="1">
                <a:solidFill>
                  <a:srgbClr val="C00000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rPr>
              <a:t>suivi</a:t>
            </a:r>
            <a:r>
              <a:rPr lang="en-US" sz="2800" b="1" dirty="0">
                <a:solidFill>
                  <a:srgbClr val="C00000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rPr>
              <a:t> Pe_STREAM5_SC1</a:t>
            </a:r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xmlns="" id="{FE179778-CB5F-47AE-BCE4-85F038F04EF6}"/>
              </a:ext>
            </a:extLst>
          </p:cNvPr>
          <p:cNvSpPr txBox="1"/>
          <p:nvPr/>
        </p:nvSpPr>
        <p:spPr>
          <a:xfrm>
            <a:off x="263950" y="660985"/>
            <a:ext cx="2474809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b="1" dirty="0">
                <a:latin typeface="Arial" panose="020B0604020202020204" pitchFamily="34" charset="0"/>
                <a:cs typeface="Arial" panose="020B0604020202020204" pitchFamily="34" charset="0"/>
              </a:rPr>
              <a:t>PERIODE: Décembre 2024</a:t>
            </a:r>
          </a:p>
          <a:p>
            <a:endParaRPr lang="fr-FR" sz="12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fr-FR" sz="1200" b="1" dirty="0">
                <a:latin typeface="Arial" panose="020B0604020202020204" pitchFamily="34" charset="0"/>
                <a:cs typeface="Arial" panose="020B0604020202020204" pitchFamily="34" charset="0"/>
              </a:rPr>
              <a:t>Processus :</a:t>
            </a:r>
          </a:p>
          <a:p>
            <a:endParaRPr lang="fr-FR" sz="12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fr-FR" sz="1200" b="1" dirty="0">
                <a:latin typeface="Arial" panose="020B0604020202020204" pitchFamily="34" charset="0"/>
                <a:cs typeface="Arial" panose="020B0604020202020204" pitchFamily="34" charset="0"/>
              </a:rPr>
              <a:t>Stream / Chantier : </a:t>
            </a:r>
          </a:p>
          <a:p>
            <a:r>
              <a:rPr lang="fr-FR" sz="1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r>
              <a:rPr lang="fr-FR" sz="1200" b="1" dirty="0">
                <a:latin typeface="Arial" panose="020B0604020202020204" pitchFamily="34" charset="0"/>
                <a:cs typeface="Arial" panose="020B0604020202020204" pitchFamily="34" charset="0"/>
              </a:rPr>
              <a:t>Stream leader : </a:t>
            </a:r>
          </a:p>
        </p:txBody>
      </p:sp>
      <p:sp>
        <p:nvSpPr>
          <p:cNvPr id="17" name="Triangle isocèle 16">
            <a:extLst>
              <a:ext uri="{FF2B5EF4-FFF2-40B4-BE49-F238E27FC236}">
                <a16:creationId xmlns:a16="http://schemas.microsoft.com/office/drawing/2014/main" xmlns="" id="{9A373D82-51E8-DC25-70C1-A428B648F335}"/>
              </a:ext>
            </a:extLst>
          </p:cNvPr>
          <p:cNvSpPr/>
          <p:nvPr/>
        </p:nvSpPr>
        <p:spPr>
          <a:xfrm rot="5400000">
            <a:off x="1196980" y="4361345"/>
            <a:ext cx="2902465" cy="258152"/>
          </a:xfrm>
          <a:prstGeom prst="triangle">
            <a:avLst/>
          </a:prstGeom>
          <a:solidFill>
            <a:schemeClr val="tx1">
              <a:lumMod val="50000"/>
              <a:lumOff val="5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grpSp>
        <p:nvGrpSpPr>
          <p:cNvPr id="23" name="Groupe 22">
            <a:extLst>
              <a:ext uri="{FF2B5EF4-FFF2-40B4-BE49-F238E27FC236}">
                <a16:creationId xmlns:a16="http://schemas.microsoft.com/office/drawing/2014/main" xmlns="" id="{E3A17A89-A1E9-7ADA-2A37-0CD5428473FD}"/>
              </a:ext>
            </a:extLst>
          </p:cNvPr>
          <p:cNvGrpSpPr/>
          <p:nvPr/>
        </p:nvGrpSpPr>
        <p:grpSpPr>
          <a:xfrm>
            <a:off x="245097" y="2592559"/>
            <a:ext cx="2187019" cy="3696934"/>
            <a:chOff x="245097" y="2933638"/>
            <a:chExt cx="2187019" cy="3696934"/>
          </a:xfrm>
        </p:grpSpPr>
        <p:sp>
          <p:nvSpPr>
            <p:cNvPr id="10" name="Rectangle : coins arrondis 9">
              <a:extLst>
                <a:ext uri="{FF2B5EF4-FFF2-40B4-BE49-F238E27FC236}">
                  <a16:creationId xmlns:a16="http://schemas.microsoft.com/office/drawing/2014/main" xmlns="" id="{A4127EC4-7E9D-8913-9F29-F6F4D68DA0A2}"/>
                </a:ext>
              </a:extLst>
            </p:cNvPr>
            <p:cNvSpPr/>
            <p:nvPr/>
          </p:nvSpPr>
          <p:spPr>
            <a:xfrm>
              <a:off x="245098" y="2933638"/>
              <a:ext cx="2187018" cy="695682"/>
            </a:xfrm>
            <a:prstGeom prst="roundRect">
              <a:avLst/>
            </a:prstGeom>
            <a:solidFill>
              <a:srgbClr val="C0000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1" name="Rectangle : coins arrondis 10">
              <a:extLst>
                <a:ext uri="{FF2B5EF4-FFF2-40B4-BE49-F238E27FC236}">
                  <a16:creationId xmlns:a16="http://schemas.microsoft.com/office/drawing/2014/main" xmlns="" id="{FC8EEDCD-5692-1F58-ABF9-0D64EF813AAA}"/>
                </a:ext>
              </a:extLst>
            </p:cNvPr>
            <p:cNvSpPr/>
            <p:nvPr/>
          </p:nvSpPr>
          <p:spPr>
            <a:xfrm>
              <a:off x="245098" y="3683951"/>
              <a:ext cx="2187018" cy="695682"/>
            </a:xfrm>
            <a:prstGeom prst="roundRect">
              <a:avLst/>
            </a:prstGeom>
            <a:solidFill>
              <a:srgbClr val="C0000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2" name="Rectangle : coins arrondis 11">
              <a:extLst>
                <a:ext uri="{FF2B5EF4-FFF2-40B4-BE49-F238E27FC236}">
                  <a16:creationId xmlns:a16="http://schemas.microsoft.com/office/drawing/2014/main" xmlns="" id="{013A530C-8E32-40EA-38FD-1B2B6078595B}"/>
                </a:ext>
              </a:extLst>
            </p:cNvPr>
            <p:cNvSpPr/>
            <p:nvPr/>
          </p:nvSpPr>
          <p:spPr>
            <a:xfrm>
              <a:off x="245098" y="4434264"/>
              <a:ext cx="2187018" cy="695682"/>
            </a:xfrm>
            <a:prstGeom prst="roundRect">
              <a:avLst/>
            </a:prstGeom>
            <a:solidFill>
              <a:srgbClr val="C0000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3" name="Rectangle : coins arrondis 12">
              <a:extLst>
                <a:ext uri="{FF2B5EF4-FFF2-40B4-BE49-F238E27FC236}">
                  <a16:creationId xmlns:a16="http://schemas.microsoft.com/office/drawing/2014/main" xmlns="" id="{38667433-1200-9F0F-DB51-8036CB3A966E}"/>
                </a:ext>
              </a:extLst>
            </p:cNvPr>
            <p:cNvSpPr/>
            <p:nvPr/>
          </p:nvSpPr>
          <p:spPr>
            <a:xfrm>
              <a:off x="245098" y="5184577"/>
              <a:ext cx="2187018" cy="695682"/>
            </a:xfrm>
            <a:prstGeom prst="roundRect">
              <a:avLst/>
            </a:prstGeom>
            <a:solidFill>
              <a:srgbClr val="C0000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4" name="Rectangle : coins arrondis 13">
              <a:extLst>
                <a:ext uri="{FF2B5EF4-FFF2-40B4-BE49-F238E27FC236}">
                  <a16:creationId xmlns:a16="http://schemas.microsoft.com/office/drawing/2014/main" xmlns="" id="{7E425A4C-8464-FA2F-0B29-C053BC0CA588}"/>
                </a:ext>
              </a:extLst>
            </p:cNvPr>
            <p:cNvSpPr/>
            <p:nvPr/>
          </p:nvSpPr>
          <p:spPr>
            <a:xfrm>
              <a:off x="245097" y="5934890"/>
              <a:ext cx="2187018" cy="695682"/>
            </a:xfrm>
            <a:prstGeom prst="roundRect">
              <a:avLst/>
            </a:prstGeom>
            <a:solidFill>
              <a:srgbClr val="C0000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8" name="ZoneTexte 17">
              <a:extLst>
                <a:ext uri="{FF2B5EF4-FFF2-40B4-BE49-F238E27FC236}">
                  <a16:creationId xmlns:a16="http://schemas.microsoft.com/office/drawing/2014/main" xmlns="" id="{57E49F2E-665D-0974-C928-80AFDBB39785}"/>
                </a:ext>
              </a:extLst>
            </p:cNvPr>
            <p:cNvSpPr txBox="1"/>
            <p:nvPr/>
          </p:nvSpPr>
          <p:spPr>
            <a:xfrm>
              <a:off x="282805" y="3121767"/>
              <a:ext cx="2129718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14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1. Périmètre &amp; Planning</a:t>
              </a:r>
            </a:p>
          </p:txBody>
        </p:sp>
        <p:sp>
          <p:nvSpPr>
            <p:cNvPr id="19" name="ZoneTexte 18">
              <a:extLst>
                <a:ext uri="{FF2B5EF4-FFF2-40B4-BE49-F238E27FC236}">
                  <a16:creationId xmlns:a16="http://schemas.microsoft.com/office/drawing/2014/main" xmlns="" id="{7291507D-ADB5-2D6E-BB1E-25D8AD6CE411}"/>
                </a:ext>
              </a:extLst>
            </p:cNvPr>
            <p:cNvSpPr txBox="1"/>
            <p:nvPr/>
          </p:nvSpPr>
          <p:spPr>
            <a:xfrm>
              <a:off x="320511" y="3780807"/>
              <a:ext cx="1998483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14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2. Elaboration &amp; validation approche</a:t>
              </a:r>
            </a:p>
          </p:txBody>
        </p:sp>
        <p:sp>
          <p:nvSpPr>
            <p:cNvPr id="20" name="ZoneTexte 19">
              <a:extLst>
                <a:ext uri="{FF2B5EF4-FFF2-40B4-BE49-F238E27FC236}">
                  <a16:creationId xmlns:a16="http://schemas.microsoft.com/office/drawing/2014/main" xmlns="" id="{F984863C-9492-F8FB-4959-FB2A9F7CE857}"/>
                </a:ext>
              </a:extLst>
            </p:cNvPr>
            <p:cNvSpPr txBox="1"/>
            <p:nvPr/>
          </p:nvSpPr>
          <p:spPr>
            <a:xfrm>
              <a:off x="263951" y="4618430"/>
              <a:ext cx="2073897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14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3. Communication</a:t>
              </a:r>
            </a:p>
          </p:txBody>
        </p:sp>
        <p:sp>
          <p:nvSpPr>
            <p:cNvPr id="21" name="ZoneTexte 20">
              <a:extLst>
                <a:ext uri="{FF2B5EF4-FFF2-40B4-BE49-F238E27FC236}">
                  <a16:creationId xmlns:a16="http://schemas.microsoft.com/office/drawing/2014/main" xmlns="" id="{BFC1D870-C860-87CC-2B16-AE73A700273B}"/>
                </a:ext>
              </a:extLst>
            </p:cNvPr>
            <p:cNvSpPr txBox="1"/>
            <p:nvPr/>
          </p:nvSpPr>
          <p:spPr>
            <a:xfrm>
              <a:off x="263951" y="5261539"/>
              <a:ext cx="2148572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14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4. Axes de changement/ Opportunités</a:t>
              </a:r>
            </a:p>
          </p:txBody>
        </p:sp>
        <p:sp>
          <p:nvSpPr>
            <p:cNvPr id="22" name="ZoneTexte 21">
              <a:extLst>
                <a:ext uri="{FF2B5EF4-FFF2-40B4-BE49-F238E27FC236}">
                  <a16:creationId xmlns:a16="http://schemas.microsoft.com/office/drawing/2014/main" xmlns="" id="{EAABDDF9-25A4-E2C3-A8A1-8E21CB7C2A9D}"/>
                </a:ext>
              </a:extLst>
            </p:cNvPr>
            <p:cNvSpPr txBox="1"/>
            <p:nvPr/>
          </p:nvSpPr>
          <p:spPr>
            <a:xfrm>
              <a:off x="263951" y="6120041"/>
              <a:ext cx="2073897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14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5. Formation</a:t>
              </a:r>
            </a:p>
          </p:txBody>
        </p:sp>
      </p:grpSp>
      <p:grpSp>
        <p:nvGrpSpPr>
          <p:cNvPr id="26" name="Groupe 25">
            <a:extLst>
              <a:ext uri="{FF2B5EF4-FFF2-40B4-BE49-F238E27FC236}">
                <a16:creationId xmlns:a16="http://schemas.microsoft.com/office/drawing/2014/main" xmlns="" id="{CED0B13A-8656-4FD7-8F53-91E8917F6095}"/>
              </a:ext>
            </a:extLst>
          </p:cNvPr>
          <p:cNvGrpSpPr/>
          <p:nvPr/>
        </p:nvGrpSpPr>
        <p:grpSpPr>
          <a:xfrm>
            <a:off x="8606671" y="233759"/>
            <a:ext cx="3340231" cy="535427"/>
            <a:chOff x="8606671" y="378899"/>
            <a:chExt cx="3340231" cy="535427"/>
          </a:xfrm>
        </p:grpSpPr>
        <p:sp>
          <p:nvSpPr>
            <p:cNvPr id="24" name="Rectangle : coins arrondis 23">
              <a:extLst>
                <a:ext uri="{FF2B5EF4-FFF2-40B4-BE49-F238E27FC236}">
                  <a16:creationId xmlns:a16="http://schemas.microsoft.com/office/drawing/2014/main" xmlns="" id="{DDC2E0FE-1048-4122-2E76-DEA965881FE6}"/>
                </a:ext>
              </a:extLst>
            </p:cNvPr>
            <p:cNvSpPr/>
            <p:nvPr/>
          </p:nvSpPr>
          <p:spPr>
            <a:xfrm>
              <a:off x="8606671" y="378899"/>
              <a:ext cx="3340231" cy="507220"/>
            </a:xfrm>
            <a:prstGeom prst="roundRect">
              <a:avLst/>
            </a:prstGeom>
            <a:solidFill>
              <a:srgbClr val="C0000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25" name="ZoneTexte 24">
              <a:extLst>
                <a:ext uri="{FF2B5EF4-FFF2-40B4-BE49-F238E27FC236}">
                  <a16:creationId xmlns:a16="http://schemas.microsoft.com/office/drawing/2014/main" xmlns="" id="{E85B1BFA-E571-E125-CFB8-52755AA57B0A}"/>
                </a:ext>
              </a:extLst>
            </p:cNvPr>
            <p:cNvSpPr txBox="1"/>
            <p:nvPr/>
          </p:nvSpPr>
          <p:spPr>
            <a:xfrm>
              <a:off x="8693084" y="391106"/>
              <a:ext cx="3253817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14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Taux de réalisation</a:t>
              </a:r>
            </a:p>
            <a:p>
              <a:pPr algn="ctr"/>
              <a:r>
                <a:rPr lang="fr-FR" sz="14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(Lié au planning)</a:t>
              </a:r>
            </a:p>
          </p:txBody>
        </p:sp>
      </p:grpSp>
      <p:sp>
        <p:nvSpPr>
          <p:cNvPr id="31" name="Organigramme : Connecteur 30">
            <a:extLst>
              <a:ext uri="{FF2B5EF4-FFF2-40B4-BE49-F238E27FC236}">
                <a16:creationId xmlns:a16="http://schemas.microsoft.com/office/drawing/2014/main" xmlns="" id="{FDFAB2B1-1718-4E2F-E9B5-8FF21524F95B}"/>
              </a:ext>
            </a:extLst>
          </p:cNvPr>
          <p:cNvSpPr/>
          <p:nvPr/>
        </p:nvSpPr>
        <p:spPr>
          <a:xfrm>
            <a:off x="11373438" y="859005"/>
            <a:ext cx="658306" cy="607766"/>
          </a:xfrm>
          <a:prstGeom prst="flowChartConnector">
            <a:avLst/>
          </a:prstGeom>
          <a:solidFill>
            <a:srgbClr val="C00000"/>
          </a:solidFill>
          <a:ln w="57150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2" name="ZoneTexte 31">
            <a:extLst>
              <a:ext uri="{FF2B5EF4-FFF2-40B4-BE49-F238E27FC236}">
                <a16:creationId xmlns:a16="http://schemas.microsoft.com/office/drawing/2014/main" xmlns="" id="{BDD5384A-5403-CC1C-8862-434B1346EE7A}"/>
              </a:ext>
            </a:extLst>
          </p:cNvPr>
          <p:cNvSpPr txBox="1"/>
          <p:nvPr/>
        </p:nvSpPr>
        <p:spPr>
          <a:xfrm>
            <a:off x="8748404" y="1509710"/>
            <a:ext cx="6583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25%</a:t>
            </a:r>
          </a:p>
        </p:txBody>
      </p:sp>
      <p:sp>
        <p:nvSpPr>
          <p:cNvPr id="33" name="ZoneTexte 32">
            <a:extLst>
              <a:ext uri="{FF2B5EF4-FFF2-40B4-BE49-F238E27FC236}">
                <a16:creationId xmlns:a16="http://schemas.microsoft.com/office/drawing/2014/main" xmlns="" id="{8D85D62B-913B-6237-F434-B80CC1C34300}"/>
              </a:ext>
            </a:extLst>
          </p:cNvPr>
          <p:cNvSpPr txBox="1"/>
          <p:nvPr/>
        </p:nvSpPr>
        <p:spPr>
          <a:xfrm>
            <a:off x="9673859" y="1498841"/>
            <a:ext cx="6583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50%</a:t>
            </a:r>
          </a:p>
        </p:txBody>
      </p:sp>
      <p:sp>
        <p:nvSpPr>
          <p:cNvPr id="34" name="ZoneTexte 33">
            <a:extLst>
              <a:ext uri="{FF2B5EF4-FFF2-40B4-BE49-F238E27FC236}">
                <a16:creationId xmlns:a16="http://schemas.microsoft.com/office/drawing/2014/main" xmlns="" id="{9A967F8C-9AA8-ABE5-844D-BCFD5D23C771}"/>
              </a:ext>
            </a:extLst>
          </p:cNvPr>
          <p:cNvSpPr txBox="1"/>
          <p:nvPr/>
        </p:nvSpPr>
        <p:spPr>
          <a:xfrm>
            <a:off x="10492034" y="1509710"/>
            <a:ext cx="6583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75%</a:t>
            </a:r>
          </a:p>
        </p:txBody>
      </p:sp>
      <p:sp>
        <p:nvSpPr>
          <p:cNvPr id="35" name="ZoneTexte 34">
            <a:extLst>
              <a:ext uri="{FF2B5EF4-FFF2-40B4-BE49-F238E27FC236}">
                <a16:creationId xmlns:a16="http://schemas.microsoft.com/office/drawing/2014/main" xmlns="" id="{290691A9-38FF-542B-3152-D8711FDC0D8D}"/>
              </a:ext>
            </a:extLst>
          </p:cNvPr>
          <p:cNvSpPr txBox="1"/>
          <p:nvPr/>
        </p:nvSpPr>
        <p:spPr>
          <a:xfrm>
            <a:off x="11332588" y="1509710"/>
            <a:ext cx="77142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100%</a:t>
            </a:r>
          </a:p>
        </p:txBody>
      </p:sp>
      <p:grpSp>
        <p:nvGrpSpPr>
          <p:cNvPr id="39" name="Groupe 38">
            <a:extLst>
              <a:ext uri="{FF2B5EF4-FFF2-40B4-BE49-F238E27FC236}">
                <a16:creationId xmlns:a16="http://schemas.microsoft.com/office/drawing/2014/main" xmlns="" id="{22369E43-EECC-E74A-405E-7A4EED21B6B2}"/>
              </a:ext>
            </a:extLst>
          </p:cNvPr>
          <p:cNvGrpSpPr/>
          <p:nvPr/>
        </p:nvGrpSpPr>
        <p:grpSpPr>
          <a:xfrm>
            <a:off x="2738763" y="859005"/>
            <a:ext cx="5527806" cy="390950"/>
            <a:chOff x="2073897" y="1098486"/>
            <a:chExt cx="6291483" cy="390950"/>
          </a:xfrm>
        </p:grpSpPr>
        <p:sp>
          <p:nvSpPr>
            <p:cNvPr id="7" name="Rectangle : coins arrondis 6">
              <a:extLst>
                <a:ext uri="{FF2B5EF4-FFF2-40B4-BE49-F238E27FC236}">
                  <a16:creationId xmlns:a16="http://schemas.microsoft.com/office/drawing/2014/main" xmlns="" id="{9B4ECF5A-A9DB-F297-2DBE-7C1032A5B2D4}"/>
                </a:ext>
              </a:extLst>
            </p:cNvPr>
            <p:cNvSpPr/>
            <p:nvPr/>
          </p:nvSpPr>
          <p:spPr>
            <a:xfrm>
              <a:off x="2073897" y="1098486"/>
              <a:ext cx="6291483" cy="390950"/>
            </a:xfrm>
            <a:prstGeom prst="round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1400"/>
            </a:p>
          </p:txBody>
        </p:sp>
        <p:sp>
          <p:nvSpPr>
            <p:cNvPr id="36" name="ZoneTexte 35">
              <a:extLst>
                <a:ext uri="{FF2B5EF4-FFF2-40B4-BE49-F238E27FC236}">
                  <a16:creationId xmlns:a16="http://schemas.microsoft.com/office/drawing/2014/main" xmlns="" id="{DFF32421-3869-C796-8B68-06FB8F75A2F2}"/>
                </a:ext>
              </a:extLst>
            </p:cNvPr>
            <p:cNvSpPr txBox="1"/>
            <p:nvPr/>
          </p:nvSpPr>
          <p:spPr>
            <a:xfrm>
              <a:off x="2168165" y="1150070"/>
              <a:ext cx="5844619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1400" dirty="0">
                  <a:latin typeface="Arial" panose="020B0604020202020204" pitchFamily="34" charset="0"/>
                  <a:cs typeface="Arial" panose="020B0604020202020204" pitchFamily="34" charset="0"/>
                </a:rPr>
                <a:t>Norme COPC N° 2.4 &amp; 2.5</a:t>
              </a:r>
            </a:p>
          </p:txBody>
        </p:sp>
      </p:grpSp>
      <p:grpSp>
        <p:nvGrpSpPr>
          <p:cNvPr id="41" name="Groupe 40">
            <a:extLst>
              <a:ext uri="{FF2B5EF4-FFF2-40B4-BE49-F238E27FC236}">
                <a16:creationId xmlns:a16="http://schemas.microsoft.com/office/drawing/2014/main" xmlns="" id="{B101C328-D77C-F4AB-B073-6885EB86C85D}"/>
              </a:ext>
            </a:extLst>
          </p:cNvPr>
          <p:cNvGrpSpPr/>
          <p:nvPr/>
        </p:nvGrpSpPr>
        <p:grpSpPr>
          <a:xfrm>
            <a:off x="2738762" y="1379870"/>
            <a:ext cx="5600759" cy="390950"/>
            <a:chOff x="2073896" y="1619351"/>
            <a:chExt cx="6374515" cy="390950"/>
          </a:xfrm>
        </p:grpSpPr>
        <p:sp>
          <p:nvSpPr>
            <p:cNvPr id="8" name="Rectangle : coins arrondis 7">
              <a:extLst>
                <a:ext uri="{FF2B5EF4-FFF2-40B4-BE49-F238E27FC236}">
                  <a16:creationId xmlns:a16="http://schemas.microsoft.com/office/drawing/2014/main" xmlns="" id="{C3AF7E1D-9088-BEA6-30FF-527AFE78958F}"/>
                </a:ext>
              </a:extLst>
            </p:cNvPr>
            <p:cNvSpPr/>
            <p:nvPr/>
          </p:nvSpPr>
          <p:spPr>
            <a:xfrm>
              <a:off x="2073896" y="1619351"/>
              <a:ext cx="6291483" cy="390950"/>
            </a:xfrm>
            <a:prstGeom prst="round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14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7" name="ZoneTexte 36">
              <a:extLst>
                <a:ext uri="{FF2B5EF4-FFF2-40B4-BE49-F238E27FC236}">
                  <a16:creationId xmlns:a16="http://schemas.microsoft.com/office/drawing/2014/main" xmlns="" id="{A6F1EDFD-EE6F-2EF4-026A-6F8904963E5A}"/>
                </a:ext>
              </a:extLst>
            </p:cNvPr>
            <p:cNvSpPr txBox="1"/>
            <p:nvPr/>
          </p:nvSpPr>
          <p:spPr>
            <a:xfrm>
              <a:off x="2168163" y="1658579"/>
              <a:ext cx="6280248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1400" dirty="0">
                  <a:latin typeface="Arial" panose="020B0604020202020204" pitchFamily="34" charset="0"/>
                  <a:cs typeface="Arial" panose="020B0604020202020204" pitchFamily="34" charset="0"/>
                </a:rPr>
                <a:t> Prévoir et établir le Capacitaire</a:t>
              </a:r>
            </a:p>
          </p:txBody>
        </p:sp>
      </p:grpSp>
      <p:grpSp>
        <p:nvGrpSpPr>
          <p:cNvPr id="40" name="Groupe 39">
            <a:extLst>
              <a:ext uri="{FF2B5EF4-FFF2-40B4-BE49-F238E27FC236}">
                <a16:creationId xmlns:a16="http://schemas.microsoft.com/office/drawing/2014/main" xmlns="" id="{C5A652D8-903A-3D98-FE0F-BF7B7ACD7877}"/>
              </a:ext>
            </a:extLst>
          </p:cNvPr>
          <p:cNvGrpSpPr/>
          <p:nvPr/>
        </p:nvGrpSpPr>
        <p:grpSpPr>
          <a:xfrm>
            <a:off x="2738762" y="1900735"/>
            <a:ext cx="5527806" cy="390950"/>
            <a:chOff x="2073896" y="2140216"/>
            <a:chExt cx="6291483" cy="390950"/>
          </a:xfrm>
        </p:grpSpPr>
        <p:sp>
          <p:nvSpPr>
            <p:cNvPr id="9" name="Rectangle : coins arrondis 8">
              <a:extLst>
                <a:ext uri="{FF2B5EF4-FFF2-40B4-BE49-F238E27FC236}">
                  <a16:creationId xmlns:a16="http://schemas.microsoft.com/office/drawing/2014/main" xmlns="" id="{D2B02A0E-9D68-A85D-30C6-37E60A08699E}"/>
                </a:ext>
              </a:extLst>
            </p:cNvPr>
            <p:cNvSpPr/>
            <p:nvPr/>
          </p:nvSpPr>
          <p:spPr>
            <a:xfrm>
              <a:off x="2073896" y="2140216"/>
              <a:ext cx="6291483" cy="390950"/>
            </a:xfrm>
            <a:prstGeom prst="round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14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8" name="ZoneTexte 37">
              <a:extLst>
                <a:ext uri="{FF2B5EF4-FFF2-40B4-BE49-F238E27FC236}">
                  <a16:creationId xmlns:a16="http://schemas.microsoft.com/office/drawing/2014/main" xmlns="" id="{E3DB4FEC-9F1C-05A9-3BCD-097A7EAC3807}"/>
                </a:ext>
              </a:extLst>
            </p:cNvPr>
            <p:cNvSpPr txBox="1"/>
            <p:nvPr/>
          </p:nvSpPr>
          <p:spPr>
            <a:xfrm>
              <a:off x="2198015" y="2197479"/>
              <a:ext cx="5844619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1400" dirty="0">
                  <a:latin typeface="Arial" panose="020B0604020202020204" pitchFamily="34" charset="0"/>
                  <a:cs typeface="Arial" panose="020B0604020202020204" pitchFamily="34" charset="0"/>
                </a:rPr>
                <a:t>Anaîs A.</a:t>
              </a:r>
            </a:p>
          </p:txBody>
        </p:sp>
      </p:grpSp>
      <p:sp>
        <p:nvSpPr>
          <p:cNvPr id="42" name="Triangle isocèle 41">
            <a:extLst>
              <a:ext uri="{FF2B5EF4-FFF2-40B4-BE49-F238E27FC236}">
                <a16:creationId xmlns:a16="http://schemas.microsoft.com/office/drawing/2014/main" xmlns="" id="{BD4E3D1D-B291-9C92-645B-013F9D342742}"/>
              </a:ext>
            </a:extLst>
          </p:cNvPr>
          <p:cNvSpPr/>
          <p:nvPr/>
        </p:nvSpPr>
        <p:spPr>
          <a:xfrm rot="10800000">
            <a:off x="8868758" y="2368926"/>
            <a:ext cx="2902465" cy="260427"/>
          </a:xfrm>
          <a:prstGeom prst="triangle">
            <a:avLst/>
          </a:prstGeom>
          <a:solidFill>
            <a:schemeClr val="tx1">
              <a:lumMod val="50000"/>
              <a:lumOff val="5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grpSp>
        <p:nvGrpSpPr>
          <p:cNvPr id="43" name="Groupe 42">
            <a:extLst>
              <a:ext uri="{FF2B5EF4-FFF2-40B4-BE49-F238E27FC236}">
                <a16:creationId xmlns:a16="http://schemas.microsoft.com/office/drawing/2014/main" xmlns="" id="{E6EC7F94-01F8-FF10-A21B-CD21E6889B10}"/>
              </a:ext>
            </a:extLst>
          </p:cNvPr>
          <p:cNvGrpSpPr/>
          <p:nvPr/>
        </p:nvGrpSpPr>
        <p:grpSpPr>
          <a:xfrm>
            <a:off x="8606672" y="1896442"/>
            <a:ext cx="3384224" cy="427939"/>
            <a:chOff x="2073896" y="2140216"/>
            <a:chExt cx="6291483" cy="390950"/>
          </a:xfrm>
        </p:grpSpPr>
        <p:sp>
          <p:nvSpPr>
            <p:cNvPr id="44" name="Rectangle : coins arrondis 43">
              <a:extLst>
                <a:ext uri="{FF2B5EF4-FFF2-40B4-BE49-F238E27FC236}">
                  <a16:creationId xmlns:a16="http://schemas.microsoft.com/office/drawing/2014/main" xmlns="" id="{3BE07B93-DE0F-3EF5-D6B1-FD48F74F9972}"/>
                </a:ext>
              </a:extLst>
            </p:cNvPr>
            <p:cNvSpPr/>
            <p:nvPr/>
          </p:nvSpPr>
          <p:spPr>
            <a:xfrm>
              <a:off x="2073896" y="2140216"/>
              <a:ext cx="6291483" cy="390950"/>
            </a:xfrm>
            <a:prstGeom prst="round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14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5" name="ZoneTexte 44">
              <a:extLst>
                <a:ext uri="{FF2B5EF4-FFF2-40B4-BE49-F238E27FC236}">
                  <a16:creationId xmlns:a16="http://schemas.microsoft.com/office/drawing/2014/main" xmlns="" id="{CD68E25E-6EF8-078A-3DE9-9B7276DE129B}"/>
                </a:ext>
              </a:extLst>
            </p:cNvPr>
            <p:cNvSpPr txBox="1"/>
            <p:nvPr/>
          </p:nvSpPr>
          <p:spPr>
            <a:xfrm>
              <a:off x="2198014" y="2197479"/>
              <a:ext cx="5844618" cy="2811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1400" b="1" dirty="0">
                  <a:latin typeface="Arial" panose="020B0604020202020204" pitchFamily="34" charset="0"/>
                  <a:cs typeface="Arial" panose="020B0604020202020204" pitchFamily="34" charset="0"/>
                </a:rPr>
                <a:t>Recommandations / Alertes</a:t>
              </a:r>
            </a:p>
          </p:txBody>
        </p:sp>
      </p:grpSp>
      <p:grpSp>
        <p:nvGrpSpPr>
          <p:cNvPr id="49" name="Groupe 48">
            <a:extLst>
              <a:ext uri="{FF2B5EF4-FFF2-40B4-BE49-F238E27FC236}">
                <a16:creationId xmlns:a16="http://schemas.microsoft.com/office/drawing/2014/main" xmlns="" id="{26A8F9CB-857D-A530-043E-BF75E4986C41}"/>
              </a:ext>
            </a:extLst>
          </p:cNvPr>
          <p:cNvGrpSpPr/>
          <p:nvPr/>
        </p:nvGrpSpPr>
        <p:grpSpPr>
          <a:xfrm>
            <a:off x="8627879" y="2592556"/>
            <a:ext cx="3384224" cy="3830633"/>
            <a:chOff x="2073896" y="2140216"/>
            <a:chExt cx="6291483" cy="393822"/>
          </a:xfrm>
        </p:grpSpPr>
        <p:sp>
          <p:nvSpPr>
            <p:cNvPr id="50" name="Rectangle : coins arrondis 49">
              <a:extLst>
                <a:ext uri="{FF2B5EF4-FFF2-40B4-BE49-F238E27FC236}">
                  <a16:creationId xmlns:a16="http://schemas.microsoft.com/office/drawing/2014/main" xmlns="" id="{736769E8-C5A8-0B39-89D8-E7A590C8C76D}"/>
                </a:ext>
              </a:extLst>
            </p:cNvPr>
            <p:cNvSpPr/>
            <p:nvPr/>
          </p:nvSpPr>
          <p:spPr>
            <a:xfrm>
              <a:off x="2073896" y="2140216"/>
              <a:ext cx="6291483" cy="390950"/>
            </a:xfrm>
            <a:prstGeom prst="roundRect">
              <a:avLst>
                <a:gd name="adj" fmla="val 5246"/>
              </a:avLst>
            </a:prstGeom>
            <a:solidFill>
              <a:schemeClr val="bg1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14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1" name="ZoneTexte 50">
              <a:extLst>
                <a:ext uri="{FF2B5EF4-FFF2-40B4-BE49-F238E27FC236}">
                  <a16:creationId xmlns:a16="http://schemas.microsoft.com/office/drawing/2014/main" xmlns="" id="{2B2EAE62-39CD-AAC3-6FEA-4C803AA16BA2}"/>
                </a:ext>
              </a:extLst>
            </p:cNvPr>
            <p:cNvSpPr txBox="1"/>
            <p:nvPr/>
          </p:nvSpPr>
          <p:spPr>
            <a:xfrm>
              <a:off x="2158589" y="2148005"/>
              <a:ext cx="6167363" cy="38603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fr-FR" sz="1400" b="1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Recommandations</a:t>
              </a:r>
              <a:r>
                <a:rPr lang="fr-FR" sz="14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: </a:t>
              </a:r>
            </a:p>
            <a:p>
              <a:pPr marL="285750" indent="-285750" algn="just">
                <a:buClr>
                  <a:srgbClr val="FF0000"/>
                </a:buClr>
                <a:buFont typeface="Wingdings" panose="05000000000000000000" pitchFamily="2" charset="2"/>
                <a:buChar char="§"/>
              </a:pPr>
              <a:r>
                <a:rPr lang="fr-FR" sz="14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Valider la procédure</a:t>
              </a:r>
            </a:p>
            <a:p>
              <a:pPr marL="285750" indent="-285750" algn="just">
                <a:buClr>
                  <a:srgbClr val="FF0000"/>
                </a:buClr>
                <a:buFont typeface="Wingdings" panose="05000000000000000000" pitchFamily="2" charset="2"/>
                <a:buChar char="§"/>
              </a:pPr>
              <a:r>
                <a:rPr lang="fr-FR" sz="14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Calcul des indicateurs de performance de la prévision et planification à démarrer fin Novembre (Non réalisée)</a:t>
              </a:r>
              <a:endParaRPr lang="fr-FR" sz="14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algn="just"/>
              <a:endParaRPr lang="fr-FR" sz="14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algn="just"/>
              <a:r>
                <a:rPr lang="fr-FR" sz="1400" b="1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Constats: </a:t>
              </a:r>
            </a:p>
            <a:p>
              <a:pPr marL="285750" indent="-285750" algn="just">
                <a:buClr>
                  <a:srgbClr val="FF0000"/>
                </a:buClr>
                <a:buFont typeface="Wingdings" panose="05000000000000000000" pitchFamily="2" charset="2"/>
                <a:buChar char="§"/>
              </a:pPr>
              <a:r>
                <a:rPr lang="fr-FR" sz="14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Report des séances de validation pour indisponibilité DQEC</a:t>
              </a:r>
            </a:p>
            <a:p>
              <a:pPr marL="285750" indent="-285750" algn="just">
                <a:buClr>
                  <a:srgbClr val="FF0000"/>
                </a:buClr>
                <a:buFont typeface="Wingdings" panose="05000000000000000000" pitchFamily="2" charset="2"/>
                <a:buChar char="§"/>
              </a:pPr>
              <a:r>
                <a:rPr lang="fr-FR" sz="14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Hors délais</a:t>
              </a:r>
            </a:p>
            <a:p>
              <a:pPr algn="just"/>
              <a:endParaRPr lang="fr-FR" sz="1400" b="1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algn="just"/>
              <a:r>
                <a:rPr lang="fr-FR" sz="1400" b="1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Risques: </a:t>
              </a:r>
            </a:p>
            <a:p>
              <a:pPr marL="285750" indent="-285750" algn="just">
                <a:buClr>
                  <a:srgbClr val="FF0000"/>
                </a:buClr>
                <a:buFont typeface="Wingdings" panose="05000000000000000000" pitchFamily="2" charset="2"/>
                <a:buChar char="§"/>
              </a:pPr>
              <a:r>
                <a:rPr lang="fr-FR" sz="14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RAS</a:t>
              </a:r>
            </a:p>
            <a:p>
              <a:pPr algn="just"/>
              <a:endParaRPr lang="fr-FR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algn="just"/>
              <a:r>
                <a:rPr lang="fr-FR" sz="1400" b="1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Difficultés</a:t>
              </a:r>
              <a:r>
                <a:rPr lang="fr-FR" sz="14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: </a:t>
              </a:r>
            </a:p>
            <a:p>
              <a:pPr marL="285750" indent="-285750" algn="just">
                <a:buClr>
                  <a:srgbClr val="FF4F4F"/>
                </a:buClr>
                <a:buFont typeface="Wingdings" panose="05000000000000000000" pitchFamily="2" charset="2"/>
                <a:buChar char="§"/>
              </a:pPr>
              <a:r>
                <a:rPr lang="fr-FR" sz="14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RAS</a:t>
              </a:r>
            </a:p>
          </p:txBody>
        </p:sp>
      </p:grpSp>
      <p:grpSp>
        <p:nvGrpSpPr>
          <p:cNvPr id="52" name="Groupe 51">
            <a:extLst>
              <a:ext uri="{FF2B5EF4-FFF2-40B4-BE49-F238E27FC236}">
                <a16:creationId xmlns:a16="http://schemas.microsoft.com/office/drawing/2014/main" xmlns="" id="{21F3D403-CC42-E9F4-B6BE-E90046481684}"/>
              </a:ext>
            </a:extLst>
          </p:cNvPr>
          <p:cNvGrpSpPr/>
          <p:nvPr/>
        </p:nvGrpSpPr>
        <p:grpSpPr>
          <a:xfrm>
            <a:off x="3851608" y="2602181"/>
            <a:ext cx="4510146" cy="746820"/>
            <a:chOff x="2073896" y="2140216"/>
            <a:chExt cx="6291483" cy="425574"/>
          </a:xfrm>
        </p:grpSpPr>
        <p:sp>
          <p:nvSpPr>
            <p:cNvPr id="53" name="Rectangle : coins arrondis 52">
              <a:extLst>
                <a:ext uri="{FF2B5EF4-FFF2-40B4-BE49-F238E27FC236}">
                  <a16:creationId xmlns:a16="http://schemas.microsoft.com/office/drawing/2014/main" xmlns="" id="{BE61BDF2-F156-57FA-297D-B27E31DB33ED}"/>
                </a:ext>
              </a:extLst>
            </p:cNvPr>
            <p:cNvSpPr/>
            <p:nvPr/>
          </p:nvSpPr>
          <p:spPr>
            <a:xfrm>
              <a:off x="2073896" y="2140216"/>
              <a:ext cx="6291483" cy="390950"/>
            </a:xfrm>
            <a:prstGeom prst="round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14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4" name="ZoneTexte 53">
              <a:extLst>
                <a:ext uri="{FF2B5EF4-FFF2-40B4-BE49-F238E27FC236}">
                  <a16:creationId xmlns:a16="http://schemas.microsoft.com/office/drawing/2014/main" xmlns="" id="{673D30F0-8D26-7E4B-1A0B-ABBB544E7747}"/>
                </a:ext>
              </a:extLst>
            </p:cNvPr>
            <p:cNvSpPr txBox="1"/>
            <p:nvPr/>
          </p:nvSpPr>
          <p:spPr>
            <a:xfrm>
              <a:off x="2198014" y="2197479"/>
              <a:ext cx="6027323" cy="36831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1200" b="1" dirty="0">
                  <a:latin typeface="Arial" panose="020B0604020202020204" pitchFamily="34" charset="0"/>
                  <a:cs typeface="Arial" panose="020B0604020202020204" pitchFamily="34" charset="0"/>
                </a:rPr>
                <a:t>A retenir</a:t>
              </a:r>
              <a:r>
                <a:rPr lang="fr-FR" sz="1200" dirty="0">
                  <a:latin typeface="Arial" panose="020B0604020202020204" pitchFamily="34" charset="0"/>
                  <a:cs typeface="Arial" panose="020B0604020202020204" pitchFamily="34" charset="0"/>
                </a:rPr>
                <a:t>: </a:t>
              </a:r>
            </a:p>
            <a:p>
              <a:r>
                <a:rPr lang="fr-FR" sz="1200" dirty="0">
                  <a:latin typeface="Arial" panose="020B0604020202020204" pitchFamily="34" charset="0"/>
                  <a:cs typeface="Arial" panose="020B0604020202020204" pitchFamily="34" charset="0"/>
                </a:rPr>
                <a:t>Action démarrée et clôturée </a:t>
              </a:r>
            </a:p>
            <a:p>
              <a:endParaRPr lang="fr-FR" sz="12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55" name="Groupe 54">
            <a:extLst>
              <a:ext uri="{FF2B5EF4-FFF2-40B4-BE49-F238E27FC236}">
                <a16:creationId xmlns:a16="http://schemas.microsoft.com/office/drawing/2014/main" xmlns="" id="{822361D3-ECB4-BB3D-8E8F-8E4A9BF22BA0}"/>
              </a:ext>
            </a:extLst>
          </p:cNvPr>
          <p:cNvGrpSpPr/>
          <p:nvPr/>
        </p:nvGrpSpPr>
        <p:grpSpPr>
          <a:xfrm>
            <a:off x="3851608" y="3398814"/>
            <a:ext cx="4510146" cy="746820"/>
            <a:chOff x="2073896" y="2140216"/>
            <a:chExt cx="6291483" cy="425574"/>
          </a:xfrm>
        </p:grpSpPr>
        <p:sp>
          <p:nvSpPr>
            <p:cNvPr id="56" name="Rectangle : coins arrondis 55">
              <a:extLst>
                <a:ext uri="{FF2B5EF4-FFF2-40B4-BE49-F238E27FC236}">
                  <a16:creationId xmlns:a16="http://schemas.microsoft.com/office/drawing/2014/main" xmlns="" id="{35536621-1A0A-2EF7-A288-F254EC608BC4}"/>
                </a:ext>
              </a:extLst>
            </p:cNvPr>
            <p:cNvSpPr/>
            <p:nvPr/>
          </p:nvSpPr>
          <p:spPr>
            <a:xfrm>
              <a:off x="2073896" y="2140216"/>
              <a:ext cx="6291483" cy="390950"/>
            </a:xfrm>
            <a:prstGeom prst="round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14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7" name="ZoneTexte 56">
              <a:extLst>
                <a:ext uri="{FF2B5EF4-FFF2-40B4-BE49-F238E27FC236}">
                  <a16:creationId xmlns:a16="http://schemas.microsoft.com/office/drawing/2014/main" xmlns="" id="{5EFF7B56-454B-F0F7-5858-55A93D9774C2}"/>
                </a:ext>
              </a:extLst>
            </p:cNvPr>
            <p:cNvSpPr txBox="1"/>
            <p:nvPr/>
          </p:nvSpPr>
          <p:spPr>
            <a:xfrm>
              <a:off x="2198014" y="2197479"/>
              <a:ext cx="6027323" cy="36831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1200" b="1" dirty="0">
                  <a:latin typeface="Arial" panose="020B0604020202020204" pitchFamily="34" charset="0"/>
                  <a:cs typeface="Arial" panose="020B0604020202020204" pitchFamily="34" charset="0"/>
                </a:rPr>
                <a:t>A retenir</a:t>
              </a:r>
              <a:r>
                <a:rPr lang="fr-FR" sz="1200" dirty="0">
                  <a:latin typeface="Arial" panose="020B0604020202020204" pitchFamily="34" charset="0"/>
                  <a:cs typeface="Arial" panose="020B0604020202020204" pitchFamily="34" charset="0"/>
                </a:rPr>
                <a:t>: </a:t>
              </a:r>
            </a:p>
            <a:p>
              <a:r>
                <a:rPr lang="fr-FR" sz="1200" dirty="0">
                  <a:latin typeface="Arial" panose="020B0604020202020204" pitchFamily="34" charset="0"/>
                  <a:cs typeface="Arial" panose="020B0604020202020204" pitchFamily="34" charset="0"/>
                </a:rPr>
                <a:t>Procédure rédigée en attente de validation</a:t>
              </a:r>
            </a:p>
            <a:p>
              <a:endParaRPr lang="fr-FR" sz="12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58" name="Groupe 57">
            <a:extLst>
              <a:ext uri="{FF2B5EF4-FFF2-40B4-BE49-F238E27FC236}">
                <a16:creationId xmlns:a16="http://schemas.microsoft.com/office/drawing/2014/main" xmlns="" id="{798C02E8-E7F8-9288-7477-CC693D18D63E}"/>
              </a:ext>
            </a:extLst>
          </p:cNvPr>
          <p:cNvGrpSpPr/>
          <p:nvPr/>
        </p:nvGrpSpPr>
        <p:grpSpPr>
          <a:xfrm>
            <a:off x="3875314" y="4185362"/>
            <a:ext cx="4486439" cy="746820"/>
            <a:chOff x="2073896" y="2140216"/>
            <a:chExt cx="6291483" cy="425574"/>
          </a:xfrm>
        </p:grpSpPr>
        <p:sp>
          <p:nvSpPr>
            <p:cNvPr id="59" name="Rectangle : coins arrondis 58">
              <a:extLst>
                <a:ext uri="{FF2B5EF4-FFF2-40B4-BE49-F238E27FC236}">
                  <a16:creationId xmlns:a16="http://schemas.microsoft.com/office/drawing/2014/main" xmlns="" id="{DF6584D5-E611-D85F-F36F-F57A149BD907}"/>
                </a:ext>
              </a:extLst>
            </p:cNvPr>
            <p:cNvSpPr/>
            <p:nvPr/>
          </p:nvSpPr>
          <p:spPr>
            <a:xfrm>
              <a:off x="2073896" y="2140216"/>
              <a:ext cx="6291483" cy="390950"/>
            </a:xfrm>
            <a:prstGeom prst="round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14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0" name="ZoneTexte 59">
              <a:extLst>
                <a:ext uri="{FF2B5EF4-FFF2-40B4-BE49-F238E27FC236}">
                  <a16:creationId xmlns:a16="http://schemas.microsoft.com/office/drawing/2014/main" xmlns="" id="{55585D6E-3A6B-C7FD-6B05-184C373B3AF3}"/>
                </a:ext>
              </a:extLst>
            </p:cNvPr>
            <p:cNvSpPr txBox="1"/>
            <p:nvPr/>
          </p:nvSpPr>
          <p:spPr>
            <a:xfrm>
              <a:off x="2198014" y="2197479"/>
              <a:ext cx="6027323" cy="36831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1200" b="1" dirty="0">
                  <a:latin typeface="Arial" panose="020B0604020202020204" pitchFamily="34" charset="0"/>
                  <a:cs typeface="Arial" panose="020B0604020202020204" pitchFamily="34" charset="0"/>
                </a:rPr>
                <a:t>A retenir</a:t>
              </a:r>
              <a:r>
                <a:rPr lang="fr-FR" sz="1200" dirty="0">
                  <a:latin typeface="Arial" panose="020B0604020202020204" pitchFamily="34" charset="0"/>
                  <a:cs typeface="Arial" panose="020B0604020202020204" pitchFamily="34" charset="0"/>
                </a:rPr>
                <a:t>: </a:t>
              </a:r>
            </a:p>
            <a:p>
              <a:r>
                <a:rPr lang="fr-FR" sz="1200" dirty="0">
                  <a:latin typeface="Arial" panose="020B0604020202020204" pitchFamily="34" charset="0"/>
                  <a:cs typeface="Arial" panose="020B0604020202020204" pitchFamily="34" charset="0"/>
                </a:rPr>
                <a:t>Action non démarrée</a:t>
              </a:r>
            </a:p>
            <a:p>
              <a:endParaRPr lang="fr-FR" sz="12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61" name="Groupe 60">
            <a:extLst>
              <a:ext uri="{FF2B5EF4-FFF2-40B4-BE49-F238E27FC236}">
                <a16:creationId xmlns:a16="http://schemas.microsoft.com/office/drawing/2014/main" xmlns="" id="{8D753A15-13FC-49F6-F2A3-9A0D79E7D635}"/>
              </a:ext>
            </a:extLst>
          </p:cNvPr>
          <p:cNvGrpSpPr/>
          <p:nvPr/>
        </p:nvGrpSpPr>
        <p:grpSpPr>
          <a:xfrm>
            <a:off x="3851608" y="4962808"/>
            <a:ext cx="4510146" cy="686060"/>
            <a:chOff x="2073896" y="2140216"/>
            <a:chExt cx="6291483" cy="390950"/>
          </a:xfrm>
        </p:grpSpPr>
        <p:sp>
          <p:nvSpPr>
            <p:cNvPr id="62" name="Rectangle : coins arrondis 61">
              <a:extLst>
                <a:ext uri="{FF2B5EF4-FFF2-40B4-BE49-F238E27FC236}">
                  <a16:creationId xmlns:a16="http://schemas.microsoft.com/office/drawing/2014/main" xmlns="" id="{EAA1778D-8CF5-D90E-69AF-439818FBF373}"/>
                </a:ext>
              </a:extLst>
            </p:cNvPr>
            <p:cNvSpPr/>
            <p:nvPr/>
          </p:nvSpPr>
          <p:spPr>
            <a:xfrm>
              <a:off x="2073896" y="2140216"/>
              <a:ext cx="6291483" cy="390950"/>
            </a:xfrm>
            <a:prstGeom prst="round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14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3" name="ZoneTexte 62">
              <a:extLst>
                <a:ext uri="{FF2B5EF4-FFF2-40B4-BE49-F238E27FC236}">
                  <a16:creationId xmlns:a16="http://schemas.microsoft.com/office/drawing/2014/main" xmlns="" id="{30EC196F-D64C-9866-90B7-B98C05EB50A6}"/>
                </a:ext>
              </a:extLst>
            </p:cNvPr>
            <p:cNvSpPr txBox="1"/>
            <p:nvPr/>
          </p:nvSpPr>
          <p:spPr>
            <a:xfrm>
              <a:off x="2198014" y="2197479"/>
              <a:ext cx="6027323" cy="26307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1200" b="1" dirty="0">
                  <a:latin typeface="Arial" panose="020B0604020202020204" pitchFamily="34" charset="0"/>
                  <a:cs typeface="Arial" panose="020B0604020202020204" pitchFamily="34" charset="0"/>
                </a:rPr>
                <a:t>A retenir</a:t>
              </a:r>
              <a:r>
                <a:rPr lang="fr-FR" sz="1200" dirty="0">
                  <a:latin typeface="Arial" panose="020B0604020202020204" pitchFamily="34" charset="0"/>
                  <a:cs typeface="Arial" panose="020B0604020202020204" pitchFamily="34" charset="0"/>
                </a:rPr>
                <a:t>: </a:t>
              </a:r>
            </a:p>
            <a:p>
              <a:r>
                <a:rPr lang="fr-FR" sz="1200" dirty="0">
                  <a:latin typeface="Arial" panose="020B0604020202020204" pitchFamily="34" charset="0"/>
                  <a:cs typeface="Arial" panose="020B0604020202020204" pitchFamily="34" charset="0"/>
                </a:rPr>
                <a:t>Action non démarrée</a:t>
              </a:r>
            </a:p>
          </p:txBody>
        </p:sp>
      </p:grpSp>
      <p:grpSp>
        <p:nvGrpSpPr>
          <p:cNvPr id="64" name="Groupe 63">
            <a:extLst>
              <a:ext uri="{FF2B5EF4-FFF2-40B4-BE49-F238E27FC236}">
                <a16:creationId xmlns:a16="http://schemas.microsoft.com/office/drawing/2014/main" xmlns="" id="{9FEB3754-AAE9-B209-44B3-AA6C2671143F}"/>
              </a:ext>
            </a:extLst>
          </p:cNvPr>
          <p:cNvGrpSpPr/>
          <p:nvPr/>
        </p:nvGrpSpPr>
        <p:grpSpPr>
          <a:xfrm>
            <a:off x="3851608" y="5709197"/>
            <a:ext cx="4510146" cy="686060"/>
            <a:chOff x="2073896" y="2140216"/>
            <a:chExt cx="6291483" cy="390950"/>
          </a:xfrm>
        </p:grpSpPr>
        <p:sp>
          <p:nvSpPr>
            <p:cNvPr id="65" name="Rectangle : coins arrondis 64">
              <a:extLst>
                <a:ext uri="{FF2B5EF4-FFF2-40B4-BE49-F238E27FC236}">
                  <a16:creationId xmlns:a16="http://schemas.microsoft.com/office/drawing/2014/main" xmlns="" id="{9B4BA84E-EBA4-4141-D325-E6B4EE904697}"/>
                </a:ext>
              </a:extLst>
            </p:cNvPr>
            <p:cNvSpPr/>
            <p:nvPr/>
          </p:nvSpPr>
          <p:spPr>
            <a:xfrm>
              <a:off x="2073896" y="2140216"/>
              <a:ext cx="6291483" cy="390950"/>
            </a:xfrm>
            <a:prstGeom prst="round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14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6" name="ZoneTexte 65">
              <a:extLst>
                <a:ext uri="{FF2B5EF4-FFF2-40B4-BE49-F238E27FC236}">
                  <a16:creationId xmlns:a16="http://schemas.microsoft.com/office/drawing/2014/main" xmlns="" id="{03D2A14C-6D3A-86EF-F605-F550D4B597B4}"/>
                </a:ext>
              </a:extLst>
            </p:cNvPr>
            <p:cNvSpPr txBox="1"/>
            <p:nvPr/>
          </p:nvSpPr>
          <p:spPr>
            <a:xfrm>
              <a:off x="2198014" y="2197479"/>
              <a:ext cx="6027323" cy="26307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1200" b="1" dirty="0">
                  <a:latin typeface="Arial" panose="020B0604020202020204" pitchFamily="34" charset="0"/>
                  <a:cs typeface="Arial" panose="020B0604020202020204" pitchFamily="34" charset="0"/>
                </a:rPr>
                <a:t>A retenir</a:t>
              </a:r>
              <a:r>
                <a:rPr lang="fr-FR" sz="1200" dirty="0">
                  <a:latin typeface="Arial" panose="020B0604020202020204" pitchFamily="34" charset="0"/>
                  <a:cs typeface="Arial" panose="020B0604020202020204" pitchFamily="34" charset="0"/>
                </a:rPr>
                <a:t>: </a:t>
              </a:r>
            </a:p>
            <a:p>
              <a:r>
                <a:rPr lang="fr-FR" sz="1200" dirty="0">
                  <a:latin typeface="Arial" panose="020B0604020202020204" pitchFamily="34" charset="0"/>
                  <a:cs typeface="Arial" panose="020B0604020202020204" pitchFamily="34" charset="0"/>
                </a:rPr>
                <a:t>Action non démarrée</a:t>
              </a:r>
            </a:p>
          </p:txBody>
        </p:sp>
      </p:grpSp>
      <p:grpSp>
        <p:nvGrpSpPr>
          <p:cNvPr id="68" name="Groupe 67">
            <a:extLst>
              <a:ext uri="{FF2B5EF4-FFF2-40B4-BE49-F238E27FC236}">
                <a16:creationId xmlns:a16="http://schemas.microsoft.com/office/drawing/2014/main" xmlns="" id="{8DDACA37-690D-F70D-D2E1-ADEC859C628B}"/>
              </a:ext>
            </a:extLst>
          </p:cNvPr>
          <p:cNvGrpSpPr/>
          <p:nvPr/>
        </p:nvGrpSpPr>
        <p:grpSpPr>
          <a:xfrm>
            <a:off x="10448042" y="859005"/>
            <a:ext cx="658308" cy="607766"/>
            <a:chOff x="10448042" y="1098486"/>
            <a:chExt cx="658308" cy="607766"/>
          </a:xfrm>
        </p:grpSpPr>
        <p:sp>
          <p:nvSpPr>
            <p:cNvPr id="30" name="Organigramme : Connecteur 29">
              <a:extLst>
                <a:ext uri="{FF2B5EF4-FFF2-40B4-BE49-F238E27FC236}">
                  <a16:creationId xmlns:a16="http://schemas.microsoft.com/office/drawing/2014/main" xmlns="" id="{3BE9A5A2-141D-E463-9FF3-A54945498864}"/>
                </a:ext>
              </a:extLst>
            </p:cNvPr>
            <p:cNvSpPr/>
            <p:nvPr/>
          </p:nvSpPr>
          <p:spPr>
            <a:xfrm>
              <a:off x="10448042" y="1098486"/>
              <a:ext cx="658306" cy="607766"/>
            </a:xfrm>
            <a:prstGeom prst="flowChartConnector">
              <a:avLst/>
            </a:prstGeom>
            <a:solidFill>
              <a:schemeClr val="bg1"/>
            </a:solidFill>
            <a:ln w="57150">
              <a:solidFill>
                <a:srgbClr val="00B05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67" name="Arc partiel 66">
              <a:extLst>
                <a:ext uri="{FF2B5EF4-FFF2-40B4-BE49-F238E27FC236}">
                  <a16:creationId xmlns:a16="http://schemas.microsoft.com/office/drawing/2014/main" xmlns="" id="{AE01E035-7186-187A-B0AF-7EF0D3E365F3}"/>
                </a:ext>
              </a:extLst>
            </p:cNvPr>
            <p:cNvSpPr/>
            <p:nvPr/>
          </p:nvSpPr>
          <p:spPr>
            <a:xfrm>
              <a:off x="10448043" y="1112363"/>
              <a:ext cx="658307" cy="584700"/>
            </a:xfrm>
            <a:prstGeom prst="pie">
              <a:avLst/>
            </a:prstGeom>
            <a:solidFill>
              <a:srgbClr val="C0000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>
                <a:solidFill>
                  <a:schemeClr val="tx1"/>
                </a:solidFill>
              </a:endParaRPr>
            </a:p>
          </p:txBody>
        </p:sp>
      </p:grpSp>
      <p:grpSp>
        <p:nvGrpSpPr>
          <p:cNvPr id="71" name="Groupe 70">
            <a:extLst>
              <a:ext uri="{FF2B5EF4-FFF2-40B4-BE49-F238E27FC236}">
                <a16:creationId xmlns:a16="http://schemas.microsoft.com/office/drawing/2014/main" xmlns="" id="{ACEBFFF1-E7FE-486C-9255-1D6E340092D2}"/>
              </a:ext>
            </a:extLst>
          </p:cNvPr>
          <p:cNvGrpSpPr/>
          <p:nvPr/>
        </p:nvGrpSpPr>
        <p:grpSpPr>
          <a:xfrm>
            <a:off x="9618480" y="859005"/>
            <a:ext cx="670877" cy="607766"/>
            <a:chOff x="9618480" y="1098486"/>
            <a:chExt cx="670877" cy="607766"/>
          </a:xfrm>
        </p:grpSpPr>
        <p:sp>
          <p:nvSpPr>
            <p:cNvPr id="29" name="Organigramme : Connecteur 28">
              <a:extLst>
                <a:ext uri="{FF2B5EF4-FFF2-40B4-BE49-F238E27FC236}">
                  <a16:creationId xmlns:a16="http://schemas.microsoft.com/office/drawing/2014/main" xmlns="" id="{12BC6207-CF54-F4C2-BA5F-E867C0A55F0D}"/>
                </a:ext>
              </a:extLst>
            </p:cNvPr>
            <p:cNvSpPr/>
            <p:nvPr/>
          </p:nvSpPr>
          <p:spPr>
            <a:xfrm>
              <a:off x="9618480" y="1098486"/>
              <a:ext cx="658306" cy="607766"/>
            </a:xfrm>
            <a:prstGeom prst="flowChartConnector">
              <a:avLst/>
            </a:prstGeom>
            <a:solidFill>
              <a:schemeClr val="bg1"/>
            </a:solidFill>
            <a:ln w="57150">
              <a:solidFill>
                <a:schemeClr val="accent6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69" name="Arc partiel 68">
              <a:extLst>
                <a:ext uri="{FF2B5EF4-FFF2-40B4-BE49-F238E27FC236}">
                  <a16:creationId xmlns:a16="http://schemas.microsoft.com/office/drawing/2014/main" xmlns="" id="{67B2034A-D289-46CB-606A-103940DB6AC2}"/>
                </a:ext>
              </a:extLst>
            </p:cNvPr>
            <p:cNvSpPr/>
            <p:nvPr/>
          </p:nvSpPr>
          <p:spPr>
            <a:xfrm>
              <a:off x="9631052" y="1122792"/>
              <a:ext cx="658305" cy="578442"/>
            </a:xfrm>
            <a:prstGeom prst="pie">
              <a:avLst>
                <a:gd name="adj1" fmla="val 5503421"/>
                <a:gd name="adj2" fmla="val 16199996"/>
              </a:avLst>
            </a:prstGeom>
            <a:solidFill>
              <a:srgbClr val="00B050"/>
            </a:solidFill>
            <a:ln>
              <a:solidFill>
                <a:schemeClr val="accent6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72" name="Groupe 71">
            <a:extLst>
              <a:ext uri="{FF2B5EF4-FFF2-40B4-BE49-F238E27FC236}">
                <a16:creationId xmlns:a16="http://schemas.microsoft.com/office/drawing/2014/main" xmlns="" id="{C55B179C-6C8B-108B-329F-764A09A67E59}"/>
              </a:ext>
            </a:extLst>
          </p:cNvPr>
          <p:cNvGrpSpPr/>
          <p:nvPr/>
        </p:nvGrpSpPr>
        <p:grpSpPr>
          <a:xfrm>
            <a:off x="8693084" y="859005"/>
            <a:ext cx="670878" cy="607766"/>
            <a:chOff x="8693084" y="1098486"/>
            <a:chExt cx="670878" cy="607766"/>
          </a:xfrm>
        </p:grpSpPr>
        <p:sp>
          <p:nvSpPr>
            <p:cNvPr id="27" name="Organigramme : Connecteur 26">
              <a:extLst>
                <a:ext uri="{FF2B5EF4-FFF2-40B4-BE49-F238E27FC236}">
                  <a16:creationId xmlns:a16="http://schemas.microsoft.com/office/drawing/2014/main" xmlns="" id="{5124BBC6-13A6-AED2-1F00-9460924393A9}"/>
                </a:ext>
              </a:extLst>
            </p:cNvPr>
            <p:cNvSpPr/>
            <p:nvPr/>
          </p:nvSpPr>
          <p:spPr>
            <a:xfrm>
              <a:off x="8693084" y="1098486"/>
              <a:ext cx="658306" cy="607766"/>
            </a:xfrm>
            <a:prstGeom prst="flowChartConnector">
              <a:avLst/>
            </a:prstGeom>
            <a:solidFill>
              <a:schemeClr val="bg1"/>
            </a:solidFill>
            <a:ln w="57150">
              <a:solidFill>
                <a:srgbClr val="00B05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  <p:sp>
          <p:nvSpPr>
            <p:cNvPr id="70" name="Arc partiel 69">
              <a:extLst>
                <a:ext uri="{FF2B5EF4-FFF2-40B4-BE49-F238E27FC236}">
                  <a16:creationId xmlns:a16="http://schemas.microsoft.com/office/drawing/2014/main" xmlns="" id="{DA82CB88-0B79-4450-96A8-84B92BDD8BE1}"/>
                </a:ext>
              </a:extLst>
            </p:cNvPr>
            <p:cNvSpPr/>
            <p:nvPr/>
          </p:nvSpPr>
          <p:spPr>
            <a:xfrm>
              <a:off x="8705657" y="1113268"/>
              <a:ext cx="658305" cy="578442"/>
            </a:xfrm>
            <a:prstGeom prst="pie">
              <a:avLst>
                <a:gd name="adj1" fmla="val 10833443"/>
                <a:gd name="adj2" fmla="val 16199996"/>
              </a:avLst>
            </a:prstGeom>
            <a:solidFill>
              <a:srgbClr val="00B05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73" name="Groupe 72">
            <a:extLst>
              <a:ext uri="{FF2B5EF4-FFF2-40B4-BE49-F238E27FC236}">
                <a16:creationId xmlns:a16="http://schemas.microsoft.com/office/drawing/2014/main" xmlns="" id="{D5E7221A-ED56-4B8D-896B-0A4845B64091}"/>
              </a:ext>
            </a:extLst>
          </p:cNvPr>
          <p:cNvGrpSpPr/>
          <p:nvPr/>
        </p:nvGrpSpPr>
        <p:grpSpPr>
          <a:xfrm>
            <a:off x="2809199" y="2619874"/>
            <a:ext cx="921523" cy="2946621"/>
            <a:chOff x="245098" y="2933638"/>
            <a:chExt cx="2187018" cy="2946621"/>
          </a:xfrm>
        </p:grpSpPr>
        <p:sp>
          <p:nvSpPr>
            <p:cNvPr id="74" name="Rectangle : coins arrondis 73">
              <a:extLst>
                <a:ext uri="{FF2B5EF4-FFF2-40B4-BE49-F238E27FC236}">
                  <a16:creationId xmlns:a16="http://schemas.microsoft.com/office/drawing/2014/main" xmlns="" id="{56015940-16ED-43EB-8C10-5F9C6CE11DE3}"/>
                </a:ext>
              </a:extLst>
            </p:cNvPr>
            <p:cNvSpPr/>
            <p:nvPr/>
          </p:nvSpPr>
          <p:spPr>
            <a:xfrm>
              <a:off x="245098" y="2933638"/>
              <a:ext cx="2187018" cy="695682"/>
            </a:xfrm>
            <a:prstGeom prst="roundRect">
              <a:avLst/>
            </a:prstGeom>
            <a:solidFill>
              <a:srgbClr val="C0000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CM" sz="1600" dirty="0">
                  <a:solidFill>
                    <a:schemeClr val="bg1"/>
                  </a:solidFill>
                </a:rPr>
                <a:t>100%</a:t>
              </a:r>
              <a:endParaRPr lang="fr-FR" sz="1600" dirty="0">
                <a:solidFill>
                  <a:schemeClr val="bg1"/>
                </a:solidFill>
              </a:endParaRPr>
            </a:p>
          </p:txBody>
        </p:sp>
        <p:sp>
          <p:nvSpPr>
            <p:cNvPr id="75" name="Rectangle : coins arrondis 74">
              <a:extLst>
                <a:ext uri="{FF2B5EF4-FFF2-40B4-BE49-F238E27FC236}">
                  <a16:creationId xmlns:a16="http://schemas.microsoft.com/office/drawing/2014/main" xmlns="" id="{805B71ED-7379-471F-AB15-1BF0A1D3CD8B}"/>
                </a:ext>
              </a:extLst>
            </p:cNvPr>
            <p:cNvSpPr/>
            <p:nvPr/>
          </p:nvSpPr>
          <p:spPr>
            <a:xfrm>
              <a:off x="245098" y="3683951"/>
              <a:ext cx="2187018" cy="695682"/>
            </a:xfrm>
            <a:prstGeom prst="roundRect">
              <a:avLst/>
            </a:prstGeom>
            <a:solidFill>
              <a:srgbClr val="C0000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CM" sz="1600" dirty="0">
                  <a:solidFill>
                    <a:schemeClr val="bg1"/>
                  </a:solidFill>
                </a:rPr>
                <a:t>39%</a:t>
              </a:r>
              <a:endParaRPr lang="fr-FR" sz="1600" dirty="0">
                <a:solidFill>
                  <a:schemeClr val="bg1"/>
                </a:solidFill>
              </a:endParaRPr>
            </a:p>
          </p:txBody>
        </p:sp>
        <p:sp>
          <p:nvSpPr>
            <p:cNvPr id="76" name="Rectangle : coins arrondis 75">
              <a:extLst>
                <a:ext uri="{FF2B5EF4-FFF2-40B4-BE49-F238E27FC236}">
                  <a16:creationId xmlns:a16="http://schemas.microsoft.com/office/drawing/2014/main" xmlns="" id="{F33D2B79-49E9-4A69-8427-DF4A2888980E}"/>
                </a:ext>
              </a:extLst>
            </p:cNvPr>
            <p:cNvSpPr/>
            <p:nvPr/>
          </p:nvSpPr>
          <p:spPr>
            <a:xfrm>
              <a:off x="245098" y="4434264"/>
              <a:ext cx="2187018" cy="695682"/>
            </a:xfrm>
            <a:prstGeom prst="roundRect">
              <a:avLst/>
            </a:prstGeom>
            <a:solidFill>
              <a:srgbClr val="C0000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CM" dirty="0">
                  <a:solidFill>
                    <a:schemeClr val="bg1"/>
                  </a:solidFill>
                </a:rPr>
                <a:t>0%</a:t>
              </a:r>
              <a:endParaRPr lang="fr-FR" dirty="0">
                <a:solidFill>
                  <a:schemeClr val="bg1"/>
                </a:solidFill>
              </a:endParaRPr>
            </a:p>
          </p:txBody>
        </p:sp>
        <p:sp>
          <p:nvSpPr>
            <p:cNvPr id="77" name="Rectangle : coins arrondis 76">
              <a:extLst>
                <a:ext uri="{FF2B5EF4-FFF2-40B4-BE49-F238E27FC236}">
                  <a16:creationId xmlns:a16="http://schemas.microsoft.com/office/drawing/2014/main" xmlns="" id="{F815FBB0-A6AC-4F0E-97BA-F419A126329A}"/>
                </a:ext>
              </a:extLst>
            </p:cNvPr>
            <p:cNvSpPr/>
            <p:nvPr/>
          </p:nvSpPr>
          <p:spPr>
            <a:xfrm>
              <a:off x="245098" y="5184577"/>
              <a:ext cx="2187018" cy="695682"/>
            </a:xfrm>
            <a:prstGeom prst="roundRect">
              <a:avLst/>
            </a:prstGeom>
            <a:solidFill>
              <a:srgbClr val="C0000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CM" dirty="0">
                  <a:solidFill>
                    <a:schemeClr val="bg1"/>
                  </a:solidFill>
                </a:rPr>
                <a:t>0%</a:t>
              </a:r>
              <a:endParaRPr lang="fr-FR" dirty="0">
                <a:solidFill>
                  <a:schemeClr val="bg1"/>
                </a:solidFill>
              </a:endParaRPr>
            </a:p>
          </p:txBody>
        </p:sp>
      </p:grpSp>
      <p:sp>
        <p:nvSpPr>
          <p:cNvPr id="78" name="Rectangle : coins arrondis 77">
            <a:extLst>
              <a:ext uri="{FF2B5EF4-FFF2-40B4-BE49-F238E27FC236}">
                <a16:creationId xmlns:a16="http://schemas.microsoft.com/office/drawing/2014/main" xmlns="" id="{35757864-8191-4150-BF14-4015EF0E4492}"/>
              </a:ext>
            </a:extLst>
          </p:cNvPr>
          <p:cNvSpPr/>
          <p:nvPr/>
        </p:nvSpPr>
        <p:spPr>
          <a:xfrm>
            <a:off x="2795427" y="5632554"/>
            <a:ext cx="921523" cy="695682"/>
          </a:xfrm>
          <a:prstGeom prst="roundRect">
            <a:avLst/>
          </a:prstGeom>
          <a:solidFill>
            <a:srgbClr val="C0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M" dirty="0">
                <a:solidFill>
                  <a:schemeClr val="bg1"/>
                </a:solidFill>
              </a:rPr>
              <a:t> 0%</a:t>
            </a:r>
            <a:endParaRPr lang="fr-FR" dirty="0">
              <a:solidFill>
                <a:schemeClr val="bg1"/>
              </a:solidFill>
            </a:endParaRPr>
          </a:p>
        </p:txBody>
      </p:sp>
      <p:sp>
        <p:nvSpPr>
          <p:cNvPr id="80" name="ZoneTexte 79">
            <a:extLst>
              <a:ext uri="{FF2B5EF4-FFF2-40B4-BE49-F238E27FC236}">
                <a16:creationId xmlns:a16="http://schemas.microsoft.com/office/drawing/2014/main" xmlns="" id="{4DBBBC24-5319-4981-8EA7-3FB8F1030483}"/>
              </a:ext>
            </a:extLst>
          </p:cNvPr>
          <p:cNvSpPr txBox="1"/>
          <p:nvPr/>
        </p:nvSpPr>
        <p:spPr>
          <a:xfrm>
            <a:off x="208188" y="6336018"/>
            <a:ext cx="2204335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1200" dirty="0">
                <a:latin typeface="Arial" panose="020B0604020202020204" pitchFamily="34" charset="0"/>
                <a:cs typeface="Arial" panose="020B0604020202020204" pitchFamily="34" charset="0"/>
              </a:rPr>
              <a:t>Taux de réalisation Globale</a:t>
            </a:r>
            <a:endParaRPr lang="fr-FR" sz="1200" dirty="0"/>
          </a:p>
        </p:txBody>
      </p:sp>
      <p:sp>
        <p:nvSpPr>
          <p:cNvPr id="81" name="ZoneTexte 80">
            <a:extLst>
              <a:ext uri="{FF2B5EF4-FFF2-40B4-BE49-F238E27FC236}">
                <a16:creationId xmlns:a16="http://schemas.microsoft.com/office/drawing/2014/main" xmlns="" id="{B1261FE1-DBA4-4485-A0A1-70A83807B465}"/>
              </a:ext>
            </a:extLst>
          </p:cNvPr>
          <p:cNvSpPr txBox="1"/>
          <p:nvPr/>
        </p:nvSpPr>
        <p:spPr>
          <a:xfrm>
            <a:off x="2548604" y="6368744"/>
            <a:ext cx="1258870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fr-FR" sz="1600" b="1" dirty="0">
                <a:latin typeface="Arial" panose="020B0604020202020204" pitchFamily="34" charset="0"/>
                <a:cs typeface="Arial" panose="020B0604020202020204" pitchFamily="34" charset="0"/>
              </a:rPr>
              <a:t>70 vs 70%</a:t>
            </a:r>
            <a:endParaRPr lang="fr-FR" sz="1600" b="1" dirty="0"/>
          </a:p>
        </p:txBody>
      </p:sp>
      <p:pic>
        <p:nvPicPr>
          <p:cNvPr id="79" name="Image 78">
            <a:extLst>
              <a:ext uri="{FF2B5EF4-FFF2-40B4-BE49-F238E27FC236}">
                <a16:creationId xmlns:a16="http://schemas.microsoft.com/office/drawing/2014/main" xmlns="" id="{63155F5F-9248-498E-B9A0-328F19D9BB6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7766"/>
            <a:ext cx="1138062" cy="5739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3405889"/>
      </p:ext>
    </p:extLst>
  </p:cSld>
  <p:clrMapOvr>
    <a:masterClrMapping/>
  </p:clrMapOvr>
  <p:transition spd="slow">
    <p:push dir="u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e 9"/>
          <p:cNvGrpSpPr/>
          <p:nvPr/>
        </p:nvGrpSpPr>
        <p:grpSpPr>
          <a:xfrm>
            <a:off x="3210498" y="1119048"/>
            <a:ext cx="5136532" cy="4851379"/>
            <a:chOff x="5496364" y="595686"/>
            <a:chExt cx="5515223" cy="5209047"/>
          </a:xfrm>
        </p:grpSpPr>
        <p:grpSp>
          <p:nvGrpSpPr>
            <p:cNvPr id="3" name="Groupe 2"/>
            <p:cNvGrpSpPr/>
            <p:nvPr/>
          </p:nvGrpSpPr>
          <p:grpSpPr>
            <a:xfrm>
              <a:off x="5496364" y="595686"/>
              <a:ext cx="5515223" cy="5209047"/>
              <a:chOff x="4719684" y="150974"/>
              <a:chExt cx="6142279" cy="5801292"/>
            </a:xfrm>
          </p:grpSpPr>
          <p:sp>
            <p:nvSpPr>
              <p:cNvPr id="6" name="Ellipse 5"/>
              <p:cNvSpPr/>
              <p:nvPr/>
            </p:nvSpPr>
            <p:spPr>
              <a:xfrm>
                <a:off x="4719684" y="150974"/>
                <a:ext cx="6142279" cy="5801292"/>
              </a:xfrm>
              <a:prstGeom prst="ellipse">
                <a:avLst/>
              </a:prstGeom>
              <a:solidFill>
                <a:srgbClr val="99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2" name="Ellipse 1"/>
              <p:cNvSpPr/>
              <p:nvPr/>
            </p:nvSpPr>
            <p:spPr>
              <a:xfrm>
                <a:off x="5643418" y="445900"/>
                <a:ext cx="5218545" cy="5126185"/>
              </a:xfrm>
              <a:prstGeom prst="ellipse">
                <a:avLst/>
              </a:prstGeom>
              <a:solidFill>
                <a:srgbClr val="E7D0A7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9" name="Ellipse 8"/>
              <p:cNvSpPr/>
              <p:nvPr/>
            </p:nvSpPr>
            <p:spPr>
              <a:xfrm>
                <a:off x="5643418" y="845376"/>
                <a:ext cx="4405201" cy="4327236"/>
              </a:xfrm>
              <a:prstGeom prst="ellipse">
                <a:avLst/>
              </a:prstGeom>
              <a:solidFill>
                <a:srgbClr val="692B17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</p:grpSp>
        <p:sp>
          <p:nvSpPr>
            <p:cNvPr id="4" name="ZoneTexte 3"/>
            <p:cNvSpPr txBox="1"/>
            <p:nvPr/>
          </p:nvSpPr>
          <p:spPr>
            <a:xfrm>
              <a:off x="6632897" y="2280140"/>
              <a:ext cx="3500538" cy="168538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32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PROCCESS </a:t>
              </a:r>
            </a:p>
            <a:p>
              <a:pPr algn="ctr"/>
              <a:r>
                <a:rPr lang="fr-FR" sz="32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&amp; PROCEDURES</a:t>
              </a:r>
            </a:p>
          </p:txBody>
        </p:sp>
      </p:grpSp>
      <p:pic>
        <p:nvPicPr>
          <p:cNvPr id="37" name="Image 36">
            <a:extLst>
              <a:ext uri="{FF2B5EF4-FFF2-40B4-BE49-F238E27FC236}">
                <a16:creationId xmlns:a16="http://schemas.microsoft.com/office/drawing/2014/main" xmlns="" id="{4FB0E8AE-FF0D-4163-B2FC-F37AB2306E4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7766"/>
            <a:ext cx="1138062" cy="5739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1577541"/>
      </p:ext>
    </p:extLst>
  </p:cSld>
  <p:clrMapOvr>
    <a:masterClrMapping/>
  </p:clrMapOvr>
  <p:transition spd="slow">
    <p:cover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91">
            <a:extLst>
              <a:ext uri="{FF2B5EF4-FFF2-40B4-BE49-F238E27FC236}">
                <a16:creationId xmlns:a16="http://schemas.microsoft.com/office/drawing/2014/main" xmlns="" id="{BE4F0F1A-41AE-400E-9311-1B7E0A297D07}"/>
              </a:ext>
            </a:extLst>
          </p:cNvPr>
          <p:cNvSpPr txBox="1"/>
          <p:nvPr/>
        </p:nvSpPr>
        <p:spPr>
          <a:xfrm>
            <a:off x="1849772" y="133252"/>
            <a:ext cx="7172465" cy="4801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400">
              <a:lnSpc>
                <a:spcPct val="90000"/>
              </a:lnSpc>
              <a:spcBef>
                <a:spcPct val="0"/>
              </a:spcBef>
              <a:defRPr/>
            </a:pPr>
            <a:r>
              <a:rPr lang="en-US" sz="2800" b="1" dirty="0">
                <a:solidFill>
                  <a:srgbClr val="C00000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rPr>
              <a:t>Fiche de </a:t>
            </a:r>
            <a:r>
              <a:rPr lang="en-US" sz="2800" b="1" dirty="0" err="1">
                <a:solidFill>
                  <a:srgbClr val="C00000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rPr>
              <a:t>suivi</a:t>
            </a:r>
            <a:r>
              <a:rPr lang="en-US" sz="2800" b="1" dirty="0">
                <a:solidFill>
                  <a:srgbClr val="C00000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rPr>
              <a:t> PP_STREAM4_SC1</a:t>
            </a:r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xmlns="" id="{FE179778-CB5F-47AE-BCE4-85F038F04EF6}"/>
              </a:ext>
            </a:extLst>
          </p:cNvPr>
          <p:cNvSpPr txBox="1"/>
          <p:nvPr/>
        </p:nvSpPr>
        <p:spPr>
          <a:xfrm>
            <a:off x="263950" y="612181"/>
            <a:ext cx="2474809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b="1" dirty="0">
                <a:latin typeface="Arial" panose="020B0604020202020204" pitchFamily="34" charset="0"/>
                <a:cs typeface="Arial" panose="020B0604020202020204" pitchFamily="34" charset="0"/>
              </a:rPr>
              <a:t>Date: Décembre 2024</a:t>
            </a:r>
          </a:p>
          <a:p>
            <a:endParaRPr lang="fr-FR" sz="12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fr-FR" sz="12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fr-FR" sz="1200" b="1" dirty="0">
                <a:latin typeface="Arial" panose="020B0604020202020204" pitchFamily="34" charset="0"/>
                <a:cs typeface="Arial" panose="020B0604020202020204" pitchFamily="34" charset="0"/>
              </a:rPr>
              <a:t>Processus :</a:t>
            </a:r>
          </a:p>
          <a:p>
            <a:endParaRPr lang="fr-FR" sz="12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fr-FR" sz="1200" b="1" dirty="0">
                <a:latin typeface="Arial" panose="020B0604020202020204" pitchFamily="34" charset="0"/>
                <a:cs typeface="Arial" panose="020B0604020202020204" pitchFamily="34" charset="0"/>
              </a:rPr>
              <a:t>Stream / Chantier : </a:t>
            </a:r>
          </a:p>
          <a:p>
            <a:r>
              <a:rPr lang="fr-FR" sz="1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endParaRPr lang="fr-FR" sz="12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fr-FR" sz="1200" b="1" dirty="0">
                <a:latin typeface="Arial" panose="020B0604020202020204" pitchFamily="34" charset="0"/>
                <a:cs typeface="Arial" panose="020B0604020202020204" pitchFamily="34" charset="0"/>
              </a:rPr>
              <a:t>Stream leader : </a:t>
            </a:r>
          </a:p>
        </p:txBody>
      </p:sp>
      <p:sp>
        <p:nvSpPr>
          <p:cNvPr id="17" name="Triangle isocèle 16">
            <a:extLst>
              <a:ext uri="{FF2B5EF4-FFF2-40B4-BE49-F238E27FC236}">
                <a16:creationId xmlns:a16="http://schemas.microsoft.com/office/drawing/2014/main" xmlns="" id="{9A373D82-51E8-DC25-70C1-A428B648F335}"/>
              </a:ext>
            </a:extLst>
          </p:cNvPr>
          <p:cNvSpPr/>
          <p:nvPr/>
        </p:nvSpPr>
        <p:spPr>
          <a:xfrm rot="5400000">
            <a:off x="1196980" y="4332317"/>
            <a:ext cx="2902465" cy="258152"/>
          </a:xfrm>
          <a:prstGeom prst="triangle">
            <a:avLst/>
          </a:prstGeom>
          <a:solidFill>
            <a:schemeClr val="tx1">
              <a:lumMod val="50000"/>
              <a:lumOff val="5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grpSp>
        <p:nvGrpSpPr>
          <p:cNvPr id="23" name="Groupe 22">
            <a:extLst>
              <a:ext uri="{FF2B5EF4-FFF2-40B4-BE49-F238E27FC236}">
                <a16:creationId xmlns:a16="http://schemas.microsoft.com/office/drawing/2014/main" xmlns="" id="{E3A17A89-A1E9-7ADA-2A37-0CD5428473FD}"/>
              </a:ext>
            </a:extLst>
          </p:cNvPr>
          <p:cNvGrpSpPr/>
          <p:nvPr/>
        </p:nvGrpSpPr>
        <p:grpSpPr>
          <a:xfrm>
            <a:off x="223890" y="2563531"/>
            <a:ext cx="2283645" cy="3696934"/>
            <a:chOff x="223890" y="2933638"/>
            <a:chExt cx="2283645" cy="3696934"/>
          </a:xfrm>
        </p:grpSpPr>
        <p:sp>
          <p:nvSpPr>
            <p:cNvPr id="10" name="Rectangle : coins arrondis 9">
              <a:extLst>
                <a:ext uri="{FF2B5EF4-FFF2-40B4-BE49-F238E27FC236}">
                  <a16:creationId xmlns:a16="http://schemas.microsoft.com/office/drawing/2014/main" xmlns="" id="{A4127EC4-7E9D-8913-9F29-F6F4D68DA0A2}"/>
                </a:ext>
              </a:extLst>
            </p:cNvPr>
            <p:cNvSpPr/>
            <p:nvPr/>
          </p:nvSpPr>
          <p:spPr>
            <a:xfrm>
              <a:off x="245098" y="2933638"/>
              <a:ext cx="2187018" cy="695682"/>
            </a:xfrm>
            <a:prstGeom prst="roundRect">
              <a:avLst/>
            </a:prstGeom>
            <a:solidFill>
              <a:srgbClr val="C0000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1" name="Rectangle : coins arrondis 10">
              <a:extLst>
                <a:ext uri="{FF2B5EF4-FFF2-40B4-BE49-F238E27FC236}">
                  <a16:creationId xmlns:a16="http://schemas.microsoft.com/office/drawing/2014/main" xmlns="" id="{FC8EEDCD-5692-1F58-ABF9-0D64EF813AAA}"/>
                </a:ext>
              </a:extLst>
            </p:cNvPr>
            <p:cNvSpPr/>
            <p:nvPr/>
          </p:nvSpPr>
          <p:spPr>
            <a:xfrm>
              <a:off x="245098" y="3683951"/>
              <a:ext cx="2187018" cy="695682"/>
            </a:xfrm>
            <a:prstGeom prst="roundRect">
              <a:avLst/>
            </a:prstGeom>
            <a:solidFill>
              <a:srgbClr val="C0000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2" name="Rectangle : coins arrondis 11">
              <a:extLst>
                <a:ext uri="{FF2B5EF4-FFF2-40B4-BE49-F238E27FC236}">
                  <a16:creationId xmlns:a16="http://schemas.microsoft.com/office/drawing/2014/main" xmlns="" id="{013A530C-8E32-40EA-38FD-1B2B6078595B}"/>
                </a:ext>
              </a:extLst>
            </p:cNvPr>
            <p:cNvSpPr/>
            <p:nvPr/>
          </p:nvSpPr>
          <p:spPr>
            <a:xfrm>
              <a:off x="245098" y="4434264"/>
              <a:ext cx="2187018" cy="695682"/>
            </a:xfrm>
            <a:prstGeom prst="roundRect">
              <a:avLst/>
            </a:prstGeom>
            <a:solidFill>
              <a:srgbClr val="C0000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3" name="Rectangle : coins arrondis 12">
              <a:extLst>
                <a:ext uri="{FF2B5EF4-FFF2-40B4-BE49-F238E27FC236}">
                  <a16:creationId xmlns:a16="http://schemas.microsoft.com/office/drawing/2014/main" xmlns="" id="{38667433-1200-9F0F-DB51-8036CB3A966E}"/>
                </a:ext>
              </a:extLst>
            </p:cNvPr>
            <p:cNvSpPr/>
            <p:nvPr/>
          </p:nvSpPr>
          <p:spPr>
            <a:xfrm>
              <a:off x="245098" y="5184577"/>
              <a:ext cx="2187018" cy="695682"/>
            </a:xfrm>
            <a:prstGeom prst="roundRect">
              <a:avLst/>
            </a:prstGeom>
            <a:solidFill>
              <a:srgbClr val="C0000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4" name="Rectangle : coins arrondis 13">
              <a:extLst>
                <a:ext uri="{FF2B5EF4-FFF2-40B4-BE49-F238E27FC236}">
                  <a16:creationId xmlns:a16="http://schemas.microsoft.com/office/drawing/2014/main" xmlns="" id="{7E425A4C-8464-FA2F-0B29-C053BC0CA588}"/>
                </a:ext>
              </a:extLst>
            </p:cNvPr>
            <p:cNvSpPr/>
            <p:nvPr/>
          </p:nvSpPr>
          <p:spPr>
            <a:xfrm>
              <a:off x="245097" y="5934890"/>
              <a:ext cx="2187018" cy="695682"/>
            </a:xfrm>
            <a:prstGeom prst="roundRect">
              <a:avLst/>
            </a:prstGeom>
            <a:solidFill>
              <a:srgbClr val="C0000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8" name="ZoneTexte 17">
              <a:extLst>
                <a:ext uri="{FF2B5EF4-FFF2-40B4-BE49-F238E27FC236}">
                  <a16:creationId xmlns:a16="http://schemas.microsoft.com/office/drawing/2014/main" xmlns="" id="{57E49F2E-665D-0974-C928-80AFDBB39785}"/>
                </a:ext>
              </a:extLst>
            </p:cNvPr>
            <p:cNvSpPr txBox="1"/>
            <p:nvPr/>
          </p:nvSpPr>
          <p:spPr>
            <a:xfrm>
              <a:off x="288975" y="3107797"/>
              <a:ext cx="2129718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14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1. Périmètre &amp; Planning</a:t>
              </a:r>
            </a:p>
          </p:txBody>
        </p:sp>
        <p:sp>
          <p:nvSpPr>
            <p:cNvPr id="19" name="ZoneTexte 18">
              <a:extLst>
                <a:ext uri="{FF2B5EF4-FFF2-40B4-BE49-F238E27FC236}">
                  <a16:creationId xmlns:a16="http://schemas.microsoft.com/office/drawing/2014/main" xmlns="" id="{7291507D-ADB5-2D6E-BB1E-25D8AD6CE411}"/>
                </a:ext>
              </a:extLst>
            </p:cNvPr>
            <p:cNvSpPr txBox="1"/>
            <p:nvPr/>
          </p:nvSpPr>
          <p:spPr>
            <a:xfrm>
              <a:off x="223890" y="3693723"/>
              <a:ext cx="2283645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14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2. Rédaction des approches Septembre</a:t>
              </a:r>
            </a:p>
          </p:txBody>
        </p:sp>
        <p:sp>
          <p:nvSpPr>
            <p:cNvPr id="20" name="ZoneTexte 19">
              <a:extLst>
                <a:ext uri="{FF2B5EF4-FFF2-40B4-BE49-F238E27FC236}">
                  <a16:creationId xmlns:a16="http://schemas.microsoft.com/office/drawing/2014/main" xmlns="" id="{F984863C-9492-F8FB-4959-FB2A9F7CE857}"/>
                </a:ext>
              </a:extLst>
            </p:cNvPr>
            <p:cNvSpPr txBox="1"/>
            <p:nvPr/>
          </p:nvSpPr>
          <p:spPr>
            <a:xfrm>
              <a:off x="263951" y="4466033"/>
              <a:ext cx="2179766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14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3. Rédaction des approches Octobre</a:t>
              </a:r>
            </a:p>
          </p:txBody>
        </p:sp>
        <p:sp>
          <p:nvSpPr>
            <p:cNvPr id="21" name="ZoneTexte 20">
              <a:extLst>
                <a:ext uri="{FF2B5EF4-FFF2-40B4-BE49-F238E27FC236}">
                  <a16:creationId xmlns:a16="http://schemas.microsoft.com/office/drawing/2014/main" xmlns="" id="{BFC1D870-C860-87CC-2B16-AE73A700273B}"/>
                </a:ext>
              </a:extLst>
            </p:cNvPr>
            <p:cNvSpPr txBox="1"/>
            <p:nvPr/>
          </p:nvSpPr>
          <p:spPr>
            <a:xfrm>
              <a:off x="263951" y="5314477"/>
              <a:ext cx="2148572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14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4. Rédaction des approches Novembre</a:t>
              </a:r>
            </a:p>
          </p:txBody>
        </p:sp>
        <p:sp>
          <p:nvSpPr>
            <p:cNvPr id="22" name="ZoneTexte 21">
              <a:extLst>
                <a:ext uri="{FF2B5EF4-FFF2-40B4-BE49-F238E27FC236}">
                  <a16:creationId xmlns:a16="http://schemas.microsoft.com/office/drawing/2014/main" xmlns="" id="{EAABDDF9-25A4-E2C3-A8A1-8E21CB7C2A9D}"/>
                </a:ext>
              </a:extLst>
            </p:cNvPr>
            <p:cNvSpPr txBox="1"/>
            <p:nvPr/>
          </p:nvSpPr>
          <p:spPr>
            <a:xfrm>
              <a:off x="263951" y="6047471"/>
              <a:ext cx="2073897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14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5. Rédaction des approches Décembre</a:t>
              </a:r>
            </a:p>
          </p:txBody>
        </p:sp>
      </p:grpSp>
      <p:grpSp>
        <p:nvGrpSpPr>
          <p:cNvPr id="26" name="Groupe 25">
            <a:extLst>
              <a:ext uri="{FF2B5EF4-FFF2-40B4-BE49-F238E27FC236}">
                <a16:creationId xmlns:a16="http://schemas.microsoft.com/office/drawing/2014/main" xmlns="" id="{CED0B13A-8656-4FD7-8F53-91E8917F6095}"/>
              </a:ext>
            </a:extLst>
          </p:cNvPr>
          <p:cNvGrpSpPr/>
          <p:nvPr/>
        </p:nvGrpSpPr>
        <p:grpSpPr>
          <a:xfrm>
            <a:off x="8606671" y="124904"/>
            <a:ext cx="3340231" cy="535427"/>
            <a:chOff x="8606671" y="378899"/>
            <a:chExt cx="3340231" cy="535427"/>
          </a:xfrm>
        </p:grpSpPr>
        <p:sp>
          <p:nvSpPr>
            <p:cNvPr id="24" name="Rectangle : coins arrondis 23">
              <a:extLst>
                <a:ext uri="{FF2B5EF4-FFF2-40B4-BE49-F238E27FC236}">
                  <a16:creationId xmlns:a16="http://schemas.microsoft.com/office/drawing/2014/main" xmlns="" id="{DDC2E0FE-1048-4122-2E76-DEA965881FE6}"/>
                </a:ext>
              </a:extLst>
            </p:cNvPr>
            <p:cNvSpPr/>
            <p:nvPr/>
          </p:nvSpPr>
          <p:spPr>
            <a:xfrm>
              <a:off x="8606671" y="378899"/>
              <a:ext cx="3340231" cy="507220"/>
            </a:xfrm>
            <a:prstGeom prst="roundRect">
              <a:avLst/>
            </a:prstGeom>
            <a:solidFill>
              <a:srgbClr val="C0000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25" name="ZoneTexte 24">
              <a:extLst>
                <a:ext uri="{FF2B5EF4-FFF2-40B4-BE49-F238E27FC236}">
                  <a16:creationId xmlns:a16="http://schemas.microsoft.com/office/drawing/2014/main" xmlns="" id="{E85B1BFA-E571-E125-CFB8-52755AA57B0A}"/>
                </a:ext>
              </a:extLst>
            </p:cNvPr>
            <p:cNvSpPr txBox="1"/>
            <p:nvPr/>
          </p:nvSpPr>
          <p:spPr>
            <a:xfrm>
              <a:off x="8693084" y="391106"/>
              <a:ext cx="3253817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14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Taux de réalisation</a:t>
              </a:r>
            </a:p>
            <a:p>
              <a:pPr algn="ctr"/>
              <a:r>
                <a:rPr lang="fr-FR" sz="14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(Lié au planning)</a:t>
              </a:r>
            </a:p>
          </p:txBody>
        </p:sp>
      </p:grpSp>
      <p:sp>
        <p:nvSpPr>
          <p:cNvPr id="31" name="Organigramme : Connecteur 30">
            <a:extLst>
              <a:ext uri="{FF2B5EF4-FFF2-40B4-BE49-F238E27FC236}">
                <a16:creationId xmlns:a16="http://schemas.microsoft.com/office/drawing/2014/main" xmlns="" id="{FDFAB2B1-1718-4E2F-E9B5-8FF21524F95B}"/>
              </a:ext>
            </a:extLst>
          </p:cNvPr>
          <p:cNvSpPr/>
          <p:nvPr/>
        </p:nvSpPr>
        <p:spPr>
          <a:xfrm>
            <a:off x="11373438" y="844491"/>
            <a:ext cx="658306" cy="607766"/>
          </a:xfrm>
          <a:prstGeom prst="flowChartConnector">
            <a:avLst/>
          </a:prstGeom>
          <a:solidFill>
            <a:srgbClr val="C00000"/>
          </a:solidFill>
          <a:ln w="57150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2" name="ZoneTexte 31">
            <a:extLst>
              <a:ext uri="{FF2B5EF4-FFF2-40B4-BE49-F238E27FC236}">
                <a16:creationId xmlns:a16="http://schemas.microsoft.com/office/drawing/2014/main" xmlns="" id="{BDD5384A-5403-CC1C-8862-434B1346EE7A}"/>
              </a:ext>
            </a:extLst>
          </p:cNvPr>
          <p:cNvSpPr txBox="1"/>
          <p:nvPr/>
        </p:nvSpPr>
        <p:spPr>
          <a:xfrm>
            <a:off x="8748404" y="1495196"/>
            <a:ext cx="6583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25%</a:t>
            </a:r>
          </a:p>
        </p:txBody>
      </p:sp>
      <p:sp>
        <p:nvSpPr>
          <p:cNvPr id="33" name="ZoneTexte 32">
            <a:extLst>
              <a:ext uri="{FF2B5EF4-FFF2-40B4-BE49-F238E27FC236}">
                <a16:creationId xmlns:a16="http://schemas.microsoft.com/office/drawing/2014/main" xmlns="" id="{8D85D62B-913B-6237-F434-B80CC1C34300}"/>
              </a:ext>
            </a:extLst>
          </p:cNvPr>
          <p:cNvSpPr txBox="1"/>
          <p:nvPr/>
        </p:nvSpPr>
        <p:spPr>
          <a:xfrm>
            <a:off x="9588959" y="1495196"/>
            <a:ext cx="6583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50%</a:t>
            </a:r>
          </a:p>
        </p:txBody>
      </p:sp>
      <p:sp>
        <p:nvSpPr>
          <p:cNvPr id="34" name="ZoneTexte 33">
            <a:extLst>
              <a:ext uri="{FF2B5EF4-FFF2-40B4-BE49-F238E27FC236}">
                <a16:creationId xmlns:a16="http://schemas.microsoft.com/office/drawing/2014/main" xmlns="" id="{9A967F8C-9AA8-ABE5-844D-BCFD5D23C771}"/>
              </a:ext>
            </a:extLst>
          </p:cNvPr>
          <p:cNvSpPr txBox="1"/>
          <p:nvPr/>
        </p:nvSpPr>
        <p:spPr>
          <a:xfrm>
            <a:off x="10492034" y="1495196"/>
            <a:ext cx="6583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75%</a:t>
            </a:r>
          </a:p>
        </p:txBody>
      </p:sp>
      <p:sp>
        <p:nvSpPr>
          <p:cNvPr id="35" name="ZoneTexte 34">
            <a:extLst>
              <a:ext uri="{FF2B5EF4-FFF2-40B4-BE49-F238E27FC236}">
                <a16:creationId xmlns:a16="http://schemas.microsoft.com/office/drawing/2014/main" xmlns="" id="{290691A9-38FF-542B-3152-D8711FDC0D8D}"/>
              </a:ext>
            </a:extLst>
          </p:cNvPr>
          <p:cNvSpPr txBox="1"/>
          <p:nvPr/>
        </p:nvSpPr>
        <p:spPr>
          <a:xfrm>
            <a:off x="11332588" y="1495196"/>
            <a:ext cx="77142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100%</a:t>
            </a:r>
          </a:p>
        </p:txBody>
      </p:sp>
      <p:grpSp>
        <p:nvGrpSpPr>
          <p:cNvPr id="39" name="Groupe 38">
            <a:extLst>
              <a:ext uri="{FF2B5EF4-FFF2-40B4-BE49-F238E27FC236}">
                <a16:creationId xmlns:a16="http://schemas.microsoft.com/office/drawing/2014/main" xmlns="" id="{22369E43-EECC-E74A-405E-7A4EED21B6B2}"/>
              </a:ext>
            </a:extLst>
          </p:cNvPr>
          <p:cNvGrpSpPr/>
          <p:nvPr/>
        </p:nvGrpSpPr>
        <p:grpSpPr>
          <a:xfrm>
            <a:off x="2738763" y="844491"/>
            <a:ext cx="5527806" cy="390950"/>
            <a:chOff x="2073897" y="1098486"/>
            <a:chExt cx="6291483" cy="390950"/>
          </a:xfrm>
        </p:grpSpPr>
        <p:sp>
          <p:nvSpPr>
            <p:cNvPr id="7" name="Rectangle : coins arrondis 6">
              <a:extLst>
                <a:ext uri="{FF2B5EF4-FFF2-40B4-BE49-F238E27FC236}">
                  <a16:creationId xmlns:a16="http://schemas.microsoft.com/office/drawing/2014/main" xmlns="" id="{9B4ECF5A-A9DB-F297-2DBE-7C1032A5B2D4}"/>
                </a:ext>
              </a:extLst>
            </p:cNvPr>
            <p:cNvSpPr/>
            <p:nvPr/>
          </p:nvSpPr>
          <p:spPr>
            <a:xfrm>
              <a:off x="2073897" y="1098486"/>
              <a:ext cx="6291483" cy="390950"/>
            </a:xfrm>
            <a:prstGeom prst="round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1400"/>
            </a:p>
          </p:txBody>
        </p:sp>
        <p:sp>
          <p:nvSpPr>
            <p:cNvPr id="36" name="ZoneTexte 35">
              <a:extLst>
                <a:ext uri="{FF2B5EF4-FFF2-40B4-BE49-F238E27FC236}">
                  <a16:creationId xmlns:a16="http://schemas.microsoft.com/office/drawing/2014/main" xmlns="" id="{DFF32421-3869-C796-8B68-06FB8F75A2F2}"/>
                </a:ext>
              </a:extLst>
            </p:cNvPr>
            <p:cNvSpPr txBox="1"/>
            <p:nvPr/>
          </p:nvSpPr>
          <p:spPr>
            <a:xfrm>
              <a:off x="2168165" y="1150070"/>
              <a:ext cx="5844619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1400" dirty="0">
                  <a:latin typeface="Arial" panose="020B0604020202020204" pitchFamily="34" charset="0"/>
                  <a:cs typeface="Arial" panose="020B0604020202020204" pitchFamily="34" charset="0"/>
                </a:rPr>
                <a:t>N/A</a:t>
              </a:r>
            </a:p>
          </p:txBody>
        </p:sp>
      </p:grpSp>
      <p:grpSp>
        <p:nvGrpSpPr>
          <p:cNvPr id="41" name="Groupe 40">
            <a:extLst>
              <a:ext uri="{FF2B5EF4-FFF2-40B4-BE49-F238E27FC236}">
                <a16:creationId xmlns:a16="http://schemas.microsoft.com/office/drawing/2014/main" xmlns="" id="{B101C328-D77C-F4AB-B073-6885EB86C85D}"/>
              </a:ext>
            </a:extLst>
          </p:cNvPr>
          <p:cNvGrpSpPr/>
          <p:nvPr/>
        </p:nvGrpSpPr>
        <p:grpSpPr>
          <a:xfrm>
            <a:off x="2738762" y="1365356"/>
            <a:ext cx="5527806" cy="390950"/>
            <a:chOff x="2073896" y="1619351"/>
            <a:chExt cx="6291483" cy="390950"/>
          </a:xfrm>
        </p:grpSpPr>
        <p:sp>
          <p:nvSpPr>
            <p:cNvPr id="8" name="Rectangle : coins arrondis 7">
              <a:extLst>
                <a:ext uri="{FF2B5EF4-FFF2-40B4-BE49-F238E27FC236}">
                  <a16:creationId xmlns:a16="http://schemas.microsoft.com/office/drawing/2014/main" xmlns="" id="{C3AF7E1D-9088-BEA6-30FF-527AFE78958F}"/>
                </a:ext>
              </a:extLst>
            </p:cNvPr>
            <p:cNvSpPr/>
            <p:nvPr/>
          </p:nvSpPr>
          <p:spPr>
            <a:xfrm>
              <a:off x="2073896" y="1619351"/>
              <a:ext cx="6291483" cy="390950"/>
            </a:xfrm>
            <a:prstGeom prst="round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14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7" name="ZoneTexte 36">
              <a:extLst>
                <a:ext uri="{FF2B5EF4-FFF2-40B4-BE49-F238E27FC236}">
                  <a16:creationId xmlns:a16="http://schemas.microsoft.com/office/drawing/2014/main" xmlns="" id="{A6F1EDFD-EE6F-2EF4-026A-6F8904963E5A}"/>
                </a:ext>
              </a:extLst>
            </p:cNvPr>
            <p:cNvSpPr txBox="1"/>
            <p:nvPr/>
          </p:nvSpPr>
          <p:spPr>
            <a:xfrm>
              <a:off x="2168165" y="1658579"/>
              <a:ext cx="5844619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1400" dirty="0">
                  <a:latin typeface="Arial" panose="020B0604020202020204" pitchFamily="34" charset="0"/>
                  <a:cs typeface="Arial" panose="020B0604020202020204" pitchFamily="34" charset="0"/>
                </a:rPr>
                <a:t>Rédiger les approches COPC </a:t>
              </a:r>
            </a:p>
          </p:txBody>
        </p:sp>
      </p:grpSp>
      <p:grpSp>
        <p:nvGrpSpPr>
          <p:cNvPr id="40" name="Groupe 39">
            <a:extLst>
              <a:ext uri="{FF2B5EF4-FFF2-40B4-BE49-F238E27FC236}">
                <a16:creationId xmlns:a16="http://schemas.microsoft.com/office/drawing/2014/main" xmlns="" id="{C5A652D8-903A-3D98-FE0F-BF7B7ACD7877}"/>
              </a:ext>
            </a:extLst>
          </p:cNvPr>
          <p:cNvGrpSpPr/>
          <p:nvPr/>
        </p:nvGrpSpPr>
        <p:grpSpPr>
          <a:xfrm>
            <a:off x="2738762" y="1886221"/>
            <a:ext cx="5527806" cy="390950"/>
            <a:chOff x="2073896" y="2140216"/>
            <a:chExt cx="6291483" cy="390950"/>
          </a:xfrm>
        </p:grpSpPr>
        <p:sp>
          <p:nvSpPr>
            <p:cNvPr id="9" name="Rectangle : coins arrondis 8">
              <a:extLst>
                <a:ext uri="{FF2B5EF4-FFF2-40B4-BE49-F238E27FC236}">
                  <a16:creationId xmlns:a16="http://schemas.microsoft.com/office/drawing/2014/main" xmlns="" id="{D2B02A0E-9D68-A85D-30C6-37E60A08699E}"/>
                </a:ext>
              </a:extLst>
            </p:cNvPr>
            <p:cNvSpPr/>
            <p:nvPr/>
          </p:nvSpPr>
          <p:spPr>
            <a:xfrm>
              <a:off x="2073896" y="2140216"/>
              <a:ext cx="6291483" cy="390950"/>
            </a:xfrm>
            <a:prstGeom prst="round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14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8" name="ZoneTexte 37">
              <a:extLst>
                <a:ext uri="{FF2B5EF4-FFF2-40B4-BE49-F238E27FC236}">
                  <a16:creationId xmlns:a16="http://schemas.microsoft.com/office/drawing/2014/main" xmlns="" id="{E3DB4FEC-9F1C-05A9-3BCD-097A7EAC3807}"/>
                </a:ext>
              </a:extLst>
            </p:cNvPr>
            <p:cNvSpPr txBox="1"/>
            <p:nvPr/>
          </p:nvSpPr>
          <p:spPr>
            <a:xfrm>
              <a:off x="2198015" y="2197479"/>
              <a:ext cx="5844619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1400" dirty="0">
                  <a:latin typeface="Arial" panose="020B0604020202020204" pitchFamily="34" charset="0"/>
                  <a:cs typeface="Arial" panose="020B0604020202020204" pitchFamily="34" charset="0"/>
                </a:rPr>
                <a:t>Raîssa KASSI</a:t>
              </a:r>
            </a:p>
          </p:txBody>
        </p:sp>
      </p:grpSp>
      <p:sp>
        <p:nvSpPr>
          <p:cNvPr id="42" name="Triangle isocèle 41">
            <a:extLst>
              <a:ext uri="{FF2B5EF4-FFF2-40B4-BE49-F238E27FC236}">
                <a16:creationId xmlns:a16="http://schemas.microsoft.com/office/drawing/2014/main" xmlns="" id="{BD4E3D1D-B291-9C92-645B-013F9D342742}"/>
              </a:ext>
            </a:extLst>
          </p:cNvPr>
          <p:cNvSpPr/>
          <p:nvPr/>
        </p:nvSpPr>
        <p:spPr>
          <a:xfrm rot="10800000">
            <a:off x="8868758" y="2339898"/>
            <a:ext cx="2902465" cy="260427"/>
          </a:xfrm>
          <a:prstGeom prst="triangle">
            <a:avLst/>
          </a:prstGeom>
          <a:solidFill>
            <a:schemeClr val="tx1">
              <a:lumMod val="50000"/>
              <a:lumOff val="5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grpSp>
        <p:nvGrpSpPr>
          <p:cNvPr id="43" name="Groupe 42">
            <a:extLst>
              <a:ext uri="{FF2B5EF4-FFF2-40B4-BE49-F238E27FC236}">
                <a16:creationId xmlns:a16="http://schemas.microsoft.com/office/drawing/2014/main" xmlns="" id="{E6EC7F94-01F8-FF10-A21B-CD21E6889B10}"/>
              </a:ext>
            </a:extLst>
          </p:cNvPr>
          <p:cNvGrpSpPr/>
          <p:nvPr/>
        </p:nvGrpSpPr>
        <p:grpSpPr>
          <a:xfrm>
            <a:off x="8606672" y="1881928"/>
            <a:ext cx="3384224" cy="427939"/>
            <a:chOff x="2073896" y="2140216"/>
            <a:chExt cx="6291483" cy="390950"/>
          </a:xfrm>
        </p:grpSpPr>
        <p:sp>
          <p:nvSpPr>
            <p:cNvPr id="44" name="Rectangle : coins arrondis 43">
              <a:extLst>
                <a:ext uri="{FF2B5EF4-FFF2-40B4-BE49-F238E27FC236}">
                  <a16:creationId xmlns:a16="http://schemas.microsoft.com/office/drawing/2014/main" xmlns="" id="{3BE07B93-DE0F-3EF5-D6B1-FD48F74F9972}"/>
                </a:ext>
              </a:extLst>
            </p:cNvPr>
            <p:cNvSpPr/>
            <p:nvPr/>
          </p:nvSpPr>
          <p:spPr>
            <a:xfrm>
              <a:off x="2073896" y="2140216"/>
              <a:ext cx="6291483" cy="390950"/>
            </a:xfrm>
            <a:prstGeom prst="round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14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5" name="ZoneTexte 44">
              <a:extLst>
                <a:ext uri="{FF2B5EF4-FFF2-40B4-BE49-F238E27FC236}">
                  <a16:creationId xmlns:a16="http://schemas.microsoft.com/office/drawing/2014/main" xmlns="" id="{CD68E25E-6EF8-078A-3DE9-9B7276DE129B}"/>
                </a:ext>
              </a:extLst>
            </p:cNvPr>
            <p:cNvSpPr txBox="1"/>
            <p:nvPr/>
          </p:nvSpPr>
          <p:spPr>
            <a:xfrm>
              <a:off x="2198014" y="2197479"/>
              <a:ext cx="5844618" cy="2811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1400" b="1" dirty="0">
                  <a:latin typeface="Arial" panose="020B0604020202020204" pitchFamily="34" charset="0"/>
                  <a:cs typeface="Arial" panose="020B0604020202020204" pitchFamily="34" charset="0"/>
                </a:rPr>
                <a:t>Recommandations / Alertes</a:t>
              </a:r>
            </a:p>
          </p:txBody>
        </p:sp>
      </p:grpSp>
      <p:grpSp>
        <p:nvGrpSpPr>
          <p:cNvPr id="49" name="Groupe 48">
            <a:extLst>
              <a:ext uri="{FF2B5EF4-FFF2-40B4-BE49-F238E27FC236}">
                <a16:creationId xmlns:a16="http://schemas.microsoft.com/office/drawing/2014/main" xmlns="" id="{26A8F9CB-857D-A530-043E-BF75E4986C41}"/>
              </a:ext>
            </a:extLst>
          </p:cNvPr>
          <p:cNvGrpSpPr/>
          <p:nvPr/>
        </p:nvGrpSpPr>
        <p:grpSpPr>
          <a:xfrm>
            <a:off x="8627879" y="2563531"/>
            <a:ext cx="3384224" cy="3802698"/>
            <a:chOff x="2073896" y="2140216"/>
            <a:chExt cx="6291483" cy="390950"/>
          </a:xfrm>
        </p:grpSpPr>
        <p:sp>
          <p:nvSpPr>
            <p:cNvPr id="50" name="Rectangle : coins arrondis 49">
              <a:extLst>
                <a:ext uri="{FF2B5EF4-FFF2-40B4-BE49-F238E27FC236}">
                  <a16:creationId xmlns:a16="http://schemas.microsoft.com/office/drawing/2014/main" xmlns="" id="{736769E8-C5A8-0B39-89D8-E7A590C8C76D}"/>
                </a:ext>
              </a:extLst>
            </p:cNvPr>
            <p:cNvSpPr/>
            <p:nvPr/>
          </p:nvSpPr>
          <p:spPr>
            <a:xfrm>
              <a:off x="2073896" y="2140216"/>
              <a:ext cx="6291483" cy="390950"/>
            </a:xfrm>
            <a:prstGeom prst="roundRect">
              <a:avLst>
                <a:gd name="adj" fmla="val 5246"/>
              </a:avLst>
            </a:prstGeom>
            <a:solidFill>
              <a:schemeClr val="bg1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14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1" name="ZoneTexte 50">
              <a:extLst>
                <a:ext uri="{FF2B5EF4-FFF2-40B4-BE49-F238E27FC236}">
                  <a16:creationId xmlns:a16="http://schemas.microsoft.com/office/drawing/2014/main" xmlns="" id="{2B2EAE62-39CD-AAC3-6FEA-4C803AA16BA2}"/>
                </a:ext>
              </a:extLst>
            </p:cNvPr>
            <p:cNvSpPr txBox="1"/>
            <p:nvPr/>
          </p:nvSpPr>
          <p:spPr>
            <a:xfrm>
              <a:off x="2158589" y="2148005"/>
              <a:ext cx="6167363" cy="25313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342900" indent="-342900" algn="just">
                <a:buAutoNum type="arabicPeriod"/>
              </a:pPr>
              <a:r>
                <a:rPr lang="fr-FR" sz="1400" b="1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Recommandations</a:t>
              </a:r>
              <a:r>
                <a:rPr lang="fr-FR" sz="14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:</a:t>
              </a:r>
            </a:p>
            <a:p>
              <a:pPr marL="285750" indent="-285750" algn="just">
                <a:buClr>
                  <a:srgbClr val="FF1919"/>
                </a:buClr>
                <a:buFont typeface="Wingdings" panose="05000000000000000000" pitchFamily="2" charset="2"/>
                <a:buChar char="§"/>
              </a:pPr>
              <a:r>
                <a:rPr lang="fr-FR" sz="14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Définir deux jours par mois pour la validation des procédures finalisées</a:t>
              </a:r>
            </a:p>
            <a:p>
              <a:pPr marL="285750" indent="-285750" algn="just">
                <a:buFont typeface="Wingdings" panose="05000000000000000000" pitchFamily="2" charset="2"/>
                <a:buChar char="§"/>
              </a:pPr>
              <a:endParaRPr lang="fr-FR" sz="1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algn="just"/>
              <a:r>
                <a:rPr lang="fr-FR" sz="1400" b="1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Constats: </a:t>
              </a:r>
            </a:p>
            <a:p>
              <a:pPr algn="just"/>
              <a:r>
                <a:rPr lang="fr-FR" sz="1400" dirty="0">
                  <a:latin typeface="Arial" panose="020B0604020202020204" pitchFamily="34" charset="0"/>
                  <a:cs typeface="Arial" panose="020B0604020202020204" pitchFamily="34" charset="0"/>
                </a:rPr>
                <a:t>RAS</a:t>
              </a:r>
            </a:p>
            <a:p>
              <a:pPr algn="just"/>
              <a:endParaRPr lang="fr-FR" sz="1400" b="1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algn="just"/>
              <a:r>
                <a:rPr lang="fr-FR" sz="1400" b="1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Difficultés: </a:t>
              </a:r>
            </a:p>
            <a:p>
              <a:pPr marL="285750" indent="-285750" algn="just">
                <a:buClr>
                  <a:srgbClr val="FF1919"/>
                </a:buClr>
                <a:buFont typeface="Wingdings" panose="05000000000000000000" pitchFamily="2" charset="2"/>
                <a:buChar char="§"/>
              </a:pPr>
              <a:r>
                <a:rPr lang="fr-FR" sz="14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Recrutement de la ressource dédiée en pending</a:t>
              </a:r>
            </a:p>
            <a:p>
              <a:pPr algn="just"/>
              <a:endParaRPr lang="fr-FR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52" name="Groupe 51">
            <a:extLst>
              <a:ext uri="{FF2B5EF4-FFF2-40B4-BE49-F238E27FC236}">
                <a16:creationId xmlns:a16="http://schemas.microsoft.com/office/drawing/2014/main" xmlns="" id="{21F3D403-CC42-E9F4-B6BE-E90046481684}"/>
              </a:ext>
            </a:extLst>
          </p:cNvPr>
          <p:cNvGrpSpPr/>
          <p:nvPr/>
        </p:nvGrpSpPr>
        <p:grpSpPr>
          <a:xfrm>
            <a:off x="3991422" y="2573153"/>
            <a:ext cx="4255642" cy="746820"/>
            <a:chOff x="2073896" y="2140216"/>
            <a:chExt cx="6291483" cy="425574"/>
          </a:xfrm>
        </p:grpSpPr>
        <p:sp>
          <p:nvSpPr>
            <p:cNvPr id="53" name="Rectangle : coins arrondis 52">
              <a:extLst>
                <a:ext uri="{FF2B5EF4-FFF2-40B4-BE49-F238E27FC236}">
                  <a16:creationId xmlns:a16="http://schemas.microsoft.com/office/drawing/2014/main" xmlns="" id="{BE61BDF2-F156-57FA-297D-B27E31DB33ED}"/>
                </a:ext>
              </a:extLst>
            </p:cNvPr>
            <p:cNvSpPr/>
            <p:nvPr/>
          </p:nvSpPr>
          <p:spPr>
            <a:xfrm>
              <a:off x="2073896" y="2140216"/>
              <a:ext cx="6291483" cy="390950"/>
            </a:xfrm>
            <a:prstGeom prst="round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14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4" name="ZoneTexte 53">
              <a:extLst>
                <a:ext uri="{FF2B5EF4-FFF2-40B4-BE49-F238E27FC236}">
                  <a16:creationId xmlns:a16="http://schemas.microsoft.com/office/drawing/2014/main" xmlns="" id="{673D30F0-8D26-7E4B-1A0B-ABBB544E7747}"/>
                </a:ext>
              </a:extLst>
            </p:cNvPr>
            <p:cNvSpPr txBox="1"/>
            <p:nvPr/>
          </p:nvSpPr>
          <p:spPr>
            <a:xfrm>
              <a:off x="2198014" y="2197479"/>
              <a:ext cx="6027323" cy="36831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1200" b="1" dirty="0">
                  <a:latin typeface="Arial" panose="020B0604020202020204" pitchFamily="34" charset="0"/>
                  <a:cs typeface="Arial" panose="020B0604020202020204" pitchFamily="34" charset="0"/>
                </a:rPr>
                <a:t>A retenir</a:t>
              </a:r>
              <a:r>
                <a:rPr lang="fr-FR" sz="1200" dirty="0">
                  <a:latin typeface="Arial" panose="020B0604020202020204" pitchFamily="34" charset="0"/>
                  <a:cs typeface="Arial" panose="020B0604020202020204" pitchFamily="34" charset="0"/>
                </a:rPr>
                <a:t>: </a:t>
              </a:r>
            </a:p>
            <a:p>
              <a:r>
                <a:rPr lang="fr-FR" sz="1200" dirty="0">
                  <a:latin typeface="Arial" panose="020B0604020202020204" pitchFamily="34" charset="0"/>
                  <a:cs typeface="Arial" panose="020B0604020202020204" pitchFamily="34" charset="0"/>
                </a:rPr>
                <a:t>Action démarrée et clôturée</a:t>
              </a:r>
            </a:p>
            <a:p>
              <a:endParaRPr lang="fr-FR" sz="12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55" name="Groupe 54">
            <a:extLst>
              <a:ext uri="{FF2B5EF4-FFF2-40B4-BE49-F238E27FC236}">
                <a16:creationId xmlns:a16="http://schemas.microsoft.com/office/drawing/2014/main" xmlns="" id="{822361D3-ECB4-BB3D-8E8F-8E4A9BF22BA0}"/>
              </a:ext>
            </a:extLst>
          </p:cNvPr>
          <p:cNvGrpSpPr/>
          <p:nvPr/>
        </p:nvGrpSpPr>
        <p:grpSpPr>
          <a:xfrm>
            <a:off x="3991422" y="3369786"/>
            <a:ext cx="4255642" cy="746820"/>
            <a:chOff x="2073896" y="2140216"/>
            <a:chExt cx="6291483" cy="425574"/>
          </a:xfrm>
        </p:grpSpPr>
        <p:sp>
          <p:nvSpPr>
            <p:cNvPr id="56" name="Rectangle : coins arrondis 55">
              <a:extLst>
                <a:ext uri="{FF2B5EF4-FFF2-40B4-BE49-F238E27FC236}">
                  <a16:creationId xmlns:a16="http://schemas.microsoft.com/office/drawing/2014/main" xmlns="" id="{35536621-1A0A-2EF7-A288-F254EC608BC4}"/>
                </a:ext>
              </a:extLst>
            </p:cNvPr>
            <p:cNvSpPr/>
            <p:nvPr/>
          </p:nvSpPr>
          <p:spPr>
            <a:xfrm>
              <a:off x="2073896" y="2140216"/>
              <a:ext cx="6291483" cy="390950"/>
            </a:xfrm>
            <a:prstGeom prst="round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14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7" name="ZoneTexte 56">
              <a:extLst>
                <a:ext uri="{FF2B5EF4-FFF2-40B4-BE49-F238E27FC236}">
                  <a16:creationId xmlns:a16="http://schemas.microsoft.com/office/drawing/2014/main" xmlns="" id="{5EFF7B56-454B-F0F7-5858-55A93D9774C2}"/>
                </a:ext>
              </a:extLst>
            </p:cNvPr>
            <p:cNvSpPr txBox="1"/>
            <p:nvPr/>
          </p:nvSpPr>
          <p:spPr>
            <a:xfrm>
              <a:off x="2198014" y="2197479"/>
              <a:ext cx="6027323" cy="36831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1200" b="1" dirty="0">
                  <a:latin typeface="Arial" panose="020B0604020202020204" pitchFamily="34" charset="0"/>
                  <a:cs typeface="Arial" panose="020B0604020202020204" pitchFamily="34" charset="0"/>
                </a:rPr>
                <a:t>A retenir</a:t>
              </a:r>
              <a:r>
                <a:rPr lang="fr-FR" sz="1200" dirty="0">
                  <a:latin typeface="Arial" panose="020B0604020202020204" pitchFamily="34" charset="0"/>
                  <a:cs typeface="Arial" panose="020B0604020202020204" pitchFamily="34" charset="0"/>
                </a:rPr>
                <a:t>: </a:t>
              </a:r>
            </a:p>
            <a:p>
              <a:r>
                <a:rPr lang="fr-FR" sz="1200" dirty="0">
                  <a:latin typeface="Arial" panose="020B0604020202020204" pitchFamily="34" charset="0"/>
                  <a:cs typeface="Arial" panose="020B0604020202020204" pitchFamily="34" charset="0"/>
                </a:rPr>
                <a:t>5/6 procédures rédigées et 1 validée</a:t>
              </a:r>
            </a:p>
            <a:p>
              <a:endParaRPr lang="fr-FR" sz="12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58" name="Groupe 57">
            <a:extLst>
              <a:ext uri="{FF2B5EF4-FFF2-40B4-BE49-F238E27FC236}">
                <a16:creationId xmlns:a16="http://schemas.microsoft.com/office/drawing/2014/main" xmlns="" id="{798C02E8-E7F8-9288-7477-CC693D18D63E}"/>
              </a:ext>
            </a:extLst>
          </p:cNvPr>
          <p:cNvGrpSpPr/>
          <p:nvPr/>
        </p:nvGrpSpPr>
        <p:grpSpPr>
          <a:xfrm>
            <a:off x="3991422" y="4156334"/>
            <a:ext cx="4255642" cy="746820"/>
            <a:chOff x="2073896" y="2140216"/>
            <a:chExt cx="6291483" cy="425574"/>
          </a:xfrm>
        </p:grpSpPr>
        <p:sp>
          <p:nvSpPr>
            <p:cNvPr id="59" name="Rectangle : coins arrondis 58">
              <a:extLst>
                <a:ext uri="{FF2B5EF4-FFF2-40B4-BE49-F238E27FC236}">
                  <a16:creationId xmlns:a16="http://schemas.microsoft.com/office/drawing/2014/main" xmlns="" id="{DF6584D5-E611-D85F-F36F-F57A149BD907}"/>
                </a:ext>
              </a:extLst>
            </p:cNvPr>
            <p:cNvSpPr/>
            <p:nvPr/>
          </p:nvSpPr>
          <p:spPr>
            <a:xfrm>
              <a:off x="2073896" y="2140216"/>
              <a:ext cx="6291483" cy="390950"/>
            </a:xfrm>
            <a:prstGeom prst="round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14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0" name="ZoneTexte 59">
              <a:extLst>
                <a:ext uri="{FF2B5EF4-FFF2-40B4-BE49-F238E27FC236}">
                  <a16:creationId xmlns:a16="http://schemas.microsoft.com/office/drawing/2014/main" xmlns="" id="{55585D6E-3A6B-C7FD-6B05-184C373B3AF3}"/>
                </a:ext>
              </a:extLst>
            </p:cNvPr>
            <p:cNvSpPr txBox="1"/>
            <p:nvPr/>
          </p:nvSpPr>
          <p:spPr>
            <a:xfrm>
              <a:off x="2198014" y="2197479"/>
              <a:ext cx="6027323" cy="36831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1200" b="1" dirty="0">
                  <a:latin typeface="Arial" panose="020B0604020202020204" pitchFamily="34" charset="0"/>
                  <a:cs typeface="Arial" panose="020B0604020202020204" pitchFamily="34" charset="0"/>
                </a:rPr>
                <a:t>A retenir</a:t>
              </a:r>
              <a:r>
                <a:rPr lang="fr-FR" sz="1200" dirty="0">
                  <a:latin typeface="Arial" panose="020B0604020202020204" pitchFamily="34" charset="0"/>
                  <a:cs typeface="Arial" panose="020B0604020202020204" pitchFamily="34" charset="0"/>
                </a:rPr>
                <a:t>: </a:t>
              </a:r>
            </a:p>
            <a:p>
              <a:r>
                <a:rPr lang="fr-FR" sz="1200" dirty="0">
                  <a:latin typeface="Arial" panose="020B0604020202020204" pitchFamily="34" charset="0"/>
                  <a:cs typeface="Arial" panose="020B0604020202020204" pitchFamily="34" charset="0"/>
                </a:rPr>
                <a:t>1/1 Stream démarré. Procédure en cours de rédaction</a:t>
              </a:r>
            </a:p>
            <a:p>
              <a:endParaRPr lang="fr-FR" sz="12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61" name="Groupe 60">
            <a:extLst>
              <a:ext uri="{FF2B5EF4-FFF2-40B4-BE49-F238E27FC236}">
                <a16:creationId xmlns:a16="http://schemas.microsoft.com/office/drawing/2014/main" xmlns="" id="{8D753A15-13FC-49F6-F2A3-9A0D79E7D635}"/>
              </a:ext>
            </a:extLst>
          </p:cNvPr>
          <p:cNvGrpSpPr/>
          <p:nvPr/>
        </p:nvGrpSpPr>
        <p:grpSpPr>
          <a:xfrm>
            <a:off x="3991422" y="4909930"/>
            <a:ext cx="4255642" cy="686060"/>
            <a:chOff x="2073896" y="2140216"/>
            <a:chExt cx="6291483" cy="390950"/>
          </a:xfrm>
        </p:grpSpPr>
        <p:sp>
          <p:nvSpPr>
            <p:cNvPr id="62" name="Rectangle : coins arrondis 61">
              <a:extLst>
                <a:ext uri="{FF2B5EF4-FFF2-40B4-BE49-F238E27FC236}">
                  <a16:creationId xmlns:a16="http://schemas.microsoft.com/office/drawing/2014/main" xmlns="" id="{EAA1778D-8CF5-D90E-69AF-439818FBF373}"/>
                </a:ext>
              </a:extLst>
            </p:cNvPr>
            <p:cNvSpPr/>
            <p:nvPr/>
          </p:nvSpPr>
          <p:spPr>
            <a:xfrm>
              <a:off x="2073896" y="2140216"/>
              <a:ext cx="6291483" cy="390950"/>
            </a:xfrm>
            <a:prstGeom prst="round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14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3" name="ZoneTexte 62">
              <a:extLst>
                <a:ext uri="{FF2B5EF4-FFF2-40B4-BE49-F238E27FC236}">
                  <a16:creationId xmlns:a16="http://schemas.microsoft.com/office/drawing/2014/main" xmlns="" id="{30EC196F-D64C-9866-90B7-B98C05EB50A6}"/>
                </a:ext>
              </a:extLst>
            </p:cNvPr>
            <p:cNvSpPr txBox="1"/>
            <p:nvPr/>
          </p:nvSpPr>
          <p:spPr>
            <a:xfrm>
              <a:off x="2198014" y="2197479"/>
              <a:ext cx="6027323" cy="29815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1200" b="1" dirty="0">
                  <a:latin typeface="Arial" panose="020B0604020202020204" pitchFamily="34" charset="0"/>
                  <a:cs typeface="Arial" panose="020B0604020202020204" pitchFamily="34" charset="0"/>
                </a:rPr>
                <a:t>A retenir</a:t>
              </a:r>
              <a:r>
                <a:rPr lang="fr-FR" sz="1200" dirty="0">
                  <a:latin typeface="Arial" panose="020B0604020202020204" pitchFamily="34" charset="0"/>
                  <a:cs typeface="Arial" panose="020B0604020202020204" pitchFamily="34" charset="0"/>
                </a:rPr>
                <a:t>: </a:t>
              </a:r>
            </a:p>
            <a:p>
              <a:r>
                <a:rPr lang="fr-FR" sz="800" dirty="0">
                  <a:latin typeface="Arial" panose="020B0604020202020204" pitchFamily="34" charset="0"/>
                  <a:cs typeface="Arial" panose="020B0604020202020204" pitchFamily="34" charset="0"/>
                </a:rPr>
                <a:t>2/6 Stream (Automatisation des données -Collecter des données intègres et garantir la confidentialité et conformité des données)</a:t>
              </a:r>
              <a:endParaRPr lang="fr-FR" sz="12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64" name="Groupe 63">
            <a:extLst>
              <a:ext uri="{FF2B5EF4-FFF2-40B4-BE49-F238E27FC236}">
                <a16:creationId xmlns:a16="http://schemas.microsoft.com/office/drawing/2014/main" xmlns="" id="{9FEB3754-AAE9-B209-44B3-AA6C2671143F}"/>
              </a:ext>
            </a:extLst>
          </p:cNvPr>
          <p:cNvGrpSpPr/>
          <p:nvPr/>
        </p:nvGrpSpPr>
        <p:grpSpPr>
          <a:xfrm>
            <a:off x="3991422" y="5680169"/>
            <a:ext cx="4255642" cy="686060"/>
            <a:chOff x="2073896" y="2140216"/>
            <a:chExt cx="6291483" cy="390950"/>
          </a:xfrm>
        </p:grpSpPr>
        <p:sp>
          <p:nvSpPr>
            <p:cNvPr id="65" name="Rectangle : coins arrondis 64">
              <a:extLst>
                <a:ext uri="{FF2B5EF4-FFF2-40B4-BE49-F238E27FC236}">
                  <a16:creationId xmlns:a16="http://schemas.microsoft.com/office/drawing/2014/main" xmlns="" id="{9B4BA84E-EBA4-4141-D325-E6B4EE904697}"/>
                </a:ext>
              </a:extLst>
            </p:cNvPr>
            <p:cNvSpPr/>
            <p:nvPr/>
          </p:nvSpPr>
          <p:spPr>
            <a:xfrm>
              <a:off x="2073896" y="2140216"/>
              <a:ext cx="6291483" cy="390950"/>
            </a:xfrm>
            <a:prstGeom prst="round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14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6" name="ZoneTexte 65">
              <a:extLst>
                <a:ext uri="{FF2B5EF4-FFF2-40B4-BE49-F238E27FC236}">
                  <a16:creationId xmlns:a16="http://schemas.microsoft.com/office/drawing/2014/main" xmlns="" id="{03D2A14C-6D3A-86EF-F605-F550D4B597B4}"/>
                </a:ext>
              </a:extLst>
            </p:cNvPr>
            <p:cNvSpPr txBox="1"/>
            <p:nvPr/>
          </p:nvSpPr>
          <p:spPr>
            <a:xfrm>
              <a:off x="2198014" y="2197479"/>
              <a:ext cx="6027323" cy="26307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1200" b="1" dirty="0">
                  <a:latin typeface="Arial" panose="020B0604020202020204" pitchFamily="34" charset="0"/>
                  <a:cs typeface="Arial" panose="020B0604020202020204" pitchFamily="34" charset="0"/>
                </a:rPr>
                <a:t>A retenir</a:t>
              </a:r>
              <a:r>
                <a:rPr lang="fr-FR" sz="1200" dirty="0">
                  <a:latin typeface="Arial" panose="020B0604020202020204" pitchFamily="34" charset="0"/>
                  <a:cs typeface="Arial" panose="020B0604020202020204" pitchFamily="34" charset="0"/>
                </a:rPr>
                <a:t>: </a:t>
              </a:r>
            </a:p>
            <a:p>
              <a:r>
                <a:rPr lang="fr-FR" sz="1200" dirty="0">
                  <a:latin typeface="Arial" panose="020B0604020202020204" pitchFamily="34" charset="0"/>
                  <a:cs typeface="Arial" panose="020B0604020202020204" pitchFamily="34" charset="0"/>
                </a:rPr>
                <a:t>0/9 Stream non démarrée</a:t>
              </a:r>
            </a:p>
          </p:txBody>
        </p:sp>
      </p:grpSp>
      <p:grpSp>
        <p:nvGrpSpPr>
          <p:cNvPr id="68" name="Groupe 67">
            <a:extLst>
              <a:ext uri="{FF2B5EF4-FFF2-40B4-BE49-F238E27FC236}">
                <a16:creationId xmlns:a16="http://schemas.microsoft.com/office/drawing/2014/main" xmlns="" id="{8DDACA37-690D-F70D-D2E1-ADEC859C628B}"/>
              </a:ext>
            </a:extLst>
          </p:cNvPr>
          <p:cNvGrpSpPr/>
          <p:nvPr/>
        </p:nvGrpSpPr>
        <p:grpSpPr>
          <a:xfrm>
            <a:off x="10448042" y="844491"/>
            <a:ext cx="658308" cy="607766"/>
            <a:chOff x="10448042" y="1098486"/>
            <a:chExt cx="658308" cy="607766"/>
          </a:xfrm>
        </p:grpSpPr>
        <p:sp>
          <p:nvSpPr>
            <p:cNvPr id="30" name="Organigramme : Connecteur 29">
              <a:extLst>
                <a:ext uri="{FF2B5EF4-FFF2-40B4-BE49-F238E27FC236}">
                  <a16:creationId xmlns:a16="http://schemas.microsoft.com/office/drawing/2014/main" xmlns="" id="{3BE9A5A2-141D-E463-9FF3-A54945498864}"/>
                </a:ext>
              </a:extLst>
            </p:cNvPr>
            <p:cNvSpPr/>
            <p:nvPr/>
          </p:nvSpPr>
          <p:spPr>
            <a:xfrm>
              <a:off x="10448042" y="1098486"/>
              <a:ext cx="658306" cy="607766"/>
            </a:xfrm>
            <a:prstGeom prst="flowChartConnector">
              <a:avLst/>
            </a:prstGeom>
            <a:solidFill>
              <a:schemeClr val="bg1"/>
            </a:solidFill>
            <a:ln w="57150">
              <a:solidFill>
                <a:srgbClr val="C0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67" name="Arc partiel 66">
              <a:extLst>
                <a:ext uri="{FF2B5EF4-FFF2-40B4-BE49-F238E27FC236}">
                  <a16:creationId xmlns:a16="http://schemas.microsoft.com/office/drawing/2014/main" xmlns="" id="{AE01E035-7186-187A-B0AF-7EF0D3E365F3}"/>
                </a:ext>
              </a:extLst>
            </p:cNvPr>
            <p:cNvSpPr/>
            <p:nvPr/>
          </p:nvSpPr>
          <p:spPr>
            <a:xfrm>
              <a:off x="10448043" y="1112363"/>
              <a:ext cx="658307" cy="584700"/>
            </a:xfrm>
            <a:prstGeom prst="pie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>
                <a:solidFill>
                  <a:schemeClr val="tx1"/>
                </a:solidFill>
              </a:endParaRPr>
            </a:p>
          </p:txBody>
        </p:sp>
      </p:grpSp>
      <p:grpSp>
        <p:nvGrpSpPr>
          <p:cNvPr id="71" name="Groupe 70">
            <a:extLst>
              <a:ext uri="{FF2B5EF4-FFF2-40B4-BE49-F238E27FC236}">
                <a16:creationId xmlns:a16="http://schemas.microsoft.com/office/drawing/2014/main" xmlns="" id="{ACEBFFF1-E7FE-486C-9255-1D6E340092D2}"/>
              </a:ext>
            </a:extLst>
          </p:cNvPr>
          <p:cNvGrpSpPr/>
          <p:nvPr/>
        </p:nvGrpSpPr>
        <p:grpSpPr>
          <a:xfrm>
            <a:off x="9618480" y="844491"/>
            <a:ext cx="670877" cy="607766"/>
            <a:chOff x="9618480" y="1098486"/>
            <a:chExt cx="670877" cy="607766"/>
          </a:xfrm>
        </p:grpSpPr>
        <p:sp>
          <p:nvSpPr>
            <p:cNvPr id="29" name="Organigramme : Connecteur 28">
              <a:extLst>
                <a:ext uri="{FF2B5EF4-FFF2-40B4-BE49-F238E27FC236}">
                  <a16:creationId xmlns:a16="http://schemas.microsoft.com/office/drawing/2014/main" xmlns="" id="{12BC6207-CF54-F4C2-BA5F-E867C0A55F0D}"/>
                </a:ext>
              </a:extLst>
            </p:cNvPr>
            <p:cNvSpPr/>
            <p:nvPr/>
          </p:nvSpPr>
          <p:spPr>
            <a:xfrm>
              <a:off x="9618480" y="1098486"/>
              <a:ext cx="658306" cy="607766"/>
            </a:xfrm>
            <a:prstGeom prst="flowChartConnector">
              <a:avLst/>
            </a:prstGeom>
            <a:solidFill>
              <a:schemeClr val="bg1"/>
            </a:solidFill>
            <a:ln w="57150">
              <a:solidFill>
                <a:schemeClr val="accent6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69" name="Arc partiel 68">
              <a:extLst>
                <a:ext uri="{FF2B5EF4-FFF2-40B4-BE49-F238E27FC236}">
                  <a16:creationId xmlns:a16="http://schemas.microsoft.com/office/drawing/2014/main" xmlns="" id="{67B2034A-D289-46CB-606A-103940DB6AC2}"/>
                </a:ext>
              </a:extLst>
            </p:cNvPr>
            <p:cNvSpPr/>
            <p:nvPr/>
          </p:nvSpPr>
          <p:spPr>
            <a:xfrm>
              <a:off x="9631052" y="1122792"/>
              <a:ext cx="658305" cy="578442"/>
            </a:xfrm>
            <a:prstGeom prst="pie">
              <a:avLst>
                <a:gd name="adj1" fmla="val 5503421"/>
                <a:gd name="adj2" fmla="val 16199996"/>
              </a:avLst>
            </a:prstGeom>
            <a:solidFill>
              <a:srgbClr val="C00000"/>
            </a:solidFill>
            <a:ln>
              <a:solidFill>
                <a:schemeClr val="accent6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72" name="Groupe 71">
            <a:extLst>
              <a:ext uri="{FF2B5EF4-FFF2-40B4-BE49-F238E27FC236}">
                <a16:creationId xmlns:a16="http://schemas.microsoft.com/office/drawing/2014/main" xmlns="" id="{C55B179C-6C8B-108B-329F-764A09A67E59}"/>
              </a:ext>
            </a:extLst>
          </p:cNvPr>
          <p:cNvGrpSpPr/>
          <p:nvPr/>
        </p:nvGrpSpPr>
        <p:grpSpPr>
          <a:xfrm>
            <a:off x="8693084" y="844491"/>
            <a:ext cx="670878" cy="607766"/>
            <a:chOff x="8693084" y="1098486"/>
            <a:chExt cx="670878" cy="607766"/>
          </a:xfrm>
        </p:grpSpPr>
        <p:sp>
          <p:nvSpPr>
            <p:cNvPr id="27" name="Organigramme : Connecteur 26">
              <a:extLst>
                <a:ext uri="{FF2B5EF4-FFF2-40B4-BE49-F238E27FC236}">
                  <a16:creationId xmlns:a16="http://schemas.microsoft.com/office/drawing/2014/main" xmlns="" id="{5124BBC6-13A6-AED2-1F00-9460924393A9}"/>
                </a:ext>
              </a:extLst>
            </p:cNvPr>
            <p:cNvSpPr/>
            <p:nvPr/>
          </p:nvSpPr>
          <p:spPr>
            <a:xfrm>
              <a:off x="8693084" y="1098486"/>
              <a:ext cx="658306" cy="607766"/>
            </a:xfrm>
            <a:prstGeom prst="flowChartConnector">
              <a:avLst/>
            </a:prstGeom>
            <a:solidFill>
              <a:schemeClr val="bg1"/>
            </a:solidFill>
            <a:ln w="57150">
              <a:solidFill>
                <a:schemeClr val="accent6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  <p:sp>
          <p:nvSpPr>
            <p:cNvPr id="70" name="Arc partiel 69">
              <a:extLst>
                <a:ext uri="{FF2B5EF4-FFF2-40B4-BE49-F238E27FC236}">
                  <a16:creationId xmlns:a16="http://schemas.microsoft.com/office/drawing/2014/main" xmlns="" id="{DA82CB88-0B79-4450-96A8-84B92BDD8BE1}"/>
                </a:ext>
              </a:extLst>
            </p:cNvPr>
            <p:cNvSpPr/>
            <p:nvPr/>
          </p:nvSpPr>
          <p:spPr>
            <a:xfrm>
              <a:off x="8705657" y="1113268"/>
              <a:ext cx="658305" cy="578442"/>
            </a:xfrm>
            <a:prstGeom prst="pie">
              <a:avLst>
                <a:gd name="adj1" fmla="val 10833443"/>
                <a:gd name="adj2" fmla="val 16199996"/>
              </a:avLst>
            </a:prstGeom>
            <a:solidFill>
              <a:schemeClr val="accent6"/>
            </a:solidFill>
            <a:ln>
              <a:solidFill>
                <a:schemeClr val="accent6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73" name="Groupe 72">
            <a:extLst>
              <a:ext uri="{FF2B5EF4-FFF2-40B4-BE49-F238E27FC236}">
                <a16:creationId xmlns:a16="http://schemas.microsoft.com/office/drawing/2014/main" xmlns="" id="{4D8AF972-7CB2-47D5-ADE8-07849C0E534A}"/>
              </a:ext>
            </a:extLst>
          </p:cNvPr>
          <p:cNvGrpSpPr/>
          <p:nvPr/>
        </p:nvGrpSpPr>
        <p:grpSpPr>
          <a:xfrm>
            <a:off x="2810537" y="2602274"/>
            <a:ext cx="921523" cy="2946621"/>
            <a:chOff x="245098" y="2933638"/>
            <a:chExt cx="2187018" cy="2946621"/>
          </a:xfrm>
        </p:grpSpPr>
        <p:sp>
          <p:nvSpPr>
            <p:cNvPr id="74" name="Rectangle : coins arrondis 73">
              <a:extLst>
                <a:ext uri="{FF2B5EF4-FFF2-40B4-BE49-F238E27FC236}">
                  <a16:creationId xmlns:a16="http://schemas.microsoft.com/office/drawing/2014/main" xmlns="" id="{5086A748-8C6B-4AA6-B35C-602A232AC6FF}"/>
                </a:ext>
              </a:extLst>
            </p:cNvPr>
            <p:cNvSpPr/>
            <p:nvPr/>
          </p:nvSpPr>
          <p:spPr>
            <a:xfrm>
              <a:off x="245098" y="2933638"/>
              <a:ext cx="2187018" cy="695682"/>
            </a:xfrm>
            <a:prstGeom prst="roundRect">
              <a:avLst/>
            </a:prstGeom>
            <a:solidFill>
              <a:srgbClr val="C0000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CM" sz="1600" dirty="0">
                  <a:solidFill>
                    <a:schemeClr val="bg1"/>
                  </a:solidFill>
                </a:rPr>
                <a:t>100%</a:t>
              </a:r>
              <a:endParaRPr lang="fr-FR" sz="1600" dirty="0">
                <a:solidFill>
                  <a:schemeClr val="bg1"/>
                </a:solidFill>
              </a:endParaRPr>
            </a:p>
          </p:txBody>
        </p:sp>
        <p:sp>
          <p:nvSpPr>
            <p:cNvPr id="75" name="Rectangle : coins arrondis 74">
              <a:extLst>
                <a:ext uri="{FF2B5EF4-FFF2-40B4-BE49-F238E27FC236}">
                  <a16:creationId xmlns:a16="http://schemas.microsoft.com/office/drawing/2014/main" xmlns="" id="{53FE378B-BB24-48B0-88EF-F6E6AAC641A7}"/>
                </a:ext>
              </a:extLst>
            </p:cNvPr>
            <p:cNvSpPr/>
            <p:nvPr/>
          </p:nvSpPr>
          <p:spPr>
            <a:xfrm>
              <a:off x="245098" y="3683951"/>
              <a:ext cx="2187018" cy="695682"/>
            </a:xfrm>
            <a:prstGeom prst="roundRect">
              <a:avLst/>
            </a:prstGeom>
            <a:solidFill>
              <a:srgbClr val="C0000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CM" sz="1600" dirty="0">
                  <a:solidFill>
                    <a:schemeClr val="bg1"/>
                  </a:solidFill>
                </a:rPr>
                <a:t>63%</a:t>
              </a:r>
              <a:endParaRPr lang="fr-FR" sz="1600" dirty="0">
                <a:solidFill>
                  <a:schemeClr val="bg1"/>
                </a:solidFill>
              </a:endParaRPr>
            </a:p>
          </p:txBody>
        </p:sp>
        <p:sp>
          <p:nvSpPr>
            <p:cNvPr id="76" name="Rectangle : coins arrondis 75">
              <a:extLst>
                <a:ext uri="{FF2B5EF4-FFF2-40B4-BE49-F238E27FC236}">
                  <a16:creationId xmlns:a16="http://schemas.microsoft.com/office/drawing/2014/main" xmlns="" id="{8E0A841A-37F7-4BDF-B9BE-632DF9968EE1}"/>
                </a:ext>
              </a:extLst>
            </p:cNvPr>
            <p:cNvSpPr/>
            <p:nvPr/>
          </p:nvSpPr>
          <p:spPr>
            <a:xfrm>
              <a:off x="245098" y="4434264"/>
              <a:ext cx="2187018" cy="695682"/>
            </a:xfrm>
            <a:prstGeom prst="roundRect">
              <a:avLst/>
            </a:prstGeom>
            <a:solidFill>
              <a:srgbClr val="C0000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CM" dirty="0">
                  <a:solidFill>
                    <a:schemeClr val="bg1"/>
                  </a:solidFill>
                </a:rPr>
                <a:t>33%</a:t>
              </a:r>
              <a:endParaRPr lang="fr-FR" dirty="0">
                <a:solidFill>
                  <a:schemeClr val="bg1"/>
                </a:solidFill>
              </a:endParaRPr>
            </a:p>
          </p:txBody>
        </p:sp>
        <p:sp>
          <p:nvSpPr>
            <p:cNvPr id="77" name="Rectangle : coins arrondis 76">
              <a:extLst>
                <a:ext uri="{FF2B5EF4-FFF2-40B4-BE49-F238E27FC236}">
                  <a16:creationId xmlns:a16="http://schemas.microsoft.com/office/drawing/2014/main" xmlns="" id="{836E3C67-9398-413B-9A46-1D42815B9A2E}"/>
                </a:ext>
              </a:extLst>
            </p:cNvPr>
            <p:cNvSpPr/>
            <p:nvPr/>
          </p:nvSpPr>
          <p:spPr>
            <a:xfrm>
              <a:off x="245098" y="5184577"/>
              <a:ext cx="2187018" cy="695682"/>
            </a:xfrm>
            <a:prstGeom prst="roundRect">
              <a:avLst/>
            </a:prstGeom>
            <a:solidFill>
              <a:srgbClr val="C0000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CM" dirty="0">
                  <a:solidFill>
                    <a:schemeClr val="bg1"/>
                  </a:solidFill>
                </a:rPr>
                <a:t>33%</a:t>
              </a:r>
              <a:endParaRPr lang="fr-FR" dirty="0">
                <a:solidFill>
                  <a:schemeClr val="bg1"/>
                </a:solidFill>
              </a:endParaRPr>
            </a:p>
          </p:txBody>
        </p:sp>
      </p:grpSp>
      <p:sp>
        <p:nvSpPr>
          <p:cNvPr id="78" name="Rectangle : coins arrondis 77">
            <a:extLst>
              <a:ext uri="{FF2B5EF4-FFF2-40B4-BE49-F238E27FC236}">
                <a16:creationId xmlns:a16="http://schemas.microsoft.com/office/drawing/2014/main" xmlns="" id="{8D9288E2-5046-47D4-A5D4-26D05C8AD4EF}"/>
              </a:ext>
            </a:extLst>
          </p:cNvPr>
          <p:cNvSpPr/>
          <p:nvPr/>
        </p:nvSpPr>
        <p:spPr>
          <a:xfrm>
            <a:off x="2824871" y="5603247"/>
            <a:ext cx="921523" cy="695682"/>
          </a:xfrm>
          <a:prstGeom prst="roundRect">
            <a:avLst/>
          </a:prstGeom>
          <a:solidFill>
            <a:srgbClr val="C0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M" dirty="0">
                <a:solidFill>
                  <a:schemeClr val="bg1"/>
                </a:solidFill>
              </a:rPr>
              <a:t>0%</a:t>
            </a:r>
            <a:endParaRPr lang="fr-FR" dirty="0">
              <a:solidFill>
                <a:schemeClr val="bg1"/>
              </a:solidFill>
            </a:endParaRPr>
          </a:p>
        </p:txBody>
      </p:sp>
      <p:sp>
        <p:nvSpPr>
          <p:cNvPr id="79" name="ZoneTexte 78">
            <a:extLst>
              <a:ext uri="{FF2B5EF4-FFF2-40B4-BE49-F238E27FC236}">
                <a16:creationId xmlns:a16="http://schemas.microsoft.com/office/drawing/2014/main" xmlns="" id="{29BD80D8-AE3D-440A-87F8-11960DF87296}"/>
              </a:ext>
            </a:extLst>
          </p:cNvPr>
          <p:cNvSpPr txBox="1"/>
          <p:nvPr/>
        </p:nvSpPr>
        <p:spPr>
          <a:xfrm>
            <a:off x="-857047" y="6393426"/>
            <a:ext cx="609600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fr-FR" sz="1200" dirty="0">
                <a:latin typeface="Arial" panose="020B0604020202020204" pitchFamily="34" charset="0"/>
                <a:cs typeface="Arial" panose="020B0604020202020204" pitchFamily="34" charset="0"/>
              </a:rPr>
              <a:t>% réalisation globale</a:t>
            </a:r>
            <a:r>
              <a:rPr lang="fr-FR" sz="1200" b="1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fr-FR" sz="1400" b="1" dirty="0">
                <a:latin typeface="Arial" panose="020B0604020202020204" pitchFamily="34" charset="0"/>
                <a:cs typeface="Arial" panose="020B0604020202020204" pitchFamily="34" charset="0"/>
              </a:rPr>
              <a:t>46</a:t>
            </a:r>
            <a:r>
              <a:rPr lang="fr-FR" sz="1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1400" b="1" dirty="0">
                <a:latin typeface="Arial" panose="020B0604020202020204" pitchFamily="34" charset="0"/>
                <a:cs typeface="Arial" panose="020B0604020202020204" pitchFamily="34" charset="0"/>
              </a:rPr>
              <a:t>vs 28%</a:t>
            </a:r>
            <a:r>
              <a:rPr lang="fr-FR" sz="1200" b="1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</a:p>
        </p:txBody>
      </p:sp>
    </p:spTree>
    <p:extLst>
      <p:ext uri="{BB962C8B-B14F-4D97-AF65-F5344CB8AC3E}">
        <p14:creationId xmlns:p14="http://schemas.microsoft.com/office/powerpoint/2010/main" val="809566989"/>
      </p:ext>
    </p:extLst>
  </p:cSld>
  <p:clrMapOvr>
    <a:masterClrMapping/>
  </p:clrMapOvr>
  <p:transition spd="slow">
    <p:push dir="u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91">
            <a:extLst>
              <a:ext uri="{FF2B5EF4-FFF2-40B4-BE49-F238E27FC236}">
                <a16:creationId xmlns:a16="http://schemas.microsoft.com/office/drawing/2014/main" xmlns="" id="{BE4F0F1A-41AE-400E-9311-1B7E0A297D07}"/>
              </a:ext>
            </a:extLst>
          </p:cNvPr>
          <p:cNvSpPr txBox="1"/>
          <p:nvPr/>
        </p:nvSpPr>
        <p:spPr>
          <a:xfrm>
            <a:off x="1849772" y="133252"/>
            <a:ext cx="7172465" cy="4801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400">
              <a:lnSpc>
                <a:spcPct val="90000"/>
              </a:lnSpc>
              <a:spcBef>
                <a:spcPct val="0"/>
              </a:spcBef>
              <a:defRPr/>
            </a:pPr>
            <a:r>
              <a:rPr lang="en-US" sz="2800" b="1" dirty="0">
                <a:solidFill>
                  <a:srgbClr val="C00000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rPr>
              <a:t>Fiche de </a:t>
            </a:r>
            <a:r>
              <a:rPr lang="en-US" sz="2800" b="1" dirty="0" err="1">
                <a:solidFill>
                  <a:srgbClr val="C00000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rPr>
              <a:t>suivi</a:t>
            </a:r>
            <a:r>
              <a:rPr lang="en-US" sz="2800" b="1" dirty="0">
                <a:solidFill>
                  <a:srgbClr val="C00000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rPr>
              <a:t> PP_STREAM5_SC2</a:t>
            </a:r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xmlns="" id="{FE179778-CB5F-47AE-BCE4-85F038F04EF6}"/>
              </a:ext>
            </a:extLst>
          </p:cNvPr>
          <p:cNvSpPr txBox="1"/>
          <p:nvPr/>
        </p:nvSpPr>
        <p:spPr>
          <a:xfrm>
            <a:off x="216687" y="689296"/>
            <a:ext cx="2474809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b="1" dirty="0">
                <a:latin typeface="Arial" panose="020B0604020202020204" pitchFamily="34" charset="0"/>
                <a:cs typeface="Arial" panose="020B0604020202020204" pitchFamily="34" charset="0"/>
              </a:rPr>
              <a:t>Date: Décembre 2024</a:t>
            </a:r>
          </a:p>
          <a:p>
            <a:endParaRPr lang="fr-FR" sz="12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fr-FR" sz="12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fr-FR" sz="1200" b="1" dirty="0">
                <a:latin typeface="Arial" panose="020B0604020202020204" pitchFamily="34" charset="0"/>
                <a:cs typeface="Arial" panose="020B0604020202020204" pitchFamily="34" charset="0"/>
              </a:rPr>
              <a:t>Processus :</a:t>
            </a:r>
          </a:p>
          <a:p>
            <a:endParaRPr lang="fr-FR" sz="12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fr-FR" sz="1200" b="1" dirty="0">
                <a:latin typeface="Arial" panose="020B0604020202020204" pitchFamily="34" charset="0"/>
                <a:cs typeface="Arial" panose="020B0604020202020204" pitchFamily="34" charset="0"/>
              </a:rPr>
              <a:t>Stream / Chantier : </a:t>
            </a:r>
          </a:p>
          <a:p>
            <a:r>
              <a:rPr lang="fr-FR" sz="1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endParaRPr lang="fr-FR" sz="12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fr-FR" sz="1200" b="1" dirty="0">
                <a:latin typeface="Arial" panose="020B0604020202020204" pitchFamily="34" charset="0"/>
                <a:cs typeface="Arial" panose="020B0604020202020204" pitchFamily="34" charset="0"/>
              </a:rPr>
              <a:t>Stream leader : </a:t>
            </a:r>
          </a:p>
        </p:txBody>
      </p:sp>
      <p:sp>
        <p:nvSpPr>
          <p:cNvPr id="17" name="Triangle isocèle 16">
            <a:extLst>
              <a:ext uri="{FF2B5EF4-FFF2-40B4-BE49-F238E27FC236}">
                <a16:creationId xmlns:a16="http://schemas.microsoft.com/office/drawing/2014/main" xmlns="" id="{9A373D82-51E8-DC25-70C1-A428B648F335}"/>
              </a:ext>
            </a:extLst>
          </p:cNvPr>
          <p:cNvSpPr/>
          <p:nvPr/>
        </p:nvSpPr>
        <p:spPr>
          <a:xfrm rot="5400000">
            <a:off x="1196980" y="4332317"/>
            <a:ext cx="2902465" cy="258152"/>
          </a:xfrm>
          <a:prstGeom prst="triangle">
            <a:avLst/>
          </a:prstGeom>
          <a:solidFill>
            <a:schemeClr val="tx1">
              <a:lumMod val="50000"/>
              <a:lumOff val="5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grpSp>
        <p:nvGrpSpPr>
          <p:cNvPr id="23" name="Groupe 22">
            <a:extLst>
              <a:ext uri="{FF2B5EF4-FFF2-40B4-BE49-F238E27FC236}">
                <a16:creationId xmlns:a16="http://schemas.microsoft.com/office/drawing/2014/main" xmlns="" id="{E3A17A89-A1E9-7ADA-2A37-0CD5428473FD}"/>
              </a:ext>
            </a:extLst>
          </p:cNvPr>
          <p:cNvGrpSpPr/>
          <p:nvPr/>
        </p:nvGrpSpPr>
        <p:grpSpPr>
          <a:xfrm>
            <a:off x="223890" y="2563531"/>
            <a:ext cx="2283645" cy="3696934"/>
            <a:chOff x="223890" y="2933638"/>
            <a:chExt cx="2283645" cy="3696934"/>
          </a:xfrm>
        </p:grpSpPr>
        <p:sp>
          <p:nvSpPr>
            <p:cNvPr id="10" name="Rectangle : coins arrondis 9">
              <a:extLst>
                <a:ext uri="{FF2B5EF4-FFF2-40B4-BE49-F238E27FC236}">
                  <a16:creationId xmlns:a16="http://schemas.microsoft.com/office/drawing/2014/main" xmlns="" id="{A4127EC4-7E9D-8913-9F29-F6F4D68DA0A2}"/>
                </a:ext>
              </a:extLst>
            </p:cNvPr>
            <p:cNvSpPr/>
            <p:nvPr/>
          </p:nvSpPr>
          <p:spPr>
            <a:xfrm>
              <a:off x="245098" y="2933638"/>
              <a:ext cx="2187018" cy="695682"/>
            </a:xfrm>
            <a:prstGeom prst="roundRect">
              <a:avLst/>
            </a:prstGeom>
            <a:solidFill>
              <a:srgbClr val="C0000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1" name="Rectangle : coins arrondis 10">
              <a:extLst>
                <a:ext uri="{FF2B5EF4-FFF2-40B4-BE49-F238E27FC236}">
                  <a16:creationId xmlns:a16="http://schemas.microsoft.com/office/drawing/2014/main" xmlns="" id="{FC8EEDCD-5692-1F58-ABF9-0D64EF813AAA}"/>
                </a:ext>
              </a:extLst>
            </p:cNvPr>
            <p:cNvSpPr/>
            <p:nvPr/>
          </p:nvSpPr>
          <p:spPr>
            <a:xfrm>
              <a:off x="245098" y="3683951"/>
              <a:ext cx="2187018" cy="695682"/>
            </a:xfrm>
            <a:prstGeom prst="roundRect">
              <a:avLst/>
            </a:prstGeom>
            <a:solidFill>
              <a:srgbClr val="C0000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2" name="Rectangle : coins arrondis 11">
              <a:extLst>
                <a:ext uri="{FF2B5EF4-FFF2-40B4-BE49-F238E27FC236}">
                  <a16:creationId xmlns:a16="http://schemas.microsoft.com/office/drawing/2014/main" xmlns="" id="{013A530C-8E32-40EA-38FD-1B2B6078595B}"/>
                </a:ext>
              </a:extLst>
            </p:cNvPr>
            <p:cNvSpPr/>
            <p:nvPr/>
          </p:nvSpPr>
          <p:spPr>
            <a:xfrm>
              <a:off x="245098" y="4434264"/>
              <a:ext cx="2187018" cy="695682"/>
            </a:xfrm>
            <a:prstGeom prst="roundRect">
              <a:avLst/>
            </a:prstGeom>
            <a:solidFill>
              <a:srgbClr val="C0000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3" name="Rectangle : coins arrondis 12">
              <a:extLst>
                <a:ext uri="{FF2B5EF4-FFF2-40B4-BE49-F238E27FC236}">
                  <a16:creationId xmlns:a16="http://schemas.microsoft.com/office/drawing/2014/main" xmlns="" id="{38667433-1200-9F0F-DB51-8036CB3A966E}"/>
                </a:ext>
              </a:extLst>
            </p:cNvPr>
            <p:cNvSpPr/>
            <p:nvPr/>
          </p:nvSpPr>
          <p:spPr>
            <a:xfrm>
              <a:off x="245098" y="5184577"/>
              <a:ext cx="2187018" cy="695682"/>
            </a:xfrm>
            <a:prstGeom prst="roundRect">
              <a:avLst/>
            </a:prstGeom>
            <a:solidFill>
              <a:srgbClr val="C0000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4" name="Rectangle : coins arrondis 13">
              <a:extLst>
                <a:ext uri="{FF2B5EF4-FFF2-40B4-BE49-F238E27FC236}">
                  <a16:creationId xmlns:a16="http://schemas.microsoft.com/office/drawing/2014/main" xmlns="" id="{7E425A4C-8464-FA2F-0B29-C053BC0CA588}"/>
                </a:ext>
              </a:extLst>
            </p:cNvPr>
            <p:cNvSpPr/>
            <p:nvPr/>
          </p:nvSpPr>
          <p:spPr>
            <a:xfrm>
              <a:off x="245097" y="5934890"/>
              <a:ext cx="2187018" cy="695682"/>
            </a:xfrm>
            <a:prstGeom prst="roundRect">
              <a:avLst/>
            </a:prstGeom>
            <a:solidFill>
              <a:srgbClr val="C0000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8" name="ZoneTexte 17">
              <a:extLst>
                <a:ext uri="{FF2B5EF4-FFF2-40B4-BE49-F238E27FC236}">
                  <a16:creationId xmlns:a16="http://schemas.microsoft.com/office/drawing/2014/main" xmlns="" id="{57E49F2E-665D-0974-C928-80AFDBB39785}"/>
                </a:ext>
              </a:extLst>
            </p:cNvPr>
            <p:cNvSpPr txBox="1"/>
            <p:nvPr/>
          </p:nvSpPr>
          <p:spPr>
            <a:xfrm>
              <a:off x="282805" y="2954856"/>
              <a:ext cx="2129718" cy="7386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14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1. Définir les impacts du changement sur tous le programme et </a:t>
              </a:r>
              <a:r>
                <a:rPr lang="fr-FR" sz="1400" dirty="0" err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comm</a:t>
              </a:r>
              <a:endParaRPr lang="fr-FR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9" name="ZoneTexte 18">
              <a:extLst>
                <a:ext uri="{FF2B5EF4-FFF2-40B4-BE49-F238E27FC236}">
                  <a16:creationId xmlns:a16="http://schemas.microsoft.com/office/drawing/2014/main" xmlns="" id="{7291507D-ADB5-2D6E-BB1E-25D8AD6CE411}"/>
                </a:ext>
              </a:extLst>
            </p:cNvPr>
            <p:cNvSpPr txBox="1"/>
            <p:nvPr/>
          </p:nvSpPr>
          <p:spPr>
            <a:xfrm>
              <a:off x="223890" y="3693723"/>
              <a:ext cx="2283645" cy="7386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14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2. </a:t>
              </a:r>
              <a:r>
                <a:rPr lang="fr-FR" sz="1400" dirty="0" err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Comm</a:t>
              </a:r>
              <a:r>
                <a:rPr lang="fr-FR" sz="14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sur les impacts de changements et </a:t>
              </a:r>
              <a:r>
                <a:rPr lang="fr-FR" sz="1400" dirty="0" err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naming</a:t>
              </a:r>
              <a:endParaRPr lang="fr-FR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0" name="ZoneTexte 19">
              <a:extLst>
                <a:ext uri="{FF2B5EF4-FFF2-40B4-BE49-F238E27FC236}">
                  <a16:creationId xmlns:a16="http://schemas.microsoft.com/office/drawing/2014/main" xmlns="" id="{F984863C-9492-F8FB-4959-FB2A9F7CE857}"/>
                </a:ext>
              </a:extLst>
            </p:cNvPr>
            <p:cNvSpPr txBox="1"/>
            <p:nvPr/>
          </p:nvSpPr>
          <p:spPr>
            <a:xfrm>
              <a:off x="263951" y="4466033"/>
              <a:ext cx="2179766" cy="7386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14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3. Identification du budget de la conduite du changement</a:t>
              </a:r>
            </a:p>
          </p:txBody>
        </p:sp>
        <p:sp>
          <p:nvSpPr>
            <p:cNvPr id="21" name="ZoneTexte 20">
              <a:extLst>
                <a:ext uri="{FF2B5EF4-FFF2-40B4-BE49-F238E27FC236}">
                  <a16:creationId xmlns:a16="http://schemas.microsoft.com/office/drawing/2014/main" xmlns="" id="{BFC1D870-C860-87CC-2B16-AE73A700273B}"/>
                </a:ext>
              </a:extLst>
            </p:cNvPr>
            <p:cNvSpPr txBox="1"/>
            <p:nvPr/>
          </p:nvSpPr>
          <p:spPr>
            <a:xfrm>
              <a:off x="263951" y="5392165"/>
              <a:ext cx="2148572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14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4. Validation du budget</a:t>
              </a:r>
            </a:p>
          </p:txBody>
        </p:sp>
        <p:sp>
          <p:nvSpPr>
            <p:cNvPr id="22" name="ZoneTexte 21">
              <a:extLst>
                <a:ext uri="{FF2B5EF4-FFF2-40B4-BE49-F238E27FC236}">
                  <a16:creationId xmlns:a16="http://schemas.microsoft.com/office/drawing/2014/main" xmlns="" id="{EAABDDF9-25A4-E2C3-A8A1-8E21CB7C2A9D}"/>
                </a:ext>
              </a:extLst>
            </p:cNvPr>
            <p:cNvSpPr txBox="1"/>
            <p:nvPr/>
          </p:nvSpPr>
          <p:spPr>
            <a:xfrm>
              <a:off x="263951" y="6047471"/>
              <a:ext cx="2073897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14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5. Moyens et Mécanisme de la CDC</a:t>
              </a:r>
            </a:p>
          </p:txBody>
        </p:sp>
      </p:grpSp>
      <p:grpSp>
        <p:nvGrpSpPr>
          <p:cNvPr id="26" name="Groupe 25">
            <a:extLst>
              <a:ext uri="{FF2B5EF4-FFF2-40B4-BE49-F238E27FC236}">
                <a16:creationId xmlns:a16="http://schemas.microsoft.com/office/drawing/2014/main" xmlns="" id="{CED0B13A-8656-4FD7-8F53-91E8917F6095}"/>
              </a:ext>
            </a:extLst>
          </p:cNvPr>
          <p:cNvGrpSpPr/>
          <p:nvPr/>
        </p:nvGrpSpPr>
        <p:grpSpPr>
          <a:xfrm>
            <a:off x="8606671" y="124904"/>
            <a:ext cx="3340231" cy="535427"/>
            <a:chOff x="8606671" y="378899"/>
            <a:chExt cx="3340231" cy="535427"/>
          </a:xfrm>
        </p:grpSpPr>
        <p:sp>
          <p:nvSpPr>
            <p:cNvPr id="24" name="Rectangle : coins arrondis 23">
              <a:extLst>
                <a:ext uri="{FF2B5EF4-FFF2-40B4-BE49-F238E27FC236}">
                  <a16:creationId xmlns:a16="http://schemas.microsoft.com/office/drawing/2014/main" xmlns="" id="{DDC2E0FE-1048-4122-2E76-DEA965881FE6}"/>
                </a:ext>
              </a:extLst>
            </p:cNvPr>
            <p:cNvSpPr/>
            <p:nvPr/>
          </p:nvSpPr>
          <p:spPr>
            <a:xfrm>
              <a:off x="8606671" y="378899"/>
              <a:ext cx="3340231" cy="507220"/>
            </a:xfrm>
            <a:prstGeom prst="roundRect">
              <a:avLst/>
            </a:prstGeom>
            <a:solidFill>
              <a:srgbClr val="C0000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25" name="ZoneTexte 24">
              <a:extLst>
                <a:ext uri="{FF2B5EF4-FFF2-40B4-BE49-F238E27FC236}">
                  <a16:creationId xmlns:a16="http://schemas.microsoft.com/office/drawing/2014/main" xmlns="" id="{E85B1BFA-E571-E125-CFB8-52755AA57B0A}"/>
                </a:ext>
              </a:extLst>
            </p:cNvPr>
            <p:cNvSpPr txBox="1"/>
            <p:nvPr/>
          </p:nvSpPr>
          <p:spPr>
            <a:xfrm>
              <a:off x="8693084" y="391106"/>
              <a:ext cx="3253817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14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Taux de réalisation</a:t>
              </a:r>
            </a:p>
            <a:p>
              <a:pPr algn="ctr"/>
              <a:r>
                <a:rPr lang="fr-FR" sz="14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(Lié au planning)</a:t>
              </a:r>
            </a:p>
          </p:txBody>
        </p:sp>
      </p:grpSp>
      <p:sp>
        <p:nvSpPr>
          <p:cNvPr id="31" name="Organigramme : Connecteur 30">
            <a:extLst>
              <a:ext uri="{FF2B5EF4-FFF2-40B4-BE49-F238E27FC236}">
                <a16:creationId xmlns:a16="http://schemas.microsoft.com/office/drawing/2014/main" xmlns="" id="{FDFAB2B1-1718-4E2F-E9B5-8FF21524F95B}"/>
              </a:ext>
            </a:extLst>
          </p:cNvPr>
          <p:cNvSpPr/>
          <p:nvPr/>
        </p:nvSpPr>
        <p:spPr>
          <a:xfrm>
            <a:off x="11373438" y="844491"/>
            <a:ext cx="658306" cy="607766"/>
          </a:xfrm>
          <a:prstGeom prst="flowChartConnector">
            <a:avLst/>
          </a:prstGeom>
          <a:solidFill>
            <a:srgbClr val="C00000"/>
          </a:solidFill>
          <a:ln w="57150">
            <a:solidFill>
              <a:schemeClr val="accent6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2" name="ZoneTexte 31">
            <a:extLst>
              <a:ext uri="{FF2B5EF4-FFF2-40B4-BE49-F238E27FC236}">
                <a16:creationId xmlns:a16="http://schemas.microsoft.com/office/drawing/2014/main" xmlns="" id="{BDD5384A-5403-CC1C-8862-434B1346EE7A}"/>
              </a:ext>
            </a:extLst>
          </p:cNvPr>
          <p:cNvSpPr txBox="1"/>
          <p:nvPr/>
        </p:nvSpPr>
        <p:spPr>
          <a:xfrm>
            <a:off x="8748404" y="1495196"/>
            <a:ext cx="6583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25%</a:t>
            </a:r>
          </a:p>
        </p:txBody>
      </p:sp>
      <p:sp>
        <p:nvSpPr>
          <p:cNvPr id="33" name="ZoneTexte 32">
            <a:extLst>
              <a:ext uri="{FF2B5EF4-FFF2-40B4-BE49-F238E27FC236}">
                <a16:creationId xmlns:a16="http://schemas.microsoft.com/office/drawing/2014/main" xmlns="" id="{8D85D62B-913B-6237-F434-B80CC1C34300}"/>
              </a:ext>
            </a:extLst>
          </p:cNvPr>
          <p:cNvSpPr txBox="1"/>
          <p:nvPr/>
        </p:nvSpPr>
        <p:spPr>
          <a:xfrm>
            <a:off x="9588959" y="1495196"/>
            <a:ext cx="6583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50%</a:t>
            </a:r>
          </a:p>
        </p:txBody>
      </p:sp>
      <p:sp>
        <p:nvSpPr>
          <p:cNvPr id="34" name="ZoneTexte 33">
            <a:extLst>
              <a:ext uri="{FF2B5EF4-FFF2-40B4-BE49-F238E27FC236}">
                <a16:creationId xmlns:a16="http://schemas.microsoft.com/office/drawing/2014/main" xmlns="" id="{9A967F8C-9AA8-ABE5-844D-BCFD5D23C771}"/>
              </a:ext>
            </a:extLst>
          </p:cNvPr>
          <p:cNvSpPr txBox="1"/>
          <p:nvPr/>
        </p:nvSpPr>
        <p:spPr>
          <a:xfrm>
            <a:off x="10492034" y="1495196"/>
            <a:ext cx="6583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75%</a:t>
            </a:r>
          </a:p>
        </p:txBody>
      </p:sp>
      <p:sp>
        <p:nvSpPr>
          <p:cNvPr id="35" name="ZoneTexte 34">
            <a:extLst>
              <a:ext uri="{FF2B5EF4-FFF2-40B4-BE49-F238E27FC236}">
                <a16:creationId xmlns:a16="http://schemas.microsoft.com/office/drawing/2014/main" xmlns="" id="{290691A9-38FF-542B-3152-D8711FDC0D8D}"/>
              </a:ext>
            </a:extLst>
          </p:cNvPr>
          <p:cNvSpPr txBox="1"/>
          <p:nvPr/>
        </p:nvSpPr>
        <p:spPr>
          <a:xfrm>
            <a:off x="11332588" y="1495196"/>
            <a:ext cx="77142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100%</a:t>
            </a:r>
          </a:p>
        </p:txBody>
      </p:sp>
      <p:grpSp>
        <p:nvGrpSpPr>
          <p:cNvPr id="39" name="Groupe 38">
            <a:extLst>
              <a:ext uri="{FF2B5EF4-FFF2-40B4-BE49-F238E27FC236}">
                <a16:creationId xmlns:a16="http://schemas.microsoft.com/office/drawing/2014/main" xmlns="" id="{22369E43-EECC-E74A-405E-7A4EED21B6B2}"/>
              </a:ext>
            </a:extLst>
          </p:cNvPr>
          <p:cNvGrpSpPr/>
          <p:nvPr/>
        </p:nvGrpSpPr>
        <p:grpSpPr>
          <a:xfrm>
            <a:off x="2738763" y="844491"/>
            <a:ext cx="5527806" cy="390950"/>
            <a:chOff x="2073897" y="1098486"/>
            <a:chExt cx="6291483" cy="390950"/>
          </a:xfrm>
        </p:grpSpPr>
        <p:sp>
          <p:nvSpPr>
            <p:cNvPr id="7" name="Rectangle : coins arrondis 6">
              <a:extLst>
                <a:ext uri="{FF2B5EF4-FFF2-40B4-BE49-F238E27FC236}">
                  <a16:creationId xmlns:a16="http://schemas.microsoft.com/office/drawing/2014/main" xmlns="" id="{9B4ECF5A-A9DB-F297-2DBE-7C1032A5B2D4}"/>
                </a:ext>
              </a:extLst>
            </p:cNvPr>
            <p:cNvSpPr/>
            <p:nvPr/>
          </p:nvSpPr>
          <p:spPr>
            <a:xfrm>
              <a:off x="2073897" y="1098486"/>
              <a:ext cx="6291483" cy="390950"/>
            </a:xfrm>
            <a:prstGeom prst="round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1400"/>
            </a:p>
          </p:txBody>
        </p:sp>
        <p:sp>
          <p:nvSpPr>
            <p:cNvPr id="36" name="ZoneTexte 35">
              <a:extLst>
                <a:ext uri="{FF2B5EF4-FFF2-40B4-BE49-F238E27FC236}">
                  <a16:creationId xmlns:a16="http://schemas.microsoft.com/office/drawing/2014/main" xmlns="" id="{DFF32421-3869-C796-8B68-06FB8F75A2F2}"/>
                </a:ext>
              </a:extLst>
            </p:cNvPr>
            <p:cNvSpPr txBox="1"/>
            <p:nvPr/>
          </p:nvSpPr>
          <p:spPr>
            <a:xfrm>
              <a:off x="2168165" y="1150070"/>
              <a:ext cx="5844619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1400" dirty="0">
                  <a:latin typeface="Arial" panose="020B0604020202020204" pitchFamily="34" charset="0"/>
                  <a:cs typeface="Arial" panose="020B0604020202020204" pitchFamily="34" charset="0"/>
                </a:rPr>
                <a:t>N/A</a:t>
              </a:r>
            </a:p>
          </p:txBody>
        </p:sp>
      </p:grpSp>
      <p:grpSp>
        <p:nvGrpSpPr>
          <p:cNvPr id="41" name="Groupe 40">
            <a:extLst>
              <a:ext uri="{FF2B5EF4-FFF2-40B4-BE49-F238E27FC236}">
                <a16:creationId xmlns:a16="http://schemas.microsoft.com/office/drawing/2014/main" xmlns="" id="{B101C328-D77C-F4AB-B073-6885EB86C85D}"/>
              </a:ext>
            </a:extLst>
          </p:cNvPr>
          <p:cNvGrpSpPr/>
          <p:nvPr/>
        </p:nvGrpSpPr>
        <p:grpSpPr>
          <a:xfrm>
            <a:off x="2738762" y="1365356"/>
            <a:ext cx="5527806" cy="390950"/>
            <a:chOff x="2073896" y="1619351"/>
            <a:chExt cx="6291483" cy="390950"/>
          </a:xfrm>
        </p:grpSpPr>
        <p:sp>
          <p:nvSpPr>
            <p:cNvPr id="8" name="Rectangle : coins arrondis 7">
              <a:extLst>
                <a:ext uri="{FF2B5EF4-FFF2-40B4-BE49-F238E27FC236}">
                  <a16:creationId xmlns:a16="http://schemas.microsoft.com/office/drawing/2014/main" xmlns="" id="{C3AF7E1D-9088-BEA6-30FF-527AFE78958F}"/>
                </a:ext>
              </a:extLst>
            </p:cNvPr>
            <p:cNvSpPr/>
            <p:nvPr/>
          </p:nvSpPr>
          <p:spPr>
            <a:xfrm>
              <a:off x="2073896" y="1619351"/>
              <a:ext cx="6291483" cy="390950"/>
            </a:xfrm>
            <a:prstGeom prst="round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14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7" name="ZoneTexte 36">
              <a:extLst>
                <a:ext uri="{FF2B5EF4-FFF2-40B4-BE49-F238E27FC236}">
                  <a16:creationId xmlns:a16="http://schemas.microsoft.com/office/drawing/2014/main" xmlns="" id="{A6F1EDFD-EE6F-2EF4-026A-6F8904963E5A}"/>
                </a:ext>
              </a:extLst>
            </p:cNvPr>
            <p:cNvSpPr txBox="1"/>
            <p:nvPr/>
          </p:nvSpPr>
          <p:spPr>
            <a:xfrm>
              <a:off x="2168165" y="1658579"/>
              <a:ext cx="5844619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1400" dirty="0">
                  <a:latin typeface="Arial" panose="020B0604020202020204" pitchFamily="34" charset="0"/>
                  <a:cs typeface="Arial" panose="020B0604020202020204" pitchFamily="34" charset="0"/>
                </a:rPr>
                <a:t>Définir les moyens et mécanismes de communiation</a:t>
              </a:r>
            </a:p>
          </p:txBody>
        </p:sp>
      </p:grpSp>
      <p:grpSp>
        <p:nvGrpSpPr>
          <p:cNvPr id="40" name="Groupe 39">
            <a:extLst>
              <a:ext uri="{FF2B5EF4-FFF2-40B4-BE49-F238E27FC236}">
                <a16:creationId xmlns:a16="http://schemas.microsoft.com/office/drawing/2014/main" xmlns="" id="{C5A652D8-903A-3D98-FE0F-BF7B7ACD7877}"/>
              </a:ext>
            </a:extLst>
          </p:cNvPr>
          <p:cNvGrpSpPr/>
          <p:nvPr/>
        </p:nvGrpSpPr>
        <p:grpSpPr>
          <a:xfrm>
            <a:off x="2738762" y="1886221"/>
            <a:ext cx="5527806" cy="390950"/>
            <a:chOff x="2073896" y="2140216"/>
            <a:chExt cx="6291483" cy="390950"/>
          </a:xfrm>
        </p:grpSpPr>
        <p:sp>
          <p:nvSpPr>
            <p:cNvPr id="9" name="Rectangle : coins arrondis 8">
              <a:extLst>
                <a:ext uri="{FF2B5EF4-FFF2-40B4-BE49-F238E27FC236}">
                  <a16:creationId xmlns:a16="http://schemas.microsoft.com/office/drawing/2014/main" xmlns="" id="{D2B02A0E-9D68-A85D-30C6-37E60A08699E}"/>
                </a:ext>
              </a:extLst>
            </p:cNvPr>
            <p:cNvSpPr/>
            <p:nvPr/>
          </p:nvSpPr>
          <p:spPr>
            <a:xfrm>
              <a:off x="2073896" y="2140216"/>
              <a:ext cx="6291483" cy="390950"/>
            </a:xfrm>
            <a:prstGeom prst="round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14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8" name="ZoneTexte 37">
              <a:extLst>
                <a:ext uri="{FF2B5EF4-FFF2-40B4-BE49-F238E27FC236}">
                  <a16:creationId xmlns:a16="http://schemas.microsoft.com/office/drawing/2014/main" xmlns="" id="{E3DB4FEC-9F1C-05A9-3BCD-097A7EAC3807}"/>
                </a:ext>
              </a:extLst>
            </p:cNvPr>
            <p:cNvSpPr txBox="1"/>
            <p:nvPr/>
          </p:nvSpPr>
          <p:spPr>
            <a:xfrm>
              <a:off x="2198015" y="2197479"/>
              <a:ext cx="5844619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1400" dirty="0">
                  <a:latin typeface="Arial" panose="020B0604020202020204" pitchFamily="34" charset="0"/>
                  <a:cs typeface="Arial" panose="020B0604020202020204" pitchFamily="34" charset="0"/>
                </a:rPr>
                <a:t>Angelique WHANNOU</a:t>
              </a:r>
            </a:p>
          </p:txBody>
        </p:sp>
      </p:grpSp>
      <p:sp>
        <p:nvSpPr>
          <p:cNvPr id="42" name="Triangle isocèle 41">
            <a:extLst>
              <a:ext uri="{FF2B5EF4-FFF2-40B4-BE49-F238E27FC236}">
                <a16:creationId xmlns:a16="http://schemas.microsoft.com/office/drawing/2014/main" xmlns="" id="{BD4E3D1D-B291-9C92-645B-013F9D342742}"/>
              </a:ext>
            </a:extLst>
          </p:cNvPr>
          <p:cNvSpPr/>
          <p:nvPr/>
        </p:nvSpPr>
        <p:spPr>
          <a:xfrm rot="10800000">
            <a:off x="8868758" y="2339898"/>
            <a:ext cx="2902465" cy="260427"/>
          </a:xfrm>
          <a:prstGeom prst="triangle">
            <a:avLst/>
          </a:prstGeom>
          <a:solidFill>
            <a:schemeClr val="tx1">
              <a:lumMod val="50000"/>
              <a:lumOff val="5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grpSp>
        <p:nvGrpSpPr>
          <p:cNvPr id="43" name="Groupe 42">
            <a:extLst>
              <a:ext uri="{FF2B5EF4-FFF2-40B4-BE49-F238E27FC236}">
                <a16:creationId xmlns:a16="http://schemas.microsoft.com/office/drawing/2014/main" xmlns="" id="{E6EC7F94-01F8-FF10-A21B-CD21E6889B10}"/>
              </a:ext>
            </a:extLst>
          </p:cNvPr>
          <p:cNvGrpSpPr/>
          <p:nvPr/>
        </p:nvGrpSpPr>
        <p:grpSpPr>
          <a:xfrm>
            <a:off x="8606672" y="1881928"/>
            <a:ext cx="3384224" cy="427939"/>
            <a:chOff x="2073896" y="2140216"/>
            <a:chExt cx="6291483" cy="390950"/>
          </a:xfrm>
        </p:grpSpPr>
        <p:sp>
          <p:nvSpPr>
            <p:cNvPr id="44" name="Rectangle : coins arrondis 43">
              <a:extLst>
                <a:ext uri="{FF2B5EF4-FFF2-40B4-BE49-F238E27FC236}">
                  <a16:creationId xmlns:a16="http://schemas.microsoft.com/office/drawing/2014/main" xmlns="" id="{3BE07B93-DE0F-3EF5-D6B1-FD48F74F9972}"/>
                </a:ext>
              </a:extLst>
            </p:cNvPr>
            <p:cNvSpPr/>
            <p:nvPr/>
          </p:nvSpPr>
          <p:spPr>
            <a:xfrm>
              <a:off x="2073896" y="2140216"/>
              <a:ext cx="6291483" cy="390950"/>
            </a:xfrm>
            <a:prstGeom prst="round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14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5" name="ZoneTexte 44">
              <a:extLst>
                <a:ext uri="{FF2B5EF4-FFF2-40B4-BE49-F238E27FC236}">
                  <a16:creationId xmlns:a16="http://schemas.microsoft.com/office/drawing/2014/main" xmlns="" id="{CD68E25E-6EF8-078A-3DE9-9B7276DE129B}"/>
                </a:ext>
              </a:extLst>
            </p:cNvPr>
            <p:cNvSpPr txBox="1"/>
            <p:nvPr/>
          </p:nvSpPr>
          <p:spPr>
            <a:xfrm>
              <a:off x="2198014" y="2197479"/>
              <a:ext cx="5844618" cy="2811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1400" b="1" dirty="0">
                  <a:latin typeface="Arial" panose="020B0604020202020204" pitchFamily="34" charset="0"/>
                  <a:cs typeface="Arial" panose="020B0604020202020204" pitchFamily="34" charset="0"/>
                </a:rPr>
                <a:t>Recommandations / Alertes</a:t>
              </a:r>
            </a:p>
          </p:txBody>
        </p:sp>
      </p:grpSp>
      <p:grpSp>
        <p:nvGrpSpPr>
          <p:cNvPr id="49" name="Groupe 48">
            <a:extLst>
              <a:ext uri="{FF2B5EF4-FFF2-40B4-BE49-F238E27FC236}">
                <a16:creationId xmlns:a16="http://schemas.microsoft.com/office/drawing/2014/main" xmlns="" id="{26A8F9CB-857D-A530-043E-BF75E4986C41}"/>
              </a:ext>
            </a:extLst>
          </p:cNvPr>
          <p:cNvGrpSpPr/>
          <p:nvPr/>
        </p:nvGrpSpPr>
        <p:grpSpPr>
          <a:xfrm>
            <a:off x="8627879" y="2563531"/>
            <a:ext cx="3384224" cy="3802698"/>
            <a:chOff x="2073896" y="2140216"/>
            <a:chExt cx="6291483" cy="390950"/>
          </a:xfrm>
        </p:grpSpPr>
        <p:sp>
          <p:nvSpPr>
            <p:cNvPr id="50" name="Rectangle : coins arrondis 49">
              <a:extLst>
                <a:ext uri="{FF2B5EF4-FFF2-40B4-BE49-F238E27FC236}">
                  <a16:creationId xmlns:a16="http://schemas.microsoft.com/office/drawing/2014/main" xmlns="" id="{736769E8-C5A8-0B39-89D8-E7A590C8C76D}"/>
                </a:ext>
              </a:extLst>
            </p:cNvPr>
            <p:cNvSpPr/>
            <p:nvPr/>
          </p:nvSpPr>
          <p:spPr>
            <a:xfrm>
              <a:off x="2073896" y="2140216"/>
              <a:ext cx="6291483" cy="390950"/>
            </a:xfrm>
            <a:prstGeom prst="roundRect">
              <a:avLst>
                <a:gd name="adj" fmla="val 5246"/>
              </a:avLst>
            </a:prstGeom>
            <a:solidFill>
              <a:schemeClr val="bg1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14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1" name="ZoneTexte 50">
              <a:extLst>
                <a:ext uri="{FF2B5EF4-FFF2-40B4-BE49-F238E27FC236}">
                  <a16:creationId xmlns:a16="http://schemas.microsoft.com/office/drawing/2014/main" xmlns="" id="{2B2EAE62-39CD-AAC3-6FEA-4C803AA16BA2}"/>
                </a:ext>
              </a:extLst>
            </p:cNvPr>
            <p:cNvSpPr txBox="1"/>
            <p:nvPr/>
          </p:nvSpPr>
          <p:spPr>
            <a:xfrm>
              <a:off x="2158589" y="2148005"/>
              <a:ext cx="6167363" cy="2309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fr-FR" sz="1400" b="1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Recommandation</a:t>
              </a:r>
              <a:r>
                <a:rPr lang="fr-FR" sz="14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: </a:t>
              </a:r>
            </a:p>
            <a:p>
              <a:pPr marL="285750" indent="-285750" algn="just">
                <a:buClr>
                  <a:srgbClr val="FF0000"/>
                </a:buClr>
                <a:buFont typeface="Wingdings" panose="05000000000000000000" pitchFamily="2" charset="2"/>
                <a:buChar char="§"/>
              </a:pPr>
              <a:r>
                <a:rPr lang="fr-FR" sz="14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Mettre à disposition des lignes budgétaires validées et annuler les lignes en attente de validation depuis plus de 2 mois</a:t>
              </a:r>
              <a:endParaRPr lang="fr-FR" sz="1400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algn="just"/>
              <a:endParaRPr lang="fr-FR" sz="1400" b="1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algn="just"/>
              <a:endParaRPr lang="fr-FR" sz="1400" b="1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algn="just"/>
              <a:endParaRPr lang="fr-FR" sz="1400" b="1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algn="just"/>
              <a:endParaRPr lang="fr-FR" sz="1400" b="1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algn="just"/>
              <a:endParaRPr lang="fr-FR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52" name="Groupe 51">
            <a:extLst>
              <a:ext uri="{FF2B5EF4-FFF2-40B4-BE49-F238E27FC236}">
                <a16:creationId xmlns:a16="http://schemas.microsoft.com/office/drawing/2014/main" xmlns="" id="{21F3D403-CC42-E9F4-B6BE-E90046481684}"/>
              </a:ext>
            </a:extLst>
          </p:cNvPr>
          <p:cNvGrpSpPr/>
          <p:nvPr/>
        </p:nvGrpSpPr>
        <p:grpSpPr>
          <a:xfrm>
            <a:off x="3991422" y="2573153"/>
            <a:ext cx="4255642" cy="746820"/>
            <a:chOff x="2073896" y="2140216"/>
            <a:chExt cx="6291483" cy="425574"/>
          </a:xfrm>
        </p:grpSpPr>
        <p:sp>
          <p:nvSpPr>
            <p:cNvPr id="53" name="Rectangle : coins arrondis 52">
              <a:extLst>
                <a:ext uri="{FF2B5EF4-FFF2-40B4-BE49-F238E27FC236}">
                  <a16:creationId xmlns:a16="http://schemas.microsoft.com/office/drawing/2014/main" xmlns="" id="{BE61BDF2-F156-57FA-297D-B27E31DB33ED}"/>
                </a:ext>
              </a:extLst>
            </p:cNvPr>
            <p:cNvSpPr/>
            <p:nvPr/>
          </p:nvSpPr>
          <p:spPr>
            <a:xfrm>
              <a:off x="2073896" y="2140216"/>
              <a:ext cx="6291483" cy="390950"/>
            </a:xfrm>
            <a:prstGeom prst="round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14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4" name="ZoneTexte 53">
              <a:extLst>
                <a:ext uri="{FF2B5EF4-FFF2-40B4-BE49-F238E27FC236}">
                  <a16:creationId xmlns:a16="http://schemas.microsoft.com/office/drawing/2014/main" xmlns="" id="{673D30F0-8D26-7E4B-1A0B-ABBB544E7747}"/>
                </a:ext>
              </a:extLst>
            </p:cNvPr>
            <p:cNvSpPr txBox="1"/>
            <p:nvPr/>
          </p:nvSpPr>
          <p:spPr>
            <a:xfrm>
              <a:off x="2198014" y="2197479"/>
              <a:ext cx="6027323" cy="36831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1200" b="1" dirty="0">
                  <a:latin typeface="Arial" panose="020B0604020202020204" pitchFamily="34" charset="0"/>
                  <a:cs typeface="Arial" panose="020B0604020202020204" pitchFamily="34" charset="0"/>
                </a:rPr>
                <a:t>A retenir</a:t>
              </a:r>
              <a:r>
                <a:rPr lang="fr-FR" sz="1200" dirty="0">
                  <a:latin typeface="Arial" panose="020B0604020202020204" pitchFamily="34" charset="0"/>
                  <a:cs typeface="Arial" panose="020B0604020202020204" pitchFamily="34" charset="0"/>
                </a:rPr>
                <a:t>: </a:t>
              </a:r>
            </a:p>
            <a:p>
              <a:r>
                <a:rPr lang="fr-FR" sz="1200" dirty="0">
                  <a:latin typeface="Arial" panose="020B0604020202020204" pitchFamily="34" charset="0"/>
                  <a:cs typeface="Arial" panose="020B0604020202020204" pitchFamily="34" charset="0"/>
                </a:rPr>
                <a:t>Action démarrée et clôturée</a:t>
              </a:r>
            </a:p>
            <a:p>
              <a:endParaRPr lang="fr-FR" sz="12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55" name="Groupe 54">
            <a:extLst>
              <a:ext uri="{FF2B5EF4-FFF2-40B4-BE49-F238E27FC236}">
                <a16:creationId xmlns:a16="http://schemas.microsoft.com/office/drawing/2014/main" xmlns="" id="{822361D3-ECB4-BB3D-8E8F-8E4A9BF22BA0}"/>
              </a:ext>
            </a:extLst>
          </p:cNvPr>
          <p:cNvGrpSpPr/>
          <p:nvPr/>
        </p:nvGrpSpPr>
        <p:grpSpPr>
          <a:xfrm>
            <a:off x="3991422" y="3369786"/>
            <a:ext cx="4255642" cy="746820"/>
            <a:chOff x="2073896" y="2140216"/>
            <a:chExt cx="6291483" cy="425574"/>
          </a:xfrm>
        </p:grpSpPr>
        <p:sp>
          <p:nvSpPr>
            <p:cNvPr id="56" name="Rectangle : coins arrondis 55">
              <a:extLst>
                <a:ext uri="{FF2B5EF4-FFF2-40B4-BE49-F238E27FC236}">
                  <a16:creationId xmlns:a16="http://schemas.microsoft.com/office/drawing/2014/main" xmlns="" id="{35536621-1A0A-2EF7-A288-F254EC608BC4}"/>
                </a:ext>
              </a:extLst>
            </p:cNvPr>
            <p:cNvSpPr/>
            <p:nvPr/>
          </p:nvSpPr>
          <p:spPr>
            <a:xfrm>
              <a:off x="2073896" y="2140216"/>
              <a:ext cx="6291483" cy="390950"/>
            </a:xfrm>
            <a:prstGeom prst="round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14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7" name="ZoneTexte 56">
              <a:extLst>
                <a:ext uri="{FF2B5EF4-FFF2-40B4-BE49-F238E27FC236}">
                  <a16:creationId xmlns:a16="http://schemas.microsoft.com/office/drawing/2014/main" xmlns="" id="{5EFF7B56-454B-F0F7-5858-55A93D9774C2}"/>
                </a:ext>
              </a:extLst>
            </p:cNvPr>
            <p:cNvSpPr txBox="1"/>
            <p:nvPr/>
          </p:nvSpPr>
          <p:spPr>
            <a:xfrm>
              <a:off x="2198014" y="2197479"/>
              <a:ext cx="6027323" cy="36831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1200" b="1" dirty="0">
                  <a:latin typeface="Arial" panose="020B0604020202020204" pitchFamily="34" charset="0"/>
                  <a:cs typeface="Arial" panose="020B0604020202020204" pitchFamily="34" charset="0"/>
                </a:rPr>
                <a:t>A retenir</a:t>
              </a:r>
              <a:r>
                <a:rPr lang="fr-FR" sz="1200" dirty="0">
                  <a:latin typeface="Arial" panose="020B0604020202020204" pitchFamily="34" charset="0"/>
                  <a:cs typeface="Arial" panose="020B0604020202020204" pitchFamily="34" charset="0"/>
                </a:rPr>
                <a:t>: </a:t>
              </a:r>
            </a:p>
            <a:p>
              <a:r>
                <a:rPr lang="fr-FR" sz="1200" dirty="0">
                  <a:latin typeface="Arial" panose="020B0604020202020204" pitchFamily="34" charset="0"/>
                  <a:cs typeface="Arial" panose="020B0604020202020204" pitchFamily="34" charset="0"/>
                </a:rPr>
                <a:t>Action démarrée et clôturée</a:t>
              </a:r>
            </a:p>
            <a:p>
              <a:endParaRPr lang="fr-FR" sz="12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58" name="Groupe 57">
            <a:extLst>
              <a:ext uri="{FF2B5EF4-FFF2-40B4-BE49-F238E27FC236}">
                <a16:creationId xmlns:a16="http://schemas.microsoft.com/office/drawing/2014/main" xmlns="" id="{798C02E8-E7F8-9288-7477-CC693D18D63E}"/>
              </a:ext>
            </a:extLst>
          </p:cNvPr>
          <p:cNvGrpSpPr/>
          <p:nvPr/>
        </p:nvGrpSpPr>
        <p:grpSpPr>
          <a:xfrm>
            <a:off x="3991422" y="4156334"/>
            <a:ext cx="4255642" cy="746820"/>
            <a:chOff x="2073896" y="2140216"/>
            <a:chExt cx="6291483" cy="425574"/>
          </a:xfrm>
        </p:grpSpPr>
        <p:sp>
          <p:nvSpPr>
            <p:cNvPr id="59" name="Rectangle : coins arrondis 58">
              <a:extLst>
                <a:ext uri="{FF2B5EF4-FFF2-40B4-BE49-F238E27FC236}">
                  <a16:creationId xmlns:a16="http://schemas.microsoft.com/office/drawing/2014/main" xmlns="" id="{DF6584D5-E611-D85F-F36F-F57A149BD907}"/>
                </a:ext>
              </a:extLst>
            </p:cNvPr>
            <p:cNvSpPr/>
            <p:nvPr/>
          </p:nvSpPr>
          <p:spPr>
            <a:xfrm>
              <a:off x="2073896" y="2140216"/>
              <a:ext cx="6291483" cy="390950"/>
            </a:xfrm>
            <a:prstGeom prst="round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14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0" name="ZoneTexte 59">
              <a:extLst>
                <a:ext uri="{FF2B5EF4-FFF2-40B4-BE49-F238E27FC236}">
                  <a16:creationId xmlns:a16="http://schemas.microsoft.com/office/drawing/2014/main" xmlns="" id="{55585D6E-3A6B-C7FD-6B05-184C373B3AF3}"/>
                </a:ext>
              </a:extLst>
            </p:cNvPr>
            <p:cNvSpPr txBox="1"/>
            <p:nvPr/>
          </p:nvSpPr>
          <p:spPr>
            <a:xfrm>
              <a:off x="2198014" y="2197479"/>
              <a:ext cx="6027323" cy="36831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1200" b="1" dirty="0">
                  <a:latin typeface="Arial" panose="020B0604020202020204" pitchFamily="34" charset="0"/>
                  <a:cs typeface="Arial" panose="020B0604020202020204" pitchFamily="34" charset="0"/>
                </a:rPr>
                <a:t>A retenir</a:t>
              </a:r>
              <a:r>
                <a:rPr lang="fr-FR" sz="1200" dirty="0">
                  <a:latin typeface="Arial" panose="020B0604020202020204" pitchFamily="34" charset="0"/>
                  <a:cs typeface="Arial" panose="020B0604020202020204" pitchFamily="34" charset="0"/>
                </a:rPr>
                <a:t>: </a:t>
              </a:r>
            </a:p>
            <a:p>
              <a:r>
                <a:rPr lang="fr-FR" sz="1200" dirty="0">
                  <a:latin typeface="Arial" panose="020B0604020202020204" pitchFamily="34" charset="0"/>
                  <a:cs typeface="Arial" panose="020B0604020202020204" pitchFamily="34" charset="0"/>
                </a:rPr>
                <a:t>Action démarrée et clôturée</a:t>
              </a:r>
            </a:p>
            <a:p>
              <a:endParaRPr lang="fr-FR" sz="12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61" name="Groupe 60">
            <a:extLst>
              <a:ext uri="{FF2B5EF4-FFF2-40B4-BE49-F238E27FC236}">
                <a16:creationId xmlns:a16="http://schemas.microsoft.com/office/drawing/2014/main" xmlns="" id="{8D753A15-13FC-49F6-F2A3-9A0D79E7D635}"/>
              </a:ext>
            </a:extLst>
          </p:cNvPr>
          <p:cNvGrpSpPr/>
          <p:nvPr/>
        </p:nvGrpSpPr>
        <p:grpSpPr>
          <a:xfrm>
            <a:off x="3991422" y="4909930"/>
            <a:ext cx="4255642" cy="746820"/>
            <a:chOff x="2073896" y="2140216"/>
            <a:chExt cx="6291483" cy="425574"/>
          </a:xfrm>
        </p:grpSpPr>
        <p:sp>
          <p:nvSpPr>
            <p:cNvPr id="62" name="Rectangle : coins arrondis 61">
              <a:extLst>
                <a:ext uri="{FF2B5EF4-FFF2-40B4-BE49-F238E27FC236}">
                  <a16:creationId xmlns:a16="http://schemas.microsoft.com/office/drawing/2014/main" xmlns="" id="{EAA1778D-8CF5-D90E-69AF-439818FBF373}"/>
                </a:ext>
              </a:extLst>
            </p:cNvPr>
            <p:cNvSpPr/>
            <p:nvPr/>
          </p:nvSpPr>
          <p:spPr>
            <a:xfrm>
              <a:off x="2073896" y="2140216"/>
              <a:ext cx="6291483" cy="390950"/>
            </a:xfrm>
            <a:prstGeom prst="round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14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3" name="ZoneTexte 62">
              <a:extLst>
                <a:ext uri="{FF2B5EF4-FFF2-40B4-BE49-F238E27FC236}">
                  <a16:creationId xmlns:a16="http://schemas.microsoft.com/office/drawing/2014/main" xmlns="" id="{30EC196F-D64C-9866-90B7-B98C05EB50A6}"/>
                </a:ext>
              </a:extLst>
            </p:cNvPr>
            <p:cNvSpPr txBox="1"/>
            <p:nvPr/>
          </p:nvSpPr>
          <p:spPr>
            <a:xfrm>
              <a:off x="2198014" y="2197479"/>
              <a:ext cx="6027323" cy="36831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1200" b="1" dirty="0">
                  <a:latin typeface="Arial" panose="020B0604020202020204" pitchFamily="34" charset="0"/>
                  <a:cs typeface="Arial" panose="020B0604020202020204" pitchFamily="34" charset="0"/>
                </a:rPr>
                <a:t>A retenir</a:t>
              </a:r>
              <a:r>
                <a:rPr lang="fr-FR" sz="1200" dirty="0">
                  <a:latin typeface="Arial" panose="020B0604020202020204" pitchFamily="34" charset="0"/>
                  <a:cs typeface="Arial" panose="020B0604020202020204" pitchFamily="34" charset="0"/>
                </a:rPr>
                <a:t>: </a:t>
              </a:r>
            </a:p>
            <a:p>
              <a:r>
                <a:rPr lang="fr-FR" sz="1200" dirty="0">
                  <a:latin typeface="Arial" panose="020B0604020202020204" pitchFamily="34" charset="0"/>
                  <a:cs typeface="Arial" panose="020B0604020202020204" pitchFamily="34" charset="0"/>
                </a:rPr>
                <a:t>Action démarrée non clôturée</a:t>
              </a:r>
            </a:p>
            <a:p>
              <a:endParaRPr lang="fr-FR" sz="12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64" name="Groupe 63">
            <a:extLst>
              <a:ext uri="{FF2B5EF4-FFF2-40B4-BE49-F238E27FC236}">
                <a16:creationId xmlns:a16="http://schemas.microsoft.com/office/drawing/2014/main" xmlns="" id="{9FEB3754-AAE9-B209-44B3-AA6C2671143F}"/>
              </a:ext>
            </a:extLst>
          </p:cNvPr>
          <p:cNvGrpSpPr/>
          <p:nvPr/>
        </p:nvGrpSpPr>
        <p:grpSpPr>
          <a:xfrm>
            <a:off x="3991422" y="5680169"/>
            <a:ext cx="4255642" cy="686060"/>
            <a:chOff x="2073896" y="2140216"/>
            <a:chExt cx="6291483" cy="390950"/>
          </a:xfrm>
        </p:grpSpPr>
        <p:sp>
          <p:nvSpPr>
            <p:cNvPr id="65" name="Rectangle : coins arrondis 64">
              <a:extLst>
                <a:ext uri="{FF2B5EF4-FFF2-40B4-BE49-F238E27FC236}">
                  <a16:creationId xmlns:a16="http://schemas.microsoft.com/office/drawing/2014/main" xmlns="" id="{9B4BA84E-EBA4-4141-D325-E6B4EE904697}"/>
                </a:ext>
              </a:extLst>
            </p:cNvPr>
            <p:cNvSpPr/>
            <p:nvPr/>
          </p:nvSpPr>
          <p:spPr>
            <a:xfrm>
              <a:off x="2073896" y="2140216"/>
              <a:ext cx="6291483" cy="390950"/>
            </a:xfrm>
            <a:prstGeom prst="round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14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6" name="ZoneTexte 65">
              <a:extLst>
                <a:ext uri="{FF2B5EF4-FFF2-40B4-BE49-F238E27FC236}">
                  <a16:creationId xmlns:a16="http://schemas.microsoft.com/office/drawing/2014/main" xmlns="" id="{03D2A14C-6D3A-86EF-F605-F550D4B597B4}"/>
                </a:ext>
              </a:extLst>
            </p:cNvPr>
            <p:cNvSpPr txBox="1"/>
            <p:nvPr/>
          </p:nvSpPr>
          <p:spPr>
            <a:xfrm>
              <a:off x="2198014" y="2197479"/>
              <a:ext cx="6027323" cy="26307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1200" b="1" dirty="0">
                  <a:latin typeface="Arial" panose="020B0604020202020204" pitchFamily="34" charset="0"/>
                  <a:cs typeface="Arial" panose="020B0604020202020204" pitchFamily="34" charset="0"/>
                </a:rPr>
                <a:t>A retenir</a:t>
              </a:r>
              <a:r>
                <a:rPr lang="fr-FR" sz="1200" dirty="0">
                  <a:latin typeface="Arial" panose="020B0604020202020204" pitchFamily="34" charset="0"/>
                  <a:cs typeface="Arial" panose="020B0604020202020204" pitchFamily="34" charset="0"/>
                </a:rPr>
                <a:t>: </a:t>
              </a:r>
            </a:p>
            <a:p>
              <a:r>
                <a:rPr lang="fr-FR" sz="1200" dirty="0">
                  <a:latin typeface="Arial" panose="020B0604020202020204" pitchFamily="34" charset="0"/>
                  <a:cs typeface="Arial" panose="020B0604020202020204" pitchFamily="34" charset="0"/>
                </a:rPr>
                <a:t>Action démarrée et clôturée</a:t>
              </a:r>
            </a:p>
          </p:txBody>
        </p:sp>
      </p:grpSp>
      <p:grpSp>
        <p:nvGrpSpPr>
          <p:cNvPr id="68" name="Groupe 67">
            <a:extLst>
              <a:ext uri="{FF2B5EF4-FFF2-40B4-BE49-F238E27FC236}">
                <a16:creationId xmlns:a16="http://schemas.microsoft.com/office/drawing/2014/main" xmlns="" id="{8DDACA37-690D-F70D-D2E1-ADEC859C628B}"/>
              </a:ext>
            </a:extLst>
          </p:cNvPr>
          <p:cNvGrpSpPr/>
          <p:nvPr/>
        </p:nvGrpSpPr>
        <p:grpSpPr>
          <a:xfrm>
            <a:off x="10448042" y="844491"/>
            <a:ext cx="658308" cy="607766"/>
            <a:chOff x="10448042" y="1098486"/>
            <a:chExt cx="658308" cy="607766"/>
          </a:xfrm>
        </p:grpSpPr>
        <p:sp>
          <p:nvSpPr>
            <p:cNvPr id="30" name="Organigramme : Connecteur 29">
              <a:extLst>
                <a:ext uri="{FF2B5EF4-FFF2-40B4-BE49-F238E27FC236}">
                  <a16:creationId xmlns:a16="http://schemas.microsoft.com/office/drawing/2014/main" xmlns="" id="{3BE9A5A2-141D-E463-9FF3-A54945498864}"/>
                </a:ext>
              </a:extLst>
            </p:cNvPr>
            <p:cNvSpPr/>
            <p:nvPr/>
          </p:nvSpPr>
          <p:spPr>
            <a:xfrm>
              <a:off x="10448042" y="1098486"/>
              <a:ext cx="658306" cy="607766"/>
            </a:xfrm>
            <a:prstGeom prst="flowChartConnector">
              <a:avLst/>
            </a:prstGeom>
            <a:solidFill>
              <a:schemeClr val="bg1"/>
            </a:solidFill>
            <a:ln w="57150">
              <a:solidFill>
                <a:schemeClr val="accent6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67" name="Arc partiel 66">
              <a:extLst>
                <a:ext uri="{FF2B5EF4-FFF2-40B4-BE49-F238E27FC236}">
                  <a16:creationId xmlns:a16="http://schemas.microsoft.com/office/drawing/2014/main" xmlns="" id="{AE01E035-7186-187A-B0AF-7EF0D3E365F3}"/>
                </a:ext>
              </a:extLst>
            </p:cNvPr>
            <p:cNvSpPr/>
            <p:nvPr/>
          </p:nvSpPr>
          <p:spPr>
            <a:xfrm>
              <a:off x="10448043" y="1112363"/>
              <a:ext cx="658307" cy="584700"/>
            </a:xfrm>
            <a:prstGeom prst="pie">
              <a:avLst/>
            </a:prstGeom>
            <a:solidFill>
              <a:schemeClr val="accent6"/>
            </a:solidFill>
            <a:ln>
              <a:solidFill>
                <a:schemeClr val="accent6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>
                <a:solidFill>
                  <a:schemeClr val="tx1"/>
                </a:solidFill>
              </a:endParaRPr>
            </a:p>
          </p:txBody>
        </p:sp>
      </p:grpSp>
      <p:grpSp>
        <p:nvGrpSpPr>
          <p:cNvPr id="71" name="Groupe 70">
            <a:extLst>
              <a:ext uri="{FF2B5EF4-FFF2-40B4-BE49-F238E27FC236}">
                <a16:creationId xmlns:a16="http://schemas.microsoft.com/office/drawing/2014/main" xmlns="" id="{ACEBFFF1-E7FE-486C-9255-1D6E340092D2}"/>
              </a:ext>
            </a:extLst>
          </p:cNvPr>
          <p:cNvGrpSpPr/>
          <p:nvPr/>
        </p:nvGrpSpPr>
        <p:grpSpPr>
          <a:xfrm>
            <a:off x="9618480" y="844491"/>
            <a:ext cx="670877" cy="607766"/>
            <a:chOff x="9618480" y="1098486"/>
            <a:chExt cx="670877" cy="607766"/>
          </a:xfrm>
        </p:grpSpPr>
        <p:sp>
          <p:nvSpPr>
            <p:cNvPr id="29" name="Organigramme : Connecteur 28">
              <a:extLst>
                <a:ext uri="{FF2B5EF4-FFF2-40B4-BE49-F238E27FC236}">
                  <a16:creationId xmlns:a16="http://schemas.microsoft.com/office/drawing/2014/main" xmlns="" id="{12BC6207-CF54-F4C2-BA5F-E867C0A55F0D}"/>
                </a:ext>
              </a:extLst>
            </p:cNvPr>
            <p:cNvSpPr/>
            <p:nvPr/>
          </p:nvSpPr>
          <p:spPr>
            <a:xfrm>
              <a:off x="9618480" y="1098486"/>
              <a:ext cx="658306" cy="607766"/>
            </a:xfrm>
            <a:prstGeom prst="flowChartConnector">
              <a:avLst/>
            </a:prstGeom>
            <a:solidFill>
              <a:schemeClr val="bg1"/>
            </a:solidFill>
            <a:ln w="57150">
              <a:solidFill>
                <a:schemeClr val="accent6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69" name="Arc partiel 68">
              <a:extLst>
                <a:ext uri="{FF2B5EF4-FFF2-40B4-BE49-F238E27FC236}">
                  <a16:creationId xmlns:a16="http://schemas.microsoft.com/office/drawing/2014/main" xmlns="" id="{67B2034A-D289-46CB-606A-103940DB6AC2}"/>
                </a:ext>
              </a:extLst>
            </p:cNvPr>
            <p:cNvSpPr/>
            <p:nvPr/>
          </p:nvSpPr>
          <p:spPr>
            <a:xfrm>
              <a:off x="9631052" y="1122792"/>
              <a:ext cx="658305" cy="578442"/>
            </a:xfrm>
            <a:prstGeom prst="pie">
              <a:avLst>
                <a:gd name="adj1" fmla="val 5503421"/>
                <a:gd name="adj2" fmla="val 16199996"/>
              </a:avLst>
            </a:prstGeom>
            <a:solidFill>
              <a:schemeClr val="accent6"/>
            </a:solidFill>
            <a:ln>
              <a:solidFill>
                <a:schemeClr val="accent6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72" name="Groupe 71">
            <a:extLst>
              <a:ext uri="{FF2B5EF4-FFF2-40B4-BE49-F238E27FC236}">
                <a16:creationId xmlns:a16="http://schemas.microsoft.com/office/drawing/2014/main" xmlns="" id="{C55B179C-6C8B-108B-329F-764A09A67E59}"/>
              </a:ext>
            </a:extLst>
          </p:cNvPr>
          <p:cNvGrpSpPr/>
          <p:nvPr/>
        </p:nvGrpSpPr>
        <p:grpSpPr>
          <a:xfrm>
            <a:off x="8693084" y="844491"/>
            <a:ext cx="670878" cy="607766"/>
            <a:chOff x="8693084" y="1098486"/>
            <a:chExt cx="670878" cy="607766"/>
          </a:xfrm>
        </p:grpSpPr>
        <p:sp>
          <p:nvSpPr>
            <p:cNvPr id="27" name="Organigramme : Connecteur 26">
              <a:extLst>
                <a:ext uri="{FF2B5EF4-FFF2-40B4-BE49-F238E27FC236}">
                  <a16:creationId xmlns:a16="http://schemas.microsoft.com/office/drawing/2014/main" xmlns="" id="{5124BBC6-13A6-AED2-1F00-9460924393A9}"/>
                </a:ext>
              </a:extLst>
            </p:cNvPr>
            <p:cNvSpPr/>
            <p:nvPr/>
          </p:nvSpPr>
          <p:spPr>
            <a:xfrm>
              <a:off x="8693084" y="1098486"/>
              <a:ext cx="658306" cy="607766"/>
            </a:xfrm>
            <a:prstGeom prst="flowChartConnector">
              <a:avLst/>
            </a:prstGeom>
            <a:solidFill>
              <a:schemeClr val="bg1"/>
            </a:solidFill>
            <a:ln w="57150">
              <a:solidFill>
                <a:schemeClr val="accent6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  <p:sp>
          <p:nvSpPr>
            <p:cNvPr id="70" name="Arc partiel 69">
              <a:extLst>
                <a:ext uri="{FF2B5EF4-FFF2-40B4-BE49-F238E27FC236}">
                  <a16:creationId xmlns:a16="http://schemas.microsoft.com/office/drawing/2014/main" xmlns="" id="{DA82CB88-0B79-4450-96A8-84B92BDD8BE1}"/>
                </a:ext>
              </a:extLst>
            </p:cNvPr>
            <p:cNvSpPr/>
            <p:nvPr/>
          </p:nvSpPr>
          <p:spPr>
            <a:xfrm>
              <a:off x="8705657" y="1113268"/>
              <a:ext cx="658305" cy="578442"/>
            </a:xfrm>
            <a:prstGeom prst="pie">
              <a:avLst>
                <a:gd name="adj1" fmla="val 10833443"/>
                <a:gd name="adj2" fmla="val 16199996"/>
              </a:avLst>
            </a:prstGeom>
            <a:solidFill>
              <a:schemeClr val="accent6"/>
            </a:solidFill>
            <a:ln>
              <a:solidFill>
                <a:schemeClr val="accent6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73" name="Groupe 72">
            <a:extLst>
              <a:ext uri="{FF2B5EF4-FFF2-40B4-BE49-F238E27FC236}">
                <a16:creationId xmlns:a16="http://schemas.microsoft.com/office/drawing/2014/main" xmlns="" id="{4D8AF972-7CB2-47D5-ADE8-07849C0E534A}"/>
              </a:ext>
            </a:extLst>
          </p:cNvPr>
          <p:cNvGrpSpPr/>
          <p:nvPr/>
        </p:nvGrpSpPr>
        <p:grpSpPr>
          <a:xfrm>
            <a:off x="2810537" y="2602274"/>
            <a:ext cx="921523" cy="2946621"/>
            <a:chOff x="245098" y="2933638"/>
            <a:chExt cx="2187018" cy="2946621"/>
          </a:xfrm>
        </p:grpSpPr>
        <p:sp>
          <p:nvSpPr>
            <p:cNvPr id="74" name="Rectangle : coins arrondis 73">
              <a:extLst>
                <a:ext uri="{FF2B5EF4-FFF2-40B4-BE49-F238E27FC236}">
                  <a16:creationId xmlns:a16="http://schemas.microsoft.com/office/drawing/2014/main" xmlns="" id="{5086A748-8C6B-4AA6-B35C-602A232AC6FF}"/>
                </a:ext>
              </a:extLst>
            </p:cNvPr>
            <p:cNvSpPr/>
            <p:nvPr/>
          </p:nvSpPr>
          <p:spPr>
            <a:xfrm>
              <a:off x="245098" y="2933638"/>
              <a:ext cx="2187018" cy="695682"/>
            </a:xfrm>
            <a:prstGeom prst="roundRect">
              <a:avLst/>
            </a:prstGeom>
            <a:solidFill>
              <a:srgbClr val="C0000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CM" sz="1600" dirty="0">
                  <a:solidFill>
                    <a:schemeClr val="bg1"/>
                  </a:solidFill>
                </a:rPr>
                <a:t>100%</a:t>
              </a:r>
              <a:endParaRPr lang="fr-FR" sz="1600" dirty="0">
                <a:solidFill>
                  <a:schemeClr val="bg1"/>
                </a:solidFill>
              </a:endParaRPr>
            </a:p>
          </p:txBody>
        </p:sp>
        <p:sp>
          <p:nvSpPr>
            <p:cNvPr id="75" name="Rectangle : coins arrondis 74">
              <a:extLst>
                <a:ext uri="{FF2B5EF4-FFF2-40B4-BE49-F238E27FC236}">
                  <a16:creationId xmlns:a16="http://schemas.microsoft.com/office/drawing/2014/main" xmlns="" id="{53FE378B-BB24-48B0-88EF-F6E6AAC641A7}"/>
                </a:ext>
              </a:extLst>
            </p:cNvPr>
            <p:cNvSpPr/>
            <p:nvPr/>
          </p:nvSpPr>
          <p:spPr>
            <a:xfrm>
              <a:off x="245098" y="3683951"/>
              <a:ext cx="2187018" cy="695682"/>
            </a:xfrm>
            <a:prstGeom prst="roundRect">
              <a:avLst/>
            </a:prstGeom>
            <a:solidFill>
              <a:srgbClr val="C0000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CM" sz="1600" dirty="0">
                  <a:solidFill>
                    <a:schemeClr val="bg1"/>
                  </a:solidFill>
                </a:rPr>
                <a:t>100%</a:t>
              </a:r>
              <a:endParaRPr lang="fr-FR" sz="1600" dirty="0">
                <a:solidFill>
                  <a:schemeClr val="bg1"/>
                </a:solidFill>
              </a:endParaRPr>
            </a:p>
          </p:txBody>
        </p:sp>
        <p:sp>
          <p:nvSpPr>
            <p:cNvPr id="76" name="Rectangle : coins arrondis 75">
              <a:extLst>
                <a:ext uri="{FF2B5EF4-FFF2-40B4-BE49-F238E27FC236}">
                  <a16:creationId xmlns:a16="http://schemas.microsoft.com/office/drawing/2014/main" xmlns="" id="{8E0A841A-37F7-4BDF-B9BE-632DF9968EE1}"/>
                </a:ext>
              </a:extLst>
            </p:cNvPr>
            <p:cNvSpPr/>
            <p:nvPr/>
          </p:nvSpPr>
          <p:spPr>
            <a:xfrm>
              <a:off x="245098" y="4434264"/>
              <a:ext cx="2187018" cy="695682"/>
            </a:xfrm>
            <a:prstGeom prst="roundRect">
              <a:avLst/>
            </a:prstGeom>
            <a:solidFill>
              <a:srgbClr val="C0000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CM" dirty="0">
                  <a:solidFill>
                    <a:schemeClr val="bg1"/>
                  </a:solidFill>
                </a:rPr>
                <a:t>100%</a:t>
              </a:r>
              <a:endParaRPr lang="fr-FR" dirty="0">
                <a:solidFill>
                  <a:schemeClr val="bg1"/>
                </a:solidFill>
              </a:endParaRPr>
            </a:p>
          </p:txBody>
        </p:sp>
        <p:sp>
          <p:nvSpPr>
            <p:cNvPr id="77" name="Rectangle : coins arrondis 76">
              <a:extLst>
                <a:ext uri="{FF2B5EF4-FFF2-40B4-BE49-F238E27FC236}">
                  <a16:creationId xmlns:a16="http://schemas.microsoft.com/office/drawing/2014/main" xmlns="" id="{836E3C67-9398-413B-9A46-1D42815B9A2E}"/>
                </a:ext>
              </a:extLst>
            </p:cNvPr>
            <p:cNvSpPr/>
            <p:nvPr/>
          </p:nvSpPr>
          <p:spPr>
            <a:xfrm>
              <a:off x="245098" y="5184577"/>
              <a:ext cx="2187018" cy="695682"/>
            </a:xfrm>
            <a:prstGeom prst="roundRect">
              <a:avLst/>
            </a:prstGeom>
            <a:solidFill>
              <a:srgbClr val="C0000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CM" dirty="0">
                  <a:solidFill>
                    <a:schemeClr val="bg1"/>
                  </a:solidFill>
                </a:rPr>
                <a:t>75%</a:t>
              </a:r>
              <a:endParaRPr lang="fr-FR" dirty="0">
                <a:solidFill>
                  <a:schemeClr val="bg1"/>
                </a:solidFill>
              </a:endParaRPr>
            </a:p>
          </p:txBody>
        </p:sp>
      </p:grpSp>
      <p:sp>
        <p:nvSpPr>
          <p:cNvPr id="78" name="Rectangle : coins arrondis 77">
            <a:extLst>
              <a:ext uri="{FF2B5EF4-FFF2-40B4-BE49-F238E27FC236}">
                <a16:creationId xmlns:a16="http://schemas.microsoft.com/office/drawing/2014/main" xmlns="" id="{8D9288E2-5046-47D4-A5D4-26D05C8AD4EF}"/>
              </a:ext>
            </a:extLst>
          </p:cNvPr>
          <p:cNvSpPr/>
          <p:nvPr/>
        </p:nvSpPr>
        <p:spPr>
          <a:xfrm>
            <a:off x="2824871" y="5603247"/>
            <a:ext cx="921523" cy="695682"/>
          </a:xfrm>
          <a:prstGeom prst="roundRect">
            <a:avLst/>
          </a:prstGeom>
          <a:solidFill>
            <a:srgbClr val="C0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M" dirty="0">
                <a:solidFill>
                  <a:schemeClr val="bg1"/>
                </a:solidFill>
              </a:rPr>
              <a:t>100%</a:t>
            </a:r>
            <a:endParaRPr lang="fr-FR" dirty="0">
              <a:solidFill>
                <a:schemeClr val="bg1"/>
              </a:solidFill>
            </a:endParaRPr>
          </a:p>
        </p:txBody>
      </p:sp>
      <p:sp>
        <p:nvSpPr>
          <p:cNvPr id="79" name="ZoneTexte 78">
            <a:extLst>
              <a:ext uri="{FF2B5EF4-FFF2-40B4-BE49-F238E27FC236}">
                <a16:creationId xmlns:a16="http://schemas.microsoft.com/office/drawing/2014/main" xmlns="" id="{29BD80D8-AE3D-440A-87F8-11960DF87296}"/>
              </a:ext>
            </a:extLst>
          </p:cNvPr>
          <p:cNvSpPr txBox="1"/>
          <p:nvPr/>
        </p:nvSpPr>
        <p:spPr>
          <a:xfrm>
            <a:off x="-857047" y="6393426"/>
            <a:ext cx="609600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fr-FR" sz="1200" b="1" dirty="0">
                <a:latin typeface="Arial" panose="020B0604020202020204" pitchFamily="34" charset="0"/>
                <a:cs typeface="Arial" panose="020B0604020202020204" pitchFamily="34" charset="0"/>
              </a:rPr>
              <a:t>% réalisation 	                     </a:t>
            </a:r>
            <a:r>
              <a:rPr lang="fr-FR" sz="1400" b="1" dirty="0">
                <a:latin typeface="Arial" panose="020B0604020202020204" pitchFamily="34" charset="0"/>
                <a:cs typeface="Arial" panose="020B0604020202020204" pitchFamily="34" charset="0"/>
              </a:rPr>
              <a:t>88%</a:t>
            </a:r>
            <a:r>
              <a:rPr lang="fr-FR" sz="1200" b="1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</a:p>
        </p:txBody>
      </p:sp>
      <p:pic>
        <p:nvPicPr>
          <p:cNvPr id="80" name="Image 79">
            <a:extLst>
              <a:ext uri="{FF2B5EF4-FFF2-40B4-BE49-F238E27FC236}">
                <a16:creationId xmlns:a16="http://schemas.microsoft.com/office/drawing/2014/main" xmlns="" id="{5EC03E26-E0DB-4B2D-A977-A2D3ADE04F0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7766"/>
            <a:ext cx="1138062" cy="5739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4185498"/>
      </p:ext>
    </p:extLst>
  </p:cSld>
  <p:clrMapOvr>
    <a:masterClrMapping/>
  </p:clrMapOvr>
  <p:transition spd="slow">
    <p:push dir="u"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91">
            <a:extLst>
              <a:ext uri="{FF2B5EF4-FFF2-40B4-BE49-F238E27FC236}">
                <a16:creationId xmlns:a16="http://schemas.microsoft.com/office/drawing/2014/main" xmlns="" id="{BE4F0F1A-41AE-400E-9311-1B7E0A297D07}"/>
              </a:ext>
            </a:extLst>
          </p:cNvPr>
          <p:cNvSpPr txBox="1"/>
          <p:nvPr/>
        </p:nvSpPr>
        <p:spPr>
          <a:xfrm>
            <a:off x="1849772" y="133252"/>
            <a:ext cx="7172465" cy="4801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400">
              <a:lnSpc>
                <a:spcPct val="90000"/>
              </a:lnSpc>
              <a:spcBef>
                <a:spcPct val="0"/>
              </a:spcBef>
              <a:defRPr/>
            </a:pPr>
            <a:r>
              <a:rPr lang="en-US" sz="2800" b="1" dirty="0">
                <a:solidFill>
                  <a:srgbClr val="C00000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rPr>
              <a:t>Fiche de </a:t>
            </a:r>
            <a:r>
              <a:rPr lang="en-US" sz="2800" b="1" dirty="0" err="1">
                <a:solidFill>
                  <a:srgbClr val="C00000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rPr>
              <a:t>suivi</a:t>
            </a:r>
            <a:r>
              <a:rPr lang="en-US" sz="2800" b="1" dirty="0">
                <a:solidFill>
                  <a:srgbClr val="C00000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rPr>
              <a:t> PP_STREAM5_SC2</a:t>
            </a:r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xmlns="" id="{FE179778-CB5F-47AE-BCE4-85F038F04EF6}"/>
              </a:ext>
            </a:extLst>
          </p:cNvPr>
          <p:cNvSpPr txBox="1"/>
          <p:nvPr/>
        </p:nvSpPr>
        <p:spPr>
          <a:xfrm>
            <a:off x="216687" y="689296"/>
            <a:ext cx="247480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b="1" dirty="0">
                <a:latin typeface="Arial" panose="020B0604020202020204" pitchFamily="34" charset="0"/>
                <a:cs typeface="Arial" panose="020B0604020202020204" pitchFamily="34" charset="0"/>
              </a:rPr>
              <a:t>Date: Décembre 2024</a:t>
            </a:r>
          </a:p>
          <a:p>
            <a:endParaRPr lang="fr-FR" sz="12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fr-FR" sz="1200" b="1" dirty="0">
                <a:latin typeface="Arial" panose="020B0604020202020204" pitchFamily="34" charset="0"/>
                <a:cs typeface="Arial" panose="020B0604020202020204" pitchFamily="34" charset="0"/>
              </a:rPr>
              <a:t>Processus :</a:t>
            </a:r>
          </a:p>
          <a:p>
            <a:endParaRPr lang="fr-FR" sz="12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fr-FR" sz="1200" b="1" dirty="0">
                <a:latin typeface="Arial" panose="020B0604020202020204" pitchFamily="34" charset="0"/>
                <a:cs typeface="Arial" panose="020B0604020202020204" pitchFamily="34" charset="0"/>
              </a:rPr>
              <a:t>Stream / Chantier : </a:t>
            </a:r>
          </a:p>
          <a:p>
            <a:r>
              <a:rPr lang="fr-FR" sz="1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endParaRPr lang="fr-FR" sz="12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fr-FR" sz="1200" b="1" dirty="0">
                <a:latin typeface="Arial" panose="020B0604020202020204" pitchFamily="34" charset="0"/>
                <a:cs typeface="Arial" panose="020B0604020202020204" pitchFamily="34" charset="0"/>
              </a:rPr>
              <a:t>Stream leader : </a:t>
            </a:r>
          </a:p>
        </p:txBody>
      </p:sp>
      <p:sp>
        <p:nvSpPr>
          <p:cNvPr id="17" name="Triangle isocèle 16">
            <a:extLst>
              <a:ext uri="{FF2B5EF4-FFF2-40B4-BE49-F238E27FC236}">
                <a16:creationId xmlns:a16="http://schemas.microsoft.com/office/drawing/2014/main" xmlns="" id="{9A373D82-51E8-DC25-70C1-A428B648F335}"/>
              </a:ext>
            </a:extLst>
          </p:cNvPr>
          <p:cNvSpPr/>
          <p:nvPr/>
        </p:nvSpPr>
        <p:spPr>
          <a:xfrm rot="5400000">
            <a:off x="1196980" y="4332317"/>
            <a:ext cx="2902465" cy="258152"/>
          </a:xfrm>
          <a:prstGeom prst="triangle">
            <a:avLst/>
          </a:prstGeom>
          <a:solidFill>
            <a:schemeClr val="tx1">
              <a:lumMod val="50000"/>
              <a:lumOff val="5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grpSp>
        <p:nvGrpSpPr>
          <p:cNvPr id="23" name="Groupe 22">
            <a:extLst>
              <a:ext uri="{FF2B5EF4-FFF2-40B4-BE49-F238E27FC236}">
                <a16:creationId xmlns:a16="http://schemas.microsoft.com/office/drawing/2014/main" xmlns="" id="{E3A17A89-A1E9-7ADA-2A37-0CD5428473FD}"/>
              </a:ext>
            </a:extLst>
          </p:cNvPr>
          <p:cNvGrpSpPr/>
          <p:nvPr/>
        </p:nvGrpSpPr>
        <p:grpSpPr>
          <a:xfrm>
            <a:off x="223890" y="2563531"/>
            <a:ext cx="2283645" cy="3696934"/>
            <a:chOff x="223890" y="2933638"/>
            <a:chExt cx="2283645" cy="3696934"/>
          </a:xfrm>
        </p:grpSpPr>
        <p:sp>
          <p:nvSpPr>
            <p:cNvPr id="10" name="Rectangle : coins arrondis 9">
              <a:extLst>
                <a:ext uri="{FF2B5EF4-FFF2-40B4-BE49-F238E27FC236}">
                  <a16:creationId xmlns:a16="http://schemas.microsoft.com/office/drawing/2014/main" xmlns="" id="{A4127EC4-7E9D-8913-9F29-F6F4D68DA0A2}"/>
                </a:ext>
              </a:extLst>
            </p:cNvPr>
            <p:cNvSpPr/>
            <p:nvPr/>
          </p:nvSpPr>
          <p:spPr>
            <a:xfrm>
              <a:off x="245098" y="2933638"/>
              <a:ext cx="2187018" cy="695682"/>
            </a:xfrm>
            <a:prstGeom prst="roundRect">
              <a:avLst/>
            </a:prstGeom>
            <a:solidFill>
              <a:srgbClr val="C0000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1" name="Rectangle : coins arrondis 10">
              <a:extLst>
                <a:ext uri="{FF2B5EF4-FFF2-40B4-BE49-F238E27FC236}">
                  <a16:creationId xmlns:a16="http://schemas.microsoft.com/office/drawing/2014/main" xmlns="" id="{FC8EEDCD-5692-1F58-ABF9-0D64EF813AAA}"/>
                </a:ext>
              </a:extLst>
            </p:cNvPr>
            <p:cNvSpPr/>
            <p:nvPr/>
          </p:nvSpPr>
          <p:spPr>
            <a:xfrm>
              <a:off x="245098" y="3683951"/>
              <a:ext cx="2187018" cy="695682"/>
            </a:xfrm>
            <a:prstGeom prst="roundRect">
              <a:avLst/>
            </a:prstGeom>
            <a:solidFill>
              <a:srgbClr val="C0000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2" name="Rectangle : coins arrondis 11">
              <a:extLst>
                <a:ext uri="{FF2B5EF4-FFF2-40B4-BE49-F238E27FC236}">
                  <a16:creationId xmlns:a16="http://schemas.microsoft.com/office/drawing/2014/main" xmlns="" id="{013A530C-8E32-40EA-38FD-1B2B6078595B}"/>
                </a:ext>
              </a:extLst>
            </p:cNvPr>
            <p:cNvSpPr/>
            <p:nvPr/>
          </p:nvSpPr>
          <p:spPr>
            <a:xfrm>
              <a:off x="245098" y="4434264"/>
              <a:ext cx="2187018" cy="695682"/>
            </a:xfrm>
            <a:prstGeom prst="roundRect">
              <a:avLst/>
            </a:prstGeom>
            <a:solidFill>
              <a:srgbClr val="C0000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3" name="Rectangle : coins arrondis 12">
              <a:extLst>
                <a:ext uri="{FF2B5EF4-FFF2-40B4-BE49-F238E27FC236}">
                  <a16:creationId xmlns:a16="http://schemas.microsoft.com/office/drawing/2014/main" xmlns="" id="{38667433-1200-9F0F-DB51-8036CB3A966E}"/>
                </a:ext>
              </a:extLst>
            </p:cNvPr>
            <p:cNvSpPr/>
            <p:nvPr/>
          </p:nvSpPr>
          <p:spPr>
            <a:xfrm>
              <a:off x="245098" y="5184577"/>
              <a:ext cx="2187018" cy="695682"/>
            </a:xfrm>
            <a:prstGeom prst="roundRect">
              <a:avLst/>
            </a:prstGeom>
            <a:solidFill>
              <a:srgbClr val="C0000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4" name="Rectangle : coins arrondis 13">
              <a:extLst>
                <a:ext uri="{FF2B5EF4-FFF2-40B4-BE49-F238E27FC236}">
                  <a16:creationId xmlns:a16="http://schemas.microsoft.com/office/drawing/2014/main" xmlns="" id="{7E425A4C-8464-FA2F-0B29-C053BC0CA588}"/>
                </a:ext>
              </a:extLst>
            </p:cNvPr>
            <p:cNvSpPr/>
            <p:nvPr/>
          </p:nvSpPr>
          <p:spPr>
            <a:xfrm>
              <a:off x="245097" y="5934890"/>
              <a:ext cx="2187018" cy="695682"/>
            </a:xfrm>
            <a:prstGeom prst="roundRect">
              <a:avLst/>
            </a:prstGeom>
            <a:solidFill>
              <a:srgbClr val="C0000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8" name="ZoneTexte 17">
              <a:extLst>
                <a:ext uri="{FF2B5EF4-FFF2-40B4-BE49-F238E27FC236}">
                  <a16:creationId xmlns:a16="http://schemas.microsoft.com/office/drawing/2014/main" xmlns="" id="{57E49F2E-665D-0974-C928-80AFDBB39785}"/>
                </a:ext>
              </a:extLst>
            </p:cNvPr>
            <p:cNvSpPr txBox="1"/>
            <p:nvPr/>
          </p:nvSpPr>
          <p:spPr>
            <a:xfrm>
              <a:off x="282805" y="2954856"/>
              <a:ext cx="2129718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14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1. Plan de conduite de changement Septembre</a:t>
              </a:r>
            </a:p>
          </p:txBody>
        </p:sp>
        <p:sp>
          <p:nvSpPr>
            <p:cNvPr id="19" name="ZoneTexte 18">
              <a:extLst>
                <a:ext uri="{FF2B5EF4-FFF2-40B4-BE49-F238E27FC236}">
                  <a16:creationId xmlns:a16="http://schemas.microsoft.com/office/drawing/2014/main" xmlns="" id="{7291507D-ADB5-2D6E-BB1E-25D8AD6CE411}"/>
                </a:ext>
              </a:extLst>
            </p:cNvPr>
            <p:cNvSpPr txBox="1"/>
            <p:nvPr/>
          </p:nvSpPr>
          <p:spPr>
            <a:xfrm>
              <a:off x="223890" y="3693723"/>
              <a:ext cx="2283645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14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2. Plan de conduite de changement Octobre</a:t>
              </a:r>
            </a:p>
          </p:txBody>
        </p:sp>
        <p:sp>
          <p:nvSpPr>
            <p:cNvPr id="20" name="ZoneTexte 19">
              <a:extLst>
                <a:ext uri="{FF2B5EF4-FFF2-40B4-BE49-F238E27FC236}">
                  <a16:creationId xmlns:a16="http://schemas.microsoft.com/office/drawing/2014/main" xmlns="" id="{F984863C-9492-F8FB-4959-FB2A9F7CE857}"/>
                </a:ext>
              </a:extLst>
            </p:cNvPr>
            <p:cNvSpPr txBox="1"/>
            <p:nvPr/>
          </p:nvSpPr>
          <p:spPr>
            <a:xfrm>
              <a:off x="263951" y="4466033"/>
              <a:ext cx="2179766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14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3. Plan de conduite de changement Novembre</a:t>
              </a:r>
            </a:p>
          </p:txBody>
        </p:sp>
        <p:sp>
          <p:nvSpPr>
            <p:cNvPr id="21" name="ZoneTexte 20">
              <a:extLst>
                <a:ext uri="{FF2B5EF4-FFF2-40B4-BE49-F238E27FC236}">
                  <a16:creationId xmlns:a16="http://schemas.microsoft.com/office/drawing/2014/main" xmlns="" id="{BFC1D870-C860-87CC-2B16-AE73A700273B}"/>
                </a:ext>
              </a:extLst>
            </p:cNvPr>
            <p:cNvSpPr txBox="1"/>
            <p:nvPr/>
          </p:nvSpPr>
          <p:spPr>
            <a:xfrm>
              <a:off x="226613" y="5358736"/>
              <a:ext cx="2148572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14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4. Plan de conduite de changement Décembre</a:t>
              </a:r>
            </a:p>
          </p:txBody>
        </p:sp>
        <p:sp>
          <p:nvSpPr>
            <p:cNvPr id="22" name="ZoneTexte 21">
              <a:extLst>
                <a:ext uri="{FF2B5EF4-FFF2-40B4-BE49-F238E27FC236}">
                  <a16:creationId xmlns:a16="http://schemas.microsoft.com/office/drawing/2014/main" xmlns="" id="{EAABDDF9-25A4-E2C3-A8A1-8E21CB7C2A9D}"/>
                </a:ext>
              </a:extLst>
            </p:cNvPr>
            <p:cNvSpPr txBox="1"/>
            <p:nvPr/>
          </p:nvSpPr>
          <p:spPr>
            <a:xfrm>
              <a:off x="263951" y="5957830"/>
              <a:ext cx="2073897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14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5. Plan de conduite de changement Jan &amp; </a:t>
              </a:r>
              <a:r>
                <a:rPr lang="fr-FR" sz="1400" dirty="0" err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Fév</a:t>
              </a:r>
              <a:endParaRPr lang="fr-FR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26" name="Groupe 25">
            <a:extLst>
              <a:ext uri="{FF2B5EF4-FFF2-40B4-BE49-F238E27FC236}">
                <a16:creationId xmlns:a16="http://schemas.microsoft.com/office/drawing/2014/main" xmlns="" id="{CED0B13A-8656-4FD7-8F53-91E8917F6095}"/>
              </a:ext>
            </a:extLst>
          </p:cNvPr>
          <p:cNvGrpSpPr/>
          <p:nvPr/>
        </p:nvGrpSpPr>
        <p:grpSpPr>
          <a:xfrm>
            <a:off x="8606671" y="124904"/>
            <a:ext cx="3340231" cy="535427"/>
            <a:chOff x="8606671" y="378899"/>
            <a:chExt cx="3340231" cy="535427"/>
          </a:xfrm>
        </p:grpSpPr>
        <p:sp>
          <p:nvSpPr>
            <p:cNvPr id="24" name="Rectangle : coins arrondis 23">
              <a:extLst>
                <a:ext uri="{FF2B5EF4-FFF2-40B4-BE49-F238E27FC236}">
                  <a16:creationId xmlns:a16="http://schemas.microsoft.com/office/drawing/2014/main" xmlns="" id="{DDC2E0FE-1048-4122-2E76-DEA965881FE6}"/>
                </a:ext>
              </a:extLst>
            </p:cNvPr>
            <p:cNvSpPr/>
            <p:nvPr/>
          </p:nvSpPr>
          <p:spPr>
            <a:xfrm>
              <a:off x="8606671" y="378899"/>
              <a:ext cx="3340231" cy="507220"/>
            </a:xfrm>
            <a:prstGeom prst="roundRect">
              <a:avLst/>
            </a:prstGeom>
            <a:solidFill>
              <a:srgbClr val="C0000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25" name="ZoneTexte 24">
              <a:extLst>
                <a:ext uri="{FF2B5EF4-FFF2-40B4-BE49-F238E27FC236}">
                  <a16:creationId xmlns:a16="http://schemas.microsoft.com/office/drawing/2014/main" xmlns="" id="{E85B1BFA-E571-E125-CFB8-52755AA57B0A}"/>
                </a:ext>
              </a:extLst>
            </p:cNvPr>
            <p:cNvSpPr txBox="1"/>
            <p:nvPr/>
          </p:nvSpPr>
          <p:spPr>
            <a:xfrm>
              <a:off x="8693084" y="391106"/>
              <a:ext cx="3253817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14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Taux de réalisation</a:t>
              </a:r>
            </a:p>
            <a:p>
              <a:pPr algn="ctr"/>
              <a:r>
                <a:rPr lang="fr-FR" sz="14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(Lié au planning)</a:t>
              </a:r>
            </a:p>
          </p:txBody>
        </p:sp>
      </p:grpSp>
      <p:sp>
        <p:nvSpPr>
          <p:cNvPr id="31" name="Organigramme : Connecteur 30">
            <a:extLst>
              <a:ext uri="{FF2B5EF4-FFF2-40B4-BE49-F238E27FC236}">
                <a16:creationId xmlns:a16="http://schemas.microsoft.com/office/drawing/2014/main" xmlns="" id="{FDFAB2B1-1718-4E2F-E9B5-8FF21524F95B}"/>
              </a:ext>
            </a:extLst>
          </p:cNvPr>
          <p:cNvSpPr/>
          <p:nvPr/>
        </p:nvSpPr>
        <p:spPr>
          <a:xfrm>
            <a:off x="11373438" y="844491"/>
            <a:ext cx="658306" cy="607766"/>
          </a:xfrm>
          <a:prstGeom prst="flowChartConnector">
            <a:avLst/>
          </a:prstGeom>
          <a:solidFill>
            <a:srgbClr val="C00000"/>
          </a:solidFill>
          <a:ln w="57150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2" name="ZoneTexte 31">
            <a:extLst>
              <a:ext uri="{FF2B5EF4-FFF2-40B4-BE49-F238E27FC236}">
                <a16:creationId xmlns:a16="http://schemas.microsoft.com/office/drawing/2014/main" xmlns="" id="{BDD5384A-5403-CC1C-8862-434B1346EE7A}"/>
              </a:ext>
            </a:extLst>
          </p:cNvPr>
          <p:cNvSpPr txBox="1"/>
          <p:nvPr/>
        </p:nvSpPr>
        <p:spPr>
          <a:xfrm>
            <a:off x="8748404" y="1495196"/>
            <a:ext cx="6583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25%</a:t>
            </a:r>
          </a:p>
        </p:txBody>
      </p:sp>
      <p:sp>
        <p:nvSpPr>
          <p:cNvPr id="33" name="ZoneTexte 32">
            <a:extLst>
              <a:ext uri="{FF2B5EF4-FFF2-40B4-BE49-F238E27FC236}">
                <a16:creationId xmlns:a16="http://schemas.microsoft.com/office/drawing/2014/main" xmlns="" id="{8D85D62B-913B-6237-F434-B80CC1C34300}"/>
              </a:ext>
            </a:extLst>
          </p:cNvPr>
          <p:cNvSpPr txBox="1"/>
          <p:nvPr/>
        </p:nvSpPr>
        <p:spPr>
          <a:xfrm>
            <a:off x="9588959" y="1495196"/>
            <a:ext cx="6583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50%</a:t>
            </a:r>
          </a:p>
        </p:txBody>
      </p:sp>
      <p:sp>
        <p:nvSpPr>
          <p:cNvPr id="34" name="ZoneTexte 33">
            <a:extLst>
              <a:ext uri="{FF2B5EF4-FFF2-40B4-BE49-F238E27FC236}">
                <a16:creationId xmlns:a16="http://schemas.microsoft.com/office/drawing/2014/main" xmlns="" id="{9A967F8C-9AA8-ABE5-844D-BCFD5D23C771}"/>
              </a:ext>
            </a:extLst>
          </p:cNvPr>
          <p:cNvSpPr txBox="1"/>
          <p:nvPr/>
        </p:nvSpPr>
        <p:spPr>
          <a:xfrm>
            <a:off x="10492034" y="1495196"/>
            <a:ext cx="6583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75%</a:t>
            </a:r>
          </a:p>
        </p:txBody>
      </p:sp>
      <p:sp>
        <p:nvSpPr>
          <p:cNvPr id="35" name="ZoneTexte 34">
            <a:extLst>
              <a:ext uri="{FF2B5EF4-FFF2-40B4-BE49-F238E27FC236}">
                <a16:creationId xmlns:a16="http://schemas.microsoft.com/office/drawing/2014/main" xmlns="" id="{290691A9-38FF-542B-3152-D8711FDC0D8D}"/>
              </a:ext>
            </a:extLst>
          </p:cNvPr>
          <p:cNvSpPr txBox="1"/>
          <p:nvPr/>
        </p:nvSpPr>
        <p:spPr>
          <a:xfrm>
            <a:off x="11332588" y="1495196"/>
            <a:ext cx="77142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100%</a:t>
            </a:r>
          </a:p>
        </p:txBody>
      </p:sp>
      <p:grpSp>
        <p:nvGrpSpPr>
          <p:cNvPr id="39" name="Groupe 38">
            <a:extLst>
              <a:ext uri="{FF2B5EF4-FFF2-40B4-BE49-F238E27FC236}">
                <a16:creationId xmlns:a16="http://schemas.microsoft.com/office/drawing/2014/main" xmlns="" id="{22369E43-EECC-E74A-405E-7A4EED21B6B2}"/>
              </a:ext>
            </a:extLst>
          </p:cNvPr>
          <p:cNvGrpSpPr/>
          <p:nvPr/>
        </p:nvGrpSpPr>
        <p:grpSpPr>
          <a:xfrm>
            <a:off x="2738763" y="844491"/>
            <a:ext cx="5527806" cy="390950"/>
            <a:chOff x="2073897" y="1098486"/>
            <a:chExt cx="6291483" cy="390950"/>
          </a:xfrm>
        </p:grpSpPr>
        <p:sp>
          <p:nvSpPr>
            <p:cNvPr id="7" name="Rectangle : coins arrondis 6">
              <a:extLst>
                <a:ext uri="{FF2B5EF4-FFF2-40B4-BE49-F238E27FC236}">
                  <a16:creationId xmlns:a16="http://schemas.microsoft.com/office/drawing/2014/main" xmlns="" id="{9B4ECF5A-A9DB-F297-2DBE-7C1032A5B2D4}"/>
                </a:ext>
              </a:extLst>
            </p:cNvPr>
            <p:cNvSpPr/>
            <p:nvPr/>
          </p:nvSpPr>
          <p:spPr>
            <a:xfrm>
              <a:off x="2073897" y="1098486"/>
              <a:ext cx="6291483" cy="390950"/>
            </a:xfrm>
            <a:prstGeom prst="round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1400"/>
            </a:p>
          </p:txBody>
        </p:sp>
        <p:sp>
          <p:nvSpPr>
            <p:cNvPr id="36" name="ZoneTexte 35">
              <a:extLst>
                <a:ext uri="{FF2B5EF4-FFF2-40B4-BE49-F238E27FC236}">
                  <a16:creationId xmlns:a16="http://schemas.microsoft.com/office/drawing/2014/main" xmlns="" id="{DFF32421-3869-C796-8B68-06FB8F75A2F2}"/>
                </a:ext>
              </a:extLst>
            </p:cNvPr>
            <p:cNvSpPr txBox="1"/>
            <p:nvPr/>
          </p:nvSpPr>
          <p:spPr>
            <a:xfrm>
              <a:off x="2168165" y="1150070"/>
              <a:ext cx="5844619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1400" dirty="0">
                  <a:latin typeface="Arial" panose="020B0604020202020204" pitchFamily="34" charset="0"/>
                  <a:cs typeface="Arial" panose="020B0604020202020204" pitchFamily="34" charset="0"/>
                </a:rPr>
                <a:t>N/A</a:t>
              </a:r>
            </a:p>
          </p:txBody>
        </p:sp>
      </p:grpSp>
      <p:grpSp>
        <p:nvGrpSpPr>
          <p:cNvPr id="41" name="Groupe 40">
            <a:extLst>
              <a:ext uri="{FF2B5EF4-FFF2-40B4-BE49-F238E27FC236}">
                <a16:creationId xmlns:a16="http://schemas.microsoft.com/office/drawing/2014/main" xmlns="" id="{B101C328-D77C-F4AB-B073-6885EB86C85D}"/>
              </a:ext>
            </a:extLst>
          </p:cNvPr>
          <p:cNvGrpSpPr/>
          <p:nvPr/>
        </p:nvGrpSpPr>
        <p:grpSpPr>
          <a:xfrm>
            <a:off x="2738762" y="1365356"/>
            <a:ext cx="5527806" cy="390950"/>
            <a:chOff x="2073896" y="1619351"/>
            <a:chExt cx="6291483" cy="390950"/>
          </a:xfrm>
        </p:grpSpPr>
        <p:sp>
          <p:nvSpPr>
            <p:cNvPr id="8" name="Rectangle : coins arrondis 7">
              <a:extLst>
                <a:ext uri="{FF2B5EF4-FFF2-40B4-BE49-F238E27FC236}">
                  <a16:creationId xmlns:a16="http://schemas.microsoft.com/office/drawing/2014/main" xmlns="" id="{C3AF7E1D-9088-BEA6-30FF-527AFE78958F}"/>
                </a:ext>
              </a:extLst>
            </p:cNvPr>
            <p:cNvSpPr/>
            <p:nvPr/>
          </p:nvSpPr>
          <p:spPr>
            <a:xfrm>
              <a:off x="2073896" y="1619351"/>
              <a:ext cx="6291483" cy="390950"/>
            </a:xfrm>
            <a:prstGeom prst="round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14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7" name="ZoneTexte 36">
              <a:extLst>
                <a:ext uri="{FF2B5EF4-FFF2-40B4-BE49-F238E27FC236}">
                  <a16:creationId xmlns:a16="http://schemas.microsoft.com/office/drawing/2014/main" xmlns="" id="{A6F1EDFD-EE6F-2EF4-026A-6F8904963E5A}"/>
                </a:ext>
              </a:extLst>
            </p:cNvPr>
            <p:cNvSpPr txBox="1"/>
            <p:nvPr/>
          </p:nvSpPr>
          <p:spPr>
            <a:xfrm>
              <a:off x="2168165" y="1658579"/>
              <a:ext cx="5844619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1400" dirty="0">
                  <a:latin typeface="Arial" panose="020B0604020202020204" pitchFamily="34" charset="0"/>
                  <a:cs typeface="Arial" panose="020B0604020202020204" pitchFamily="34" charset="0"/>
                </a:rPr>
                <a:t>Déployer le plan de conduite du changement </a:t>
              </a:r>
            </a:p>
          </p:txBody>
        </p:sp>
      </p:grpSp>
      <p:grpSp>
        <p:nvGrpSpPr>
          <p:cNvPr id="40" name="Groupe 39">
            <a:extLst>
              <a:ext uri="{FF2B5EF4-FFF2-40B4-BE49-F238E27FC236}">
                <a16:creationId xmlns:a16="http://schemas.microsoft.com/office/drawing/2014/main" xmlns="" id="{C5A652D8-903A-3D98-FE0F-BF7B7ACD7877}"/>
              </a:ext>
            </a:extLst>
          </p:cNvPr>
          <p:cNvGrpSpPr/>
          <p:nvPr/>
        </p:nvGrpSpPr>
        <p:grpSpPr>
          <a:xfrm>
            <a:off x="2738762" y="1886221"/>
            <a:ext cx="5527806" cy="390950"/>
            <a:chOff x="2073896" y="2140216"/>
            <a:chExt cx="6291483" cy="390950"/>
          </a:xfrm>
        </p:grpSpPr>
        <p:sp>
          <p:nvSpPr>
            <p:cNvPr id="9" name="Rectangle : coins arrondis 8">
              <a:extLst>
                <a:ext uri="{FF2B5EF4-FFF2-40B4-BE49-F238E27FC236}">
                  <a16:creationId xmlns:a16="http://schemas.microsoft.com/office/drawing/2014/main" xmlns="" id="{D2B02A0E-9D68-A85D-30C6-37E60A08699E}"/>
                </a:ext>
              </a:extLst>
            </p:cNvPr>
            <p:cNvSpPr/>
            <p:nvPr/>
          </p:nvSpPr>
          <p:spPr>
            <a:xfrm>
              <a:off x="2073896" y="2140216"/>
              <a:ext cx="6291483" cy="390950"/>
            </a:xfrm>
            <a:prstGeom prst="round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14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8" name="ZoneTexte 37">
              <a:extLst>
                <a:ext uri="{FF2B5EF4-FFF2-40B4-BE49-F238E27FC236}">
                  <a16:creationId xmlns:a16="http://schemas.microsoft.com/office/drawing/2014/main" xmlns="" id="{E3DB4FEC-9F1C-05A9-3BCD-097A7EAC3807}"/>
                </a:ext>
              </a:extLst>
            </p:cNvPr>
            <p:cNvSpPr txBox="1"/>
            <p:nvPr/>
          </p:nvSpPr>
          <p:spPr>
            <a:xfrm>
              <a:off x="2198015" y="2197479"/>
              <a:ext cx="5844619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1400" dirty="0">
                  <a:latin typeface="Arial" panose="020B0604020202020204" pitchFamily="34" charset="0"/>
                  <a:cs typeface="Arial" panose="020B0604020202020204" pitchFamily="34" charset="0"/>
                </a:rPr>
                <a:t>A IDENTIFIER</a:t>
              </a:r>
            </a:p>
          </p:txBody>
        </p:sp>
      </p:grpSp>
      <p:sp>
        <p:nvSpPr>
          <p:cNvPr id="42" name="Triangle isocèle 41">
            <a:extLst>
              <a:ext uri="{FF2B5EF4-FFF2-40B4-BE49-F238E27FC236}">
                <a16:creationId xmlns:a16="http://schemas.microsoft.com/office/drawing/2014/main" xmlns="" id="{BD4E3D1D-B291-9C92-645B-013F9D342742}"/>
              </a:ext>
            </a:extLst>
          </p:cNvPr>
          <p:cNvSpPr/>
          <p:nvPr/>
        </p:nvSpPr>
        <p:spPr>
          <a:xfrm rot="10800000">
            <a:off x="8868758" y="2339898"/>
            <a:ext cx="2902465" cy="260427"/>
          </a:xfrm>
          <a:prstGeom prst="triangle">
            <a:avLst/>
          </a:prstGeom>
          <a:solidFill>
            <a:schemeClr val="tx1">
              <a:lumMod val="50000"/>
              <a:lumOff val="5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grpSp>
        <p:nvGrpSpPr>
          <p:cNvPr id="43" name="Groupe 42">
            <a:extLst>
              <a:ext uri="{FF2B5EF4-FFF2-40B4-BE49-F238E27FC236}">
                <a16:creationId xmlns:a16="http://schemas.microsoft.com/office/drawing/2014/main" xmlns="" id="{E6EC7F94-01F8-FF10-A21B-CD21E6889B10}"/>
              </a:ext>
            </a:extLst>
          </p:cNvPr>
          <p:cNvGrpSpPr/>
          <p:nvPr/>
        </p:nvGrpSpPr>
        <p:grpSpPr>
          <a:xfrm>
            <a:off x="8606672" y="1881928"/>
            <a:ext cx="3384224" cy="427939"/>
            <a:chOff x="2073896" y="2140216"/>
            <a:chExt cx="6291483" cy="390950"/>
          </a:xfrm>
        </p:grpSpPr>
        <p:sp>
          <p:nvSpPr>
            <p:cNvPr id="44" name="Rectangle : coins arrondis 43">
              <a:extLst>
                <a:ext uri="{FF2B5EF4-FFF2-40B4-BE49-F238E27FC236}">
                  <a16:creationId xmlns:a16="http://schemas.microsoft.com/office/drawing/2014/main" xmlns="" id="{3BE07B93-DE0F-3EF5-D6B1-FD48F74F9972}"/>
                </a:ext>
              </a:extLst>
            </p:cNvPr>
            <p:cNvSpPr/>
            <p:nvPr/>
          </p:nvSpPr>
          <p:spPr>
            <a:xfrm>
              <a:off x="2073896" y="2140216"/>
              <a:ext cx="6291483" cy="390950"/>
            </a:xfrm>
            <a:prstGeom prst="round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14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5" name="ZoneTexte 44">
              <a:extLst>
                <a:ext uri="{FF2B5EF4-FFF2-40B4-BE49-F238E27FC236}">
                  <a16:creationId xmlns:a16="http://schemas.microsoft.com/office/drawing/2014/main" xmlns="" id="{CD68E25E-6EF8-078A-3DE9-9B7276DE129B}"/>
                </a:ext>
              </a:extLst>
            </p:cNvPr>
            <p:cNvSpPr txBox="1"/>
            <p:nvPr/>
          </p:nvSpPr>
          <p:spPr>
            <a:xfrm>
              <a:off x="2198014" y="2197479"/>
              <a:ext cx="5844618" cy="2811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1400" b="1" dirty="0">
                  <a:latin typeface="Arial" panose="020B0604020202020204" pitchFamily="34" charset="0"/>
                  <a:cs typeface="Arial" panose="020B0604020202020204" pitchFamily="34" charset="0"/>
                </a:rPr>
                <a:t>Recommandations / Alertes</a:t>
              </a:r>
            </a:p>
          </p:txBody>
        </p:sp>
      </p:grpSp>
      <p:grpSp>
        <p:nvGrpSpPr>
          <p:cNvPr id="49" name="Groupe 48">
            <a:extLst>
              <a:ext uri="{FF2B5EF4-FFF2-40B4-BE49-F238E27FC236}">
                <a16:creationId xmlns:a16="http://schemas.microsoft.com/office/drawing/2014/main" xmlns="" id="{26A8F9CB-857D-A530-043E-BF75E4986C41}"/>
              </a:ext>
            </a:extLst>
          </p:cNvPr>
          <p:cNvGrpSpPr/>
          <p:nvPr/>
        </p:nvGrpSpPr>
        <p:grpSpPr>
          <a:xfrm>
            <a:off x="8627879" y="2563531"/>
            <a:ext cx="3384224" cy="3802698"/>
            <a:chOff x="2073896" y="2140216"/>
            <a:chExt cx="6291483" cy="390950"/>
          </a:xfrm>
        </p:grpSpPr>
        <p:sp>
          <p:nvSpPr>
            <p:cNvPr id="50" name="Rectangle : coins arrondis 49">
              <a:extLst>
                <a:ext uri="{FF2B5EF4-FFF2-40B4-BE49-F238E27FC236}">
                  <a16:creationId xmlns:a16="http://schemas.microsoft.com/office/drawing/2014/main" xmlns="" id="{736769E8-C5A8-0B39-89D8-E7A590C8C76D}"/>
                </a:ext>
              </a:extLst>
            </p:cNvPr>
            <p:cNvSpPr/>
            <p:nvPr/>
          </p:nvSpPr>
          <p:spPr>
            <a:xfrm>
              <a:off x="2073896" y="2140216"/>
              <a:ext cx="6291483" cy="390950"/>
            </a:xfrm>
            <a:prstGeom prst="roundRect">
              <a:avLst>
                <a:gd name="adj" fmla="val 5246"/>
              </a:avLst>
            </a:prstGeom>
            <a:solidFill>
              <a:schemeClr val="bg1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14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1" name="ZoneTexte 50">
              <a:extLst>
                <a:ext uri="{FF2B5EF4-FFF2-40B4-BE49-F238E27FC236}">
                  <a16:creationId xmlns:a16="http://schemas.microsoft.com/office/drawing/2014/main" xmlns="" id="{2B2EAE62-39CD-AAC3-6FEA-4C803AA16BA2}"/>
                </a:ext>
              </a:extLst>
            </p:cNvPr>
            <p:cNvSpPr txBox="1"/>
            <p:nvPr/>
          </p:nvSpPr>
          <p:spPr>
            <a:xfrm>
              <a:off x="2158589" y="2148005"/>
              <a:ext cx="6167363" cy="29743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fr-FR" sz="1400" b="1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Recommandation</a:t>
              </a:r>
              <a:r>
                <a:rPr lang="fr-FR" sz="14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: </a:t>
              </a:r>
            </a:p>
            <a:p>
              <a:pPr algn="just"/>
              <a:r>
                <a:rPr lang="fr-FR" sz="14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Maintenir avec tous les Stream leader un bon trend de travail afin d’avancer aisément dans les activités liées à la CDC</a:t>
              </a:r>
              <a:endParaRPr lang="fr-FR" sz="1400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algn="just"/>
              <a:endParaRPr lang="fr-FR" sz="1400" b="1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algn="just"/>
              <a:r>
                <a:rPr lang="fr-FR" sz="1400" b="1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Constats: </a:t>
              </a:r>
            </a:p>
            <a:p>
              <a:pPr marL="285750" indent="-285750" algn="just">
                <a:buClr>
                  <a:srgbClr val="FF1919"/>
                </a:buClr>
                <a:buFont typeface="Wingdings" panose="05000000000000000000" pitchFamily="2" charset="2"/>
                <a:buChar char="§"/>
              </a:pPr>
              <a:r>
                <a:rPr lang="fr-FR" sz="14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RAS</a:t>
              </a:r>
            </a:p>
            <a:p>
              <a:pPr algn="just"/>
              <a:endParaRPr lang="fr-FR" sz="1400" b="1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algn="just"/>
              <a:r>
                <a:rPr lang="fr-FR" sz="1400" b="1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Difficultés: </a:t>
              </a:r>
            </a:p>
            <a:p>
              <a:pPr marL="285750" indent="-285750" algn="just">
                <a:buClr>
                  <a:srgbClr val="FF1919"/>
                </a:buClr>
                <a:buFont typeface="Wingdings" panose="05000000000000000000" pitchFamily="2" charset="2"/>
                <a:buChar char="§"/>
              </a:pPr>
              <a:r>
                <a:rPr lang="fr-FR" sz="14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RAS</a:t>
              </a:r>
            </a:p>
            <a:p>
              <a:pPr marL="342900" indent="-342900" algn="just">
                <a:buFont typeface="+mj-lt"/>
                <a:buAutoNum type="arabicPeriod"/>
              </a:pPr>
              <a:endParaRPr lang="fr-FR" sz="1400" b="1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algn="just"/>
              <a:endParaRPr lang="fr-FR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52" name="Groupe 51">
            <a:extLst>
              <a:ext uri="{FF2B5EF4-FFF2-40B4-BE49-F238E27FC236}">
                <a16:creationId xmlns:a16="http://schemas.microsoft.com/office/drawing/2014/main" xmlns="" id="{21F3D403-CC42-E9F4-B6BE-E90046481684}"/>
              </a:ext>
            </a:extLst>
          </p:cNvPr>
          <p:cNvGrpSpPr/>
          <p:nvPr/>
        </p:nvGrpSpPr>
        <p:grpSpPr>
          <a:xfrm>
            <a:off x="3991422" y="2573156"/>
            <a:ext cx="4255642" cy="889652"/>
            <a:chOff x="2073896" y="2140216"/>
            <a:chExt cx="6291483" cy="506966"/>
          </a:xfrm>
        </p:grpSpPr>
        <p:sp>
          <p:nvSpPr>
            <p:cNvPr id="53" name="Rectangle : coins arrondis 52">
              <a:extLst>
                <a:ext uri="{FF2B5EF4-FFF2-40B4-BE49-F238E27FC236}">
                  <a16:creationId xmlns:a16="http://schemas.microsoft.com/office/drawing/2014/main" xmlns="" id="{BE61BDF2-F156-57FA-297D-B27E31DB33ED}"/>
                </a:ext>
              </a:extLst>
            </p:cNvPr>
            <p:cNvSpPr/>
            <p:nvPr/>
          </p:nvSpPr>
          <p:spPr>
            <a:xfrm>
              <a:off x="2073896" y="2140216"/>
              <a:ext cx="6291483" cy="390950"/>
            </a:xfrm>
            <a:prstGeom prst="round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14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4" name="ZoneTexte 53">
              <a:extLst>
                <a:ext uri="{FF2B5EF4-FFF2-40B4-BE49-F238E27FC236}">
                  <a16:creationId xmlns:a16="http://schemas.microsoft.com/office/drawing/2014/main" xmlns="" id="{673D30F0-8D26-7E4B-1A0B-ABBB544E7747}"/>
                </a:ext>
              </a:extLst>
            </p:cNvPr>
            <p:cNvSpPr txBox="1"/>
            <p:nvPr/>
          </p:nvSpPr>
          <p:spPr>
            <a:xfrm>
              <a:off x="2198014" y="2173640"/>
              <a:ext cx="6027323" cy="47354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1200" b="1" dirty="0">
                  <a:latin typeface="Arial" panose="020B0604020202020204" pitchFamily="34" charset="0"/>
                  <a:cs typeface="Arial" panose="020B0604020202020204" pitchFamily="34" charset="0"/>
                </a:rPr>
                <a:t>A retenir</a:t>
              </a:r>
              <a:r>
                <a:rPr lang="fr-FR" sz="1200" dirty="0">
                  <a:latin typeface="Arial" panose="020B0604020202020204" pitchFamily="34" charset="0"/>
                  <a:cs typeface="Arial" panose="020B0604020202020204" pitchFamily="34" charset="0"/>
                </a:rPr>
                <a:t>: </a:t>
              </a:r>
            </a:p>
            <a:p>
              <a:r>
                <a:rPr lang="fr-FR" sz="1200" dirty="0">
                  <a:latin typeface="Arial" panose="020B0604020202020204" pitchFamily="34" charset="0"/>
                  <a:cs typeface="Arial" panose="020B0604020202020204" pitchFamily="34" charset="0"/>
                </a:rPr>
                <a:t>Impact 2/6</a:t>
              </a:r>
            </a:p>
            <a:p>
              <a:r>
                <a:rPr lang="fr-FR" sz="1200" dirty="0">
                  <a:latin typeface="Arial" panose="020B0604020202020204" pitchFamily="34" charset="0"/>
                  <a:cs typeface="Arial" panose="020B0604020202020204" pitchFamily="34" charset="0"/>
                </a:rPr>
                <a:t>Sensibilisations en cours de réalisation. </a:t>
              </a:r>
            </a:p>
            <a:p>
              <a:endParaRPr lang="fr-FR" sz="12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55" name="Groupe 54">
            <a:extLst>
              <a:ext uri="{FF2B5EF4-FFF2-40B4-BE49-F238E27FC236}">
                <a16:creationId xmlns:a16="http://schemas.microsoft.com/office/drawing/2014/main" xmlns="" id="{822361D3-ECB4-BB3D-8E8F-8E4A9BF22BA0}"/>
              </a:ext>
            </a:extLst>
          </p:cNvPr>
          <p:cNvGrpSpPr/>
          <p:nvPr/>
        </p:nvGrpSpPr>
        <p:grpSpPr>
          <a:xfrm>
            <a:off x="3991422" y="3369784"/>
            <a:ext cx="4255642" cy="759351"/>
            <a:chOff x="2073896" y="2140216"/>
            <a:chExt cx="6291483" cy="432715"/>
          </a:xfrm>
        </p:grpSpPr>
        <p:sp>
          <p:nvSpPr>
            <p:cNvPr id="56" name="Rectangle : coins arrondis 55">
              <a:extLst>
                <a:ext uri="{FF2B5EF4-FFF2-40B4-BE49-F238E27FC236}">
                  <a16:creationId xmlns:a16="http://schemas.microsoft.com/office/drawing/2014/main" xmlns="" id="{35536621-1A0A-2EF7-A288-F254EC608BC4}"/>
                </a:ext>
              </a:extLst>
            </p:cNvPr>
            <p:cNvSpPr/>
            <p:nvPr/>
          </p:nvSpPr>
          <p:spPr>
            <a:xfrm>
              <a:off x="2073896" y="2140216"/>
              <a:ext cx="6291483" cy="390950"/>
            </a:xfrm>
            <a:prstGeom prst="round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14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7" name="ZoneTexte 56">
              <a:extLst>
                <a:ext uri="{FF2B5EF4-FFF2-40B4-BE49-F238E27FC236}">
                  <a16:creationId xmlns:a16="http://schemas.microsoft.com/office/drawing/2014/main" xmlns="" id="{5EFF7B56-454B-F0F7-5858-55A93D9774C2}"/>
                </a:ext>
              </a:extLst>
            </p:cNvPr>
            <p:cNvSpPr txBox="1"/>
            <p:nvPr/>
          </p:nvSpPr>
          <p:spPr>
            <a:xfrm>
              <a:off x="2171613" y="2204620"/>
              <a:ext cx="6027323" cy="36831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1200" b="1" dirty="0">
                  <a:latin typeface="Arial" panose="020B0604020202020204" pitchFamily="34" charset="0"/>
                  <a:cs typeface="Arial" panose="020B0604020202020204" pitchFamily="34" charset="0"/>
                </a:rPr>
                <a:t>A retenir</a:t>
              </a:r>
              <a:r>
                <a:rPr lang="fr-FR" sz="1200" dirty="0">
                  <a:latin typeface="Arial" panose="020B0604020202020204" pitchFamily="34" charset="0"/>
                  <a:cs typeface="Arial" panose="020B0604020202020204" pitchFamily="34" charset="0"/>
                </a:rPr>
                <a:t>: </a:t>
              </a:r>
            </a:p>
            <a:p>
              <a:r>
                <a:rPr lang="fr-FR" sz="1200" dirty="0">
                  <a:latin typeface="Arial" panose="020B0604020202020204" pitchFamily="34" charset="0"/>
                  <a:cs typeface="Arial" panose="020B0604020202020204" pitchFamily="34" charset="0"/>
                </a:rPr>
                <a:t>Impact</a:t>
              </a:r>
              <a:r>
                <a:rPr lang="fr-FR" sz="1200" i="1" dirty="0">
                  <a:latin typeface="Arial" panose="020B0604020202020204" pitchFamily="34" charset="0"/>
                  <a:cs typeface="Arial" panose="020B0604020202020204" pitchFamily="34" charset="0"/>
                </a:rPr>
                <a:t>, s</a:t>
              </a:r>
              <a:r>
                <a:rPr lang="fr-FR" sz="1200" dirty="0">
                  <a:latin typeface="Arial" panose="020B0604020202020204" pitchFamily="34" charset="0"/>
                  <a:cs typeface="Arial" panose="020B0604020202020204" pitchFamily="34" charset="0"/>
                </a:rPr>
                <a:t>ensibilisation et formation non démarré</a:t>
              </a:r>
            </a:p>
            <a:p>
              <a:endParaRPr lang="fr-FR" sz="12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58" name="Groupe 57">
            <a:extLst>
              <a:ext uri="{FF2B5EF4-FFF2-40B4-BE49-F238E27FC236}">
                <a16:creationId xmlns:a16="http://schemas.microsoft.com/office/drawing/2014/main" xmlns="" id="{798C02E8-E7F8-9288-7477-CC693D18D63E}"/>
              </a:ext>
            </a:extLst>
          </p:cNvPr>
          <p:cNvGrpSpPr/>
          <p:nvPr/>
        </p:nvGrpSpPr>
        <p:grpSpPr>
          <a:xfrm>
            <a:off x="3991422" y="4156334"/>
            <a:ext cx="4255642" cy="746820"/>
            <a:chOff x="2073896" y="2140216"/>
            <a:chExt cx="6291483" cy="425574"/>
          </a:xfrm>
        </p:grpSpPr>
        <p:sp>
          <p:nvSpPr>
            <p:cNvPr id="59" name="Rectangle : coins arrondis 58">
              <a:extLst>
                <a:ext uri="{FF2B5EF4-FFF2-40B4-BE49-F238E27FC236}">
                  <a16:creationId xmlns:a16="http://schemas.microsoft.com/office/drawing/2014/main" xmlns="" id="{DF6584D5-E611-D85F-F36F-F57A149BD907}"/>
                </a:ext>
              </a:extLst>
            </p:cNvPr>
            <p:cNvSpPr/>
            <p:nvPr/>
          </p:nvSpPr>
          <p:spPr>
            <a:xfrm>
              <a:off x="2073896" y="2140216"/>
              <a:ext cx="6291483" cy="390950"/>
            </a:xfrm>
            <a:prstGeom prst="round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14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0" name="ZoneTexte 59">
              <a:extLst>
                <a:ext uri="{FF2B5EF4-FFF2-40B4-BE49-F238E27FC236}">
                  <a16:creationId xmlns:a16="http://schemas.microsoft.com/office/drawing/2014/main" xmlns="" id="{55585D6E-3A6B-C7FD-6B05-184C373B3AF3}"/>
                </a:ext>
              </a:extLst>
            </p:cNvPr>
            <p:cNvSpPr txBox="1"/>
            <p:nvPr/>
          </p:nvSpPr>
          <p:spPr>
            <a:xfrm>
              <a:off x="2198014" y="2197479"/>
              <a:ext cx="6027323" cy="36831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1200" b="1" dirty="0">
                  <a:latin typeface="Arial" panose="020B0604020202020204" pitchFamily="34" charset="0"/>
                  <a:cs typeface="Arial" panose="020B0604020202020204" pitchFamily="34" charset="0"/>
                </a:rPr>
                <a:t>A retenir</a:t>
              </a:r>
              <a:r>
                <a:rPr lang="fr-FR" sz="1200" dirty="0">
                  <a:latin typeface="Arial" panose="020B0604020202020204" pitchFamily="34" charset="0"/>
                  <a:cs typeface="Arial" panose="020B0604020202020204" pitchFamily="34" charset="0"/>
                </a:rPr>
                <a:t>: </a:t>
              </a:r>
            </a:p>
            <a:p>
              <a:r>
                <a:rPr lang="fr-FR" sz="1200" dirty="0">
                  <a:latin typeface="Arial" panose="020B0604020202020204" pitchFamily="34" charset="0"/>
                  <a:cs typeface="Arial" panose="020B0604020202020204" pitchFamily="34" charset="0"/>
                </a:rPr>
                <a:t>Impact</a:t>
              </a:r>
              <a:r>
                <a:rPr lang="fr-FR" sz="1200" i="1" dirty="0">
                  <a:latin typeface="Arial" panose="020B0604020202020204" pitchFamily="34" charset="0"/>
                  <a:cs typeface="Arial" panose="020B0604020202020204" pitchFamily="34" charset="0"/>
                </a:rPr>
                <a:t>, s</a:t>
              </a:r>
              <a:r>
                <a:rPr lang="fr-FR" sz="1200" dirty="0">
                  <a:latin typeface="Arial" panose="020B0604020202020204" pitchFamily="34" charset="0"/>
                  <a:cs typeface="Arial" panose="020B0604020202020204" pitchFamily="34" charset="0"/>
                </a:rPr>
                <a:t>ensibilisation et formation non démarré</a:t>
              </a:r>
            </a:p>
            <a:p>
              <a:endParaRPr lang="fr-FR" sz="12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61" name="Groupe 60">
            <a:extLst>
              <a:ext uri="{FF2B5EF4-FFF2-40B4-BE49-F238E27FC236}">
                <a16:creationId xmlns:a16="http://schemas.microsoft.com/office/drawing/2014/main" xmlns="" id="{8D753A15-13FC-49F6-F2A3-9A0D79E7D635}"/>
              </a:ext>
            </a:extLst>
          </p:cNvPr>
          <p:cNvGrpSpPr/>
          <p:nvPr/>
        </p:nvGrpSpPr>
        <p:grpSpPr>
          <a:xfrm>
            <a:off x="3991422" y="4909930"/>
            <a:ext cx="4255642" cy="746820"/>
            <a:chOff x="2073896" y="2140216"/>
            <a:chExt cx="6291483" cy="425574"/>
          </a:xfrm>
        </p:grpSpPr>
        <p:sp>
          <p:nvSpPr>
            <p:cNvPr id="62" name="Rectangle : coins arrondis 61">
              <a:extLst>
                <a:ext uri="{FF2B5EF4-FFF2-40B4-BE49-F238E27FC236}">
                  <a16:creationId xmlns:a16="http://schemas.microsoft.com/office/drawing/2014/main" xmlns="" id="{EAA1778D-8CF5-D90E-69AF-439818FBF373}"/>
                </a:ext>
              </a:extLst>
            </p:cNvPr>
            <p:cNvSpPr/>
            <p:nvPr/>
          </p:nvSpPr>
          <p:spPr>
            <a:xfrm>
              <a:off x="2073896" y="2140216"/>
              <a:ext cx="6291483" cy="390950"/>
            </a:xfrm>
            <a:prstGeom prst="round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14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3" name="ZoneTexte 62">
              <a:extLst>
                <a:ext uri="{FF2B5EF4-FFF2-40B4-BE49-F238E27FC236}">
                  <a16:creationId xmlns:a16="http://schemas.microsoft.com/office/drawing/2014/main" xmlns="" id="{30EC196F-D64C-9866-90B7-B98C05EB50A6}"/>
                </a:ext>
              </a:extLst>
            </p:cNvPr>
            <p:cNvSpPr txBox="1"/>
            <p:nvPr/>
          </p:nvSpPr>
          <p:spPr>
            <a:xfrm>
              <a:off x="2198014" y="2197479"/>
              <a:ext cx="6027323" cy="36831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1200" b="1" dirty="0">
                  <a:latin typeface="Arial" panose="020B0604020202020204" pitchFamily="34" charset="0"/>
                  <a:cs typeface="Arial" panose="020B0604020202020204" pitchFamily="34" charset="0"/>
                </a:rPr>
                <a:t>A retenir</a:t>
              </a:r>
              <a:r>
                <a:rPr lang="fr-FR" sz="1200" dirty="0">
                  <a:latin typeface="Arial" panose="020B0604020202020204" pitchFamily="34" charset="0"/>
                  <a:cs typeface="Arial" panose="020B0604020202020204" pitchFamily="34" charset="0"/>
                </a:rPr>
                <a:t>: </a:t>
              </a:r>
            </a:p>
            <a:p>
              <a:r>
                <a:rPr lang="fr-FR" sz="1200" dirty="0">
                  <a:latin typeface="Arial" panose="020B0604020202020204" pitchFamily="34" charset="0"/>
                  <a:cs typeface="Arial" panose="020B0604020202020204" pitchFamily="34" charset="0"/>
                </a:rPr>
                <a:t>Impact</a:t>
              </a:r>
              <a:r>
                <a:rPr lang="fr-FR" sz="1200" i="1" dirty="0">
                  <a:latin typeface="Arial" panose="020B0604020202020204" pitchFamily="34" charset="0"/>
                  <a:cs typeface="Arial" panose="020B0604020202020204" pitchFamily="34" charset="0"/>
                </a:rPr>
                <a:t>, s</a:t>
              </a:r>
              <a:r>
                <a:rPr lang="fr-FR" sz="1200" dirty="0">
                  <a:latin typeface="Arial" panose="020B0604020202020204" pitchFamily="34" charset="0"/>
                  <a:cs typeface="Arial" panose="020B0604020202020204" pitchFamily="34" charset="0"/>
                </a:rPr>
                <a:t>ensibilisation et formation non démarré</a:t>
              </a:r>
            </a:p>
            <a:p>
              <a:endParaRPr lang="fr-FR" sz="12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64" name="Groupe 63">
            <a:extLst>
              <a:ext uri="{FF2B5EF4-FFF2-40B4-BE49-F238E27FC236}">
                <a16:creationId xmlns:a16="http://schemas.microsoft.com/office/drawing/2014/main" xmlns="" id="{9FEB3754-AAE9-B209-44B3-AA6C2671143F}"/>
              </a:ext>
            </a:extLst>
          </p:cNvPr>
          <p:cNvGrpSpPr/>
          <p:nvPr/>
        </p:nvGrpSpPr>
        <p:grpSpPr>
          <a:xfrm>
            <a:off x="3991422" y="5680169"/>
            <a:ext cx="4255642" cy="686060"/>
            <a:chOff x="2073896" y="2140216"/>
            <a:chExt cx="6291483" cy="390950"/>
          </a:xfrm>
        </p:grpSpPr>
        <p:sp>
          <p:nvSpPr>
            <p:cNvPr id="65" name="Rectangle : coins arrondis 64">
              <a:extLst>
                <a:ext uri="{FF2B5EF4-FFF2-40B4-BE49-F238E27FC236}">
                  <a16:creationId xmlns:a16="http://schemas.microsoft.com/office/drawing/2014/main" xmlns="" id="{9B4BA84E-EBA4-4141-D325-E6B4EE904697}"/>
                </a:ext>
              </a:extLst>
            </p:cNvPr>
            <p:cNvSpPr/>
            <p:nvPr/>
          </p:nvSpPr>
          <p:spPr>
            <a:xfrm>
              <a:off x="2073896" y="2140216"/>
              <a:ext cx="6291483" cy="390950"/>
            </a:xfrm>
            <a:prstGeom prst="round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14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6" name="ZoneTexte 65">
              <a:extLst>
                <a:ext uri="{FF2B5EF4-FFF2-40B4-BE49-F238E27FC236}">
                  <a16:creationId xmlns:a16="http://schemas.microsoft.com/office/drawing/2014/main" xmlns="" id="{03D2A14C-6D3A-86EF-F605-F550D4B597B4}"/>
                </a:ext>
              </a:extLst>
            </p:cNvPr>
            <p:cNvSpPr txBox="1"/>
            <p:nvPr/>
          </p:nvSpPr>
          <p:spPr>
            <a:xfrm>
              <a:off x="2198014" y="2197479"/>
              <a:ext cx="6027323" cy="26307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1200" b="1" dirty="0">
                  <a:latin typeface="Arial" panose="020B0604020202020204" pitchFamily="34" charset="0"/>
                  <a:cs typeface="Arial" panose="020B0604020202020204" pitchFamily="34" charset="0"/>
                </a:rPr>
                <a:t>A retenir</a:t>
              </a:r>
              <a:r>
                <a:rPr lang="fr-FR" sz="1200" dirty="0">
                  <a:latin typeface="Arial" panose="020B0604020202020204" pitchFamily="34" charset="0"/>
                  <a:cs typeface="Arial" panose="020B0604020202020204" pitchFamily="34" charset="0"/>
                </a:rPr>
                <a:t>: </a:t>
              </a:r>
            </a:p>
            <a:p>
              <a:r>
                <a:rPr lang="fr-FR" sz="1200" dirty="0">
                  <a:latin typeface="Arial" panose="020B0604020202020204" pitchFamily="34" charset="0"/>
                  <a:cs typeface="Arial" panose="020B0604020202020204" pitchFamily="34" charset="0"/>
                </a:rPr>
                <a:t>Impact</a:t>
              </a:r>
              <a:r>
                <a:rPr lang="fr-FR" sz="1200" i="1" dirty="0">
                  <a:latin typeface="Arial" panose="020B0604020202020204" pitchFamily="34" charset="0"/>
                  <a:cs typeface="Arial" panose="020B0604020202020204" pitchFamily="34" charset="0"/>
                </a:rPr>
                <a:t>, s</a:t>
              </a:r>
              <a:r>
                <a:rPr lang="fr-FR" sz="1200" dirty="0">
                  <a:latin typeface="Arial" panose="020B0604020202020204" pitchFamily="34" charset="0"/>
                  <a:cs typeface="Arial" panose="020B0604020202020204" pitchFamily="34" charset="0"/>
                </a:rPr>
                <a:t>ensibilisation et formation non démarré</a:t>
              </a:r>
            </a:p>
          </p:txBody>
        </p:sp>
      </p:grpSp>
      <p:grpSp>
        <p:nvGrpSpPr>
          <p:cNvPr id="68" name="Groupe 67">
            <a:extLst>
              <a:ext uri="{FF2B5EF4-FFF2-40B4-BE49-F238E27FC236}">
                <a16:creationId xmlns:a16="http://schemas.microsoft.com/office/drawing/2014/main" xmlns="" id="{8DDACA37-690D-F70D-D2E1-ADEC859C628B}"/>
              </a:ext>
            </a:extLst>
          </p:cNvPr>
          <p:cNvGrpSpPr/>
          <p:nvPr/>
        </p:nvGrpSpPr>
        <p:grpSpPr>
          <a:xfrm>
            <a:off x="10448042" y="844491"/>
            <a:ext cx="658308" cy="607766"/>
            <a:chOff x="10448042" y="1098486"/>
            <a:chExt cx="658308" cy="607766"/>
          </a:xfrm>
        </p:grpSpPr>
        <p:sp>
          <p:nvSpPr>
            <p:cNvPr id="30" name="Organigramme : Connecteur 29">
              <a:extLst>
                <a:ext uri="{FF2B5EF4-FFF2-40B4-BE49-F238E27FC236}">
                  <a16:creationId xmlns:a16="http://schemas.microsoft.com/office/drawing/2014/main" xmlns="" id="{3BE9A5A2-141D-E463-9FF3-A54945498864}"/>
                </a:ext>
              </a:extLst>
            </p:cNvPr>
            <p:cNvSpPr/>
            <p:nvPr/>
          </p:nvSpPr>
          <p:spPr>
            <a:xfrm>
              <a:off x="10448042" y="1098486"/>
              <a:ext cx="658306" cy="607766"/>
            </a:xfrm>
            <a:prstGeom prst="flowChartConnector">
              <a:avLst/>
            </a:prstGeom>
            <a:solidFill>
              <a:schemeClr val="bg1"/>
            </a:solidFill>
            <a:ln w="57150">
              <a:solidFill>
                <a:srgbClr val="C0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67" name="Arc partiel 66">
              <a:extLst>
                <a:ext uri="{FF2B5EF4-FFF2-40B4-BE49-F238E27FC236}">
                  <a16:creationId xmlns:a16="http://schemas.microsoft.com/office/drawing/2014/main" xmlns="" id="{AE01E035-7186-187A-B0AF-7EF0D3E365F3}"/>
                </a:ext>
              </a:extLst>
            </p:cNvPr>
            <p:cNvSpPr/>
            <p:nvPr/>
          </p:nvSpPr>
          <p:spPr>
            <a:xfrm>
              <a:off x="10448043" y="1112363"/>
              <a:ext cx="658307" cy="584700"/>
            </a:xfrm>
            <a:prstGeom prst="pie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>
                <a:solidFill>
                  <a:schemeClr val="tx1"/>
                </a:solidFill>
              </a:endParaRPr>
            </a:p>
          </p:txBody>
        </p:sp>
      </p:grpSp>
      <p:grpSp>
        <p:nvGrpSpPr>
          <p:cNvPr id="71" name="Groupe 70">
            <a:extLst>
              <a:ext uri="{FF2B5EF4-FFF2-40B4-BE49-F238E27FC236}">
                <a16:creationId xmlns:a16="http://schemas.microsoft.com/office/drawing/2014/main" xmlns="" id="{ACEBFFF1-E7FE-486C-9255-1D6E340092D2}"/>
              </a:ext>
            </a:extLst>
          </p:cNvPr>
          <p:cNvGrpSpPr/>
          <p:nvPr/>
        </p:nvGrpSpPr>
        <p:grpSpPr>
          <a:xfrm>
            <a:off x="9618480" y="844491"/>
            <a:ext cx="670877" cy="607766"/>
            <a:chOff x="9618480" y="1098486"/>
            <a:chExt cx="670877" cy="607766"/>
          </a:xfrm>
        </p:grpSpPr>
        <p:sp>
          <p:nvSpPr>
            <p:cNvPr id="29" name="Organigramme : Connecteur 28">
              <a:extLst>
                <a:ext uri="{FF2B5EF4-FFF2-40B4-BE49-F238E27FC236}">
                  <a16:creationId xmlns:a16="http://schemas.microsoft.com/office/drawing/2014/main" xmlns="" id="{12BC6207-CF54-F4C2-BA5F-E867C0A55F0D}"/>
                </a:ext>
              </a:extLst>
            </p:cNvPr>
            <p:cNvSpPr/>
            <p:nvPr/>
          </p:nvSpPr>
          <p:spPr>
            <a:xfrm>
              <a:off x="9618480" y="1098486"/>
              <a:ext cx="658306" cy="607766"/>
            </a:xfrm>
            <a:prstGeom prst="flowChartConnector">
              <a:avLst/>
            </a:prstGeom>
            <a:solidFill>
              <a:schemeClr val="bg1"/>
            </a:solidFill>
            <a:ln w="57150">
              <a:solidFill>
                <a:srgbClr val="C0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69" name="Arc partiel 68">
              <a:extLst>
                <a:ext uri="{FF2B5EF4-FFF2-40B4-BE49-F238E27FC236}">
                  <a16:creationId xmlns:a16="http://schemas.microsoft.com/office/drawing/2014/main" xmlns="" id="{67B2034A-D289-46CB-606A-103940DB6AC2}"/>
                </a:ext>
              </a:extLst>
            </p:cNvPr>
            <p:cNvSpPr/>
            <p:nvPr/>
          </p:nvSpPr>
          <p:spPr>
            <a:xfrm>
              <a:off x="9631052" y="1122792"/>
              <a:ext cx="658305" cy="578442"/>
            </a:xfrm>
            <a:prstGeom prst="pie">
              <a:avLst>
                <a:gd name="adj1" fmla="val 5503421"/>
                <a:gd name="adj2" fmla="val 16199996"/>
              </a:avLst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72" name="Groupe 71">
            <a:extLst>
              <a:ext uri="{FF2B5EF4-FFF2-40B4-BE49-F238E27FC236}">
                <a16:creationId xmlns:a16="http://schemas.microsoft.com/office/drawing/2014/main" xmlns="" id="{C55B179C-6C8B-108B-329F-764A09A67E59}"/>
              </a:ext>
            </a:extLst>
          </p:cNvPr>
          <p:cNvGrpSpPr/>
          <p:nvPr/>
        </p:nvGrpSpPr>
        <p:grpSpPr>
          <a:xfrm>
            <a:off x="8693084" y="844491"/>
            <a:ext cx="670878" cy="607766"/>
            <a:chOff x="8693084" y="1098486"/>
            <a:chExt cx="670878" cy="607766"/>
          </a:xfrm>
        </p:grpSpPr>
        <p:sp>
          <p:nvSpPr>
            <p:cNvPr id="27" name="Organigramme : Connecteur 26">
              <a:extLst>
                <a:ext uri="{FF2B5EF4-FFF2-40B4-BE49-F238E27FC236}">
                  <a16:creationId xmlns:a16="http://schemas.microsoft.com/office/drawing/2014/main" xmlns="" id="{5124BBC6-13A6-AED2-1F00-9460924393A9}"/>
                </a:ext>
              </a:extLst>
            </p:cNvPr>
            <p:cNvSpPr/>
            <p:nvPr/>
          </p:nvSpPr>
          <p:spPr>
            <a:xfrm>
              <a:off x="8693084" y="1098486"/>
              <a:ext cx="658306" cy="607766"/>
            </a:xfrm>
            <a:prstGeom prst="flowChartConnector">
              <a:avLst/>
            </a:prstGeom>
            <a:solidFill>
              <a:schemeClr val="bg1"/>
            </a:solidFill>
            <a:ln w="57150">
              <a:solidFill>
                <a:schemeClr val="accent6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  <p:sp>
          <p:nvSpPr>
            <p:cNvPr id="70" name="Arc partiel 69">
              <a:extLst>
                <a:ext uri="{FF2B5EF4-FFF2-40B4-BE49-F238E27FC236}">
                  <a16:creationId xmlns:a16="http://schemas.microsoft.com/office/drawing/2014/main" xmlns="" id="{DA82CB88-0B79-4450-96A8-84B92BDD8BE1}"/>
                </a:ext>
              </a:extLst>
            </p:cNvPr>
            <p:cNvSpPr/>
            <p:nvPr/>
          </p:nvSpPr>
          <p:spPr>
            <a:xfrm>
              <a:off x="8705657" y="1113268"/>
              <a:ext cx="658305" cy="578442"/>
            </a:xfrm>
            <a:prstGeom prst="pie">
              <a:avLst>
                <a:gd name="adj1" fmla="val 10833443"/>
                <a:gd name="adj2" fmla="val 16199996"/>
              </a:avLst>
            </a:prstGeom>
            <a:solidFill>
              <a:srgbClr val="C00000"/>
            </a:solidFill>
            <a:ln>
              <a:solidFill>
                <a:schemeClr val="accent6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73" name="Groupe 72">
            <a:extLst>
              <a:ext uri="{FF2B5EF4-FFF2-40B4-BE49-F238E27FC236}">
                <a16:creationId xmlns:a16="http://schemas.microsoft.com/office/drawing/2014/main" xmlns="" id="{4D8AF972-7CB2-47D5-ADE8-07849C0E534A}"/>
              </a:ext>
            </a:extLst>
          </p:cNvPr>
          <p:cNvGrpSpPr/>
          <p:nvPr/>
        </p:nvGrpSpPr>
        <p:grpSpPr>
          <a:xfrm>
            <a:off x="2810537" y="2602274"/>
            <a:ext cx="921523" cy="2946621"/>
            <a:chOff x="245098" y="2933638"/>
            <a:chExt cx="2187018" cy="2946621"/>
          </a:xfrm>
        </p:grpSpPr>
        <p:sp>
          <p:nvSpPr>
            <p:cNvPr id="74" name="Rectangle : coins arrondis 73">
              <a:extLst>
                <a:ext uri="{FF2B5EF4-FFF2-40B4-BE49-F238E27FC236}">
                  <a16:creationId xmlns:a16="http://schemas.microsoft.com/office/drawing/2014/main" xmlns="" id="{5086A748-8C6B-4AA6-B35C-602A232AC6FF}"/>
                </a:ext>
              </a:extLst>
            </p:cNvPr>
            <p:cNvSpPr/>
            <p:nvPr/>
          </p:nvSpPr>
          <p:spPr>
            <a:xfrm>
              <a:off x="245098" y="2933638"/>
              <a:ext cx="2187018" cy="695682"/>
            </a:xfrm>
            <a:prstGeom prst="roundRect">
              <a:avLst/>
            </a:prstGeom>
            <a:solidFill>
              <a:srgbClr val="C0000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CM" sz="1600" dirty="0">
                  <a:solidFill>
                    <a:schemeClr val="bg1"/>
                  </a:solidFill>
                </a:rPr>
                <a:t>33%</a:t>
              </a:r>
              <a:endParaRPr lang="fr-FR" sz="1600" dirty="0">
                <a:solidFill>
                  <a:schemeClr val="bg1"/>
                </a:solidFill>
              </a:endParaRPr>
            </a:p>
          </p:txBody>
        </p:sp>
        <p:sp>
          <p:nvSpPr>
            <p:cNvPr id="75" name="Rectangle : coins arrondis 74">
              <a:extLst>
                <a:ext uri="{FF2B5EF4-FFF2-40B4-BE49-F238E27FC236}">
                  <a16:creationId xmlns:a16="http://schemas.microsoft.com/office/drawing/2014/main" xmlns="" id="{53FE378B-BB24-48B0-88EF-F6E6AAC641A7}"/>
                </a:ext>
              </a:extLst>
            </p:cNvPr>
            <p:cNvSpPr/>
            <p:nvPr/>
          </p:nvSpPr>
          <p:spPr>
            <a:xfrm>
              <a:off x="245098" y="3683951"/>
              <a:ext cx="2187018" cy="695682"/>
            </a:xfrm>
            <a:prstGeom prst="roundRect">
              <a:avLst/>
            </a:prstGeom>
            <a:solidFill>
              <a:srgbClr val="C0000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CM" sz="1600" dirty="0">
                  <a:solidFill>
                    <a:schemeClr val="bg1"/>
                  </a:solidFill>
                </a:rPr>
                <a:t>0%</a:t>
              </a:r>
              <a:endParaRPr lang="fr-FR" sz="1600" dirty="0">
                <a:solidFill>
                  <a:schemeClr val="bg1"/>
                </a:solidFill>
              </a:endParaRPr>
            </a:p>
          </p:txBody>
        </p:sp>
        <p:sp>
          <p:nvSpPr>
            <p:cNvPr id="76" name="Rectangle : coins arrondis 75">
              <a:extLst>
                <a:ext uri="{FF2B5EF4-FFF2-40B4-BE49-F238E27FC236}">
                  <a16:creationId xmlns:a16="http://schemas.microsoft.com/office/drawing/2014/main" xmlns="" id="{8E0A841A-37F7-4BDF-B9BE-632DF9968EE1}"/>
                </a:ext>
              </a:extLst>
            </p:cNvPr>
            <p:cNvSpPr/>
            <p:nvPr/>
          </p:nvSpPr>
          <p:spPr>
            <a:xfrm>
              <a:off x="245098" y="4434264"/>
              <a:ext cx="2187018" cy="695682"/>
            </a:xfrm>
            <a:prstGeom prst="roundRect">
              <a:avLst/>
            </a:prstGeom>
            <a:solidFill>
              <a:srgbClr val="C0000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CM" dirty="0">
                  <a:solidFill>
                    <a:schemeClr val="bg1"/>
                  </a:solidFill>
                </a:rPr>
                <a:t>0%</a:t>
              </a:r>
              <a:endParaRPr lang="fr-FR" dirty="0">
                <a:solidFill>
                  <a:schemeClr val="bg1"/>
                </a:solidFill>
              </a:endParaRPr>
            </a:p>
          </p:txBody>
        </p:sp>
        <p:sp>
          <p:nvSpPr>
            <p:cNvPr id="77" name="Rectangle : coins arrondis 76">
              <a:extLst>
                <a:ext uri="{FF2B5EF4-FFF2-40B4-BE49-F238E27FC236}">
                  <a16:creationId xmlns:a16="http://schemas.microsoft.com/office/drawing/2014/main" xmlns="" id="{836E3C67-9398-413B-9A46-1D42815B9A2E}"/>
                </a:ext>
              </a:extLst>
            </p:cNvPr>
            <p:cNvSpPr/>
            <p:nvPr/>
          </p:nvSpPr>
          <p:spPr>
            <a:xfrm>
              <a:off x="245098" y="5184577"/>
              <a:ext cx="2187018" cy="695682"/>
            </a:xfrm>
            <a:prstGeom prst="roundRect">
              <a:avLst/>
            </a:prstGeom>
            <a:solidFill>
              <a:srgbClr val="C0000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CM" dirty="0">
                  <a:solidFill>
                    <a:schemeClr val="bg1"/>
                  </a:solidFill>
                </a:rPr>
                <a:t>0%</a:t>
              </a:r>
              <a:endParaRPr lang="fr-FR" dirty="0">
                <a:solidFill>
                  <a:schemeClr val="bg1"/>
                </a:solidFill>
              </a:endParaRPr>
            </a:p>
          </p:txBody>
        </p:sp>
      </p:grpSp>
      <p:sp>
        <p:nvSpPr>
          <p:cNvPr id="78" name="Rectangle : coins arrondis 77">
            <a:extLst>
              <a:ext uri="{FF2B5EF4-FFF2-40B4-BE49-F238E27FC236}">
                <a16:creationId xmlns:a16="http://schemas.microsoft.com/office/drawing/2014/main" xmlns="" id="{8D9288E2-5046-47D4-A5D4-26D05C8AD4EF}"/>
              </a:ext>
            </a:extLst>
          </p:cNvPr>
          <p:cNvSpPr/>
          <p:nvPr/>
        </p:nvSpPr>
        <p:spPr>
          <a:xfrm>
            <a:off x="2824871" y="5603247"/>
            <a:ext cx="921523" cy="695682"/>
          </a:xfrm>
          <a:prstGeom prst="roundRect">
            <a:avLst/>
          </a:prstGeom>
          <a:solidFill>
            <a:srgbClr val="C0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M" dirty="0">
                <a:solidFill>
                  <a:schemeClr val="bg1"/>
                </a:solidFill>
              </a:rPr>
              <a:t>0%</a:t>
            </a:r>
            <a:endParaRPr lang="fr-FR" dirty="0">
              <a:solidFill>
                <a:schemeClr val="bg1"/>
              </a:solidFill>
            </a:endParaRPr>
          </a:p>
        </p:txBody>
      </p:sp>
      <p:sp>
        <p:nvSpPr>
          <p:cNvPr id="79" name="ZoneTexte 78">
            <a:extLst>
              <a:ext uri="{FF2B5EF4-FFF2-40B4-BE49-F238E27FC236}">
                <a16:creationId xmlns:a16="http://schemas.microsoft.com/office/drawing/2014/main" xmlns="" id="{29BD80D8-AE3D-440A-87F8-11960DF87296}"/>
              </a:ext>
            </a:extLst>
          </p:cNvPr>
          <p:cNvSpPr txBox="1"/>
          <p:nvPr/>
        </p:nvSpPr>
        <p:spPr>
          <a:xfrm>
            <a:off x="-857047" y="6393426"/>
            <a:ext cx="609600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fr-FR" sz="1200" b="1" dirty="0">
                <a:latin typeface="Arial" panose="020B0604020202020204" pitchFamily="34" charset="0"/>
                <a:cs typeface="Arial" panose="020B0604020202020204" pitchFamily="34" charset="0"/>
              </a:rPr>
              <a:t>% réalisation 	                 </a:t>
            </a:r>
            <a:r>
              <a:rPr lang="fr-FR" sz="1400" b="1" dirty="0">
                <a:latin typeface="Arial" panose="020B0604020202020204" pitchFamily="34" charset="0"/>
                <a:cs typeface="Arial" panose="020B0604020202020204" pitchFamily="34" charset="0"/>
              </a:rPr>
              <a:t>13</a:t>
            </a:r>
            <a:r>
              <a:rPr lang="fr-FR" sz="1200" b="1" dirty="0">
                <a:latin typeface="Arial" panose="020B0604020202020204" pitchFamily="34" charset="0"/>
                <a:cs typeface="Arial" panose="020B0604020202020204" pitchFamily="34" charset="0"/>
              </a:rPr>
              <a:t> Vs </a:t>
            </a:r>
            <a:r>
              <a:rPr lang="fr-FR" sz="1400" b="1" dirty="0">
                <a:latin typeface="Arial" panose="020B0604020202020204" pitchFamily="34" charset="0"/>
                <a:cs typeface="Arial" panose="020B0604020202020204" pitchFamily="34" charset="0"/>
              </a:rPr>
              <a:t>6%</a:t>
            </a:r>
            <a:r>
              <a:rPr lang="fr-FR" sz="1200" b="1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</a:p>
        </p:txBody>
      </p:sp>
      <p:pic>
        <p:nvPicPr>
          <p:cNvPr id="80" name="Image 79">
            <a:extLst>
              <a:ext uri="{FF2B5EF4-FFF2-40B4-BE49-F238E27FC236}">
                <a16:creationId xmlns:a16="http://schemas.microsoft.com/office/drawing/2014/main" xmlns="" id="{5EC03E26-E0DB-4B2D-A977-A2D3ADE04F0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7766"/>
            <a:ext cx="1138062" cy="5739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2190745"/>
      </p:ext>
    </p:extLst>
  </p:cSld>
  <p:clrMapOvr>
    <a:masterClrMapping/>
  </p:clrMapOvr>
  <p:transition spd="slow">
    <p:push dir="u"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E9E4C527-1FFC-01A3-703E-66FB8A8B283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91">
            <a:extLst>
              <a:ext uri="{FF2B5EF4-FFF2-40B4-BE49-F238E27FC236}">
                <a16:creationId xmlns:a16="http://schemas.microsoft.com/office/drawing/2014/main" xmlns="" id="{B59E0037-7717-929D-4728-7B11E07076B1}"/>
              </a:ext>
            </a:extLst>
          </p:cNvPr>
          <p:cNvSpPr txBox="1"/>
          <p:nvPr/>
        </p:nvSpPr>
        <p:spPr>
          <a:xfrm>
            <a:off x="1849772" y="147766"/>
            <a:ext cx="7172465" cy="4801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400">
              <a:lnSpc>
                <a:spcPct val="90000"/>
              </a:lnSpc>
              <a:spcBef>
                <a:spcPct val="0"/>
              </a:spcBef>
              <a:defRPr/>
            </a:pPr>
            <a:r>
              <a:rPr lang="en-US" sz="2800" b="1" dirty="0">
                <a:solidFill>
                  <a:srgbClr val="C00000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rPr>
              <a:t>Fiche de </a:t>
            </a:r>
            <a:r>
              <a:rPr lang="en-US" sz="2800" b="1" dirty="0" err="1">
                <a:solidFill>
                  <a:srgbClr val="C00000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rPr>
              <a:t>suivi</a:t>
            </a:r>
            <a:r>
              <a:rPr lang="en-US" sz="2800" b="1" dirty="0">
                <a:solidFill>
                  <a:srgbClr val="C00000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rPr>
              <a:t> Pe_STREAM5_SC1</a:t>
            </a:r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xmlns="" id="{52504492-4CAA-A6F2-BB0D-C89CB6765873}"/>
              </a:ext>
            </a:extLst>
          </p:cNvPr>
          <p:cNvSpPr txBox="1"/>
          <p:nvPr/>
        </p:nvSpPr>
        <p:spPr>
          <a:xfrm>
            <a:off x="263950" y="626695"/>
            <a:ext cx="247480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b="1" dirty="0">
                <a:latin typeface="Arial" panose="020B0604020202020204" pitchFamily="34" charset="0"/>
                <a:cs typeface="Arial" panose="020B0604020202020204" pitchFamily="34" charset="0"/>
              </a:rPr>
              <a:t>PERIODE: Décembre 2024</a:t>
            </a:r>
          </a:p>
          <a:p>
            <a:endParaRPr lang="fr-FR" sz="12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fr-FR" sz="1200" b="1" dirty="0">
                <a:latin typeface="Arial" panose="020B0604020202020204" pitchFamily="34" charset="0"/>
                <a:cs typeface="Arial" panose="020B0604020202020204" pitchFamily="34" charset="0"/>
              </a:rPr>
              <a:t>Processus :</a:t>
            </a:r>
          </a:p>
          <a:p>
            <a:endParaRPr lang="fr-FR" sz="12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fr-FR" sz="1200" b="1" dirty="0">
                <a:latin typeface="Arial" panose="020B0604020202020204" pitchFamily="34" charset="0"/>
                <a:cs typeface="Arial" panose="020B0604020202020204" pitchFamily="34" charset="0"/>
              </a:rPr>
              <a:t>Stream / Chantier : </a:t>
            </a:r>
          </a:p>
          <a:p>
            <a:r>
              <a:rPr lang="fr-FR" sz="1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endParaRPr lang="fr-FR" sz="12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fr-FR" sz="1200" b="1" dirty="0">
                <a:latin typeface="Arial" panose="020B0604020202020204" pitchFamily="34" charset="0"/>
                <a:cs typeface="Arial" panose="020B0604020202020204" pitchFamily="34" charset="0"/>
              </a:rPr>
              <a:t>Stream leader : </a:t>
            </a:r>
          </a:p>
        </p:txBody>
      </p:sp>
      <p:sp>
        <p:nvSpPr>
          <p:cNvPr id="17" name="Triangle isocèle 16">
            <a:extLst>
              <a:ext uri="{FF2B5EF4-FFF2-40B4-BE49-F238E27FC236}">
                <a16:creationId xmlns:a16="http://schemas.microsoft.com/office/drawing/2014/main" xmlns="" id="{715FDE30-986E-A049-96C1-FD7C680F35D9}"/>
              </a:ext>
            </a:extLst>
          </p:cNvPr>
          <p:cNvSpPr/>
          <p:nvPr/>
        </p:nvSpPr>
        <p:spPr>
          <a:xfrm rot="5400000">
            <a:off x="1196980" y="4361345"/>
            <a:ext cx="2902465" cy="258152"/>
          </a:xfrm>
          <a:prstGeom prst="triangle">
            <a:avLst/>
          </a:prstGeom>
          <a:solidFill>
            <a:schemeClr val="tx1">
              <a:lumMod val="50000"/>
              <a:lumOff val="5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grpSp>
        <p:nvGrpSpPr>
          <p:cNvPr id="23" name="Groupe 22">
            <a:extLst>
              <a:ext uri="{FF2B5EF4-FFF2-40B4-BE49-F238E27FC236}">
                <a16:creationId xmlns:a16="http://schemas.microsoft.com/office/drawing/2014/main" xmlns="" id="{F34B689A-33CA-4886-D843-934583AFF795}"/>
              </a:ext>
            </a:extLst>
          </p:cNvPr>
          <p:cNvGrpSpPr/>
          <p:nvPr/>
        </p:nvGrpSpPr>
        <p:grpSpPr>
          <a:xfrm>
            <a:off x="245097" y="2592559"/>
            <a:ext cx="2187019" cy="3696934"/>
            <a:chOff x="245097" y="2933638"/>
            <a:chExt cx="2187019" cy="3696934"/>
          </a:xfrm>
        </p:grpSpPr>
        <p:sp>
          <p:nvSpPr>
            <p:cNvPr id="10" name="Rectangle : coins arrondis 9">
              <a:extLst>
                <a:ext uri="{FF2B5EF4-FFF2-40B4-BE49-F238E27FC236}">
                  <a16:creationId xmlns:a16="http://schemas.microsoft.com/office/drawing/2014/main" xmlns="" id="{E5EF9F0A-EE0D-CB94-2E40-A128A24A0E97}"/>
                </a:ext>
              </a:extLst>
            </p:cNvPr>
            <p:cNvSpPr/>
            <p:nvPr/>
          </p:nvSpPr>
          <p:spPr>
            <a:xfrm>
              <a:off x="245098" y="2933638"/>
              <a:ext cx="2187018" cy="695682"/>
            </a:xfrm>
            <a:prstGeom prst="roundRect">
              <a:avLst/>
            </a:prstGeom>
            <a:solidFill>
              <a:srgbClr val="C0000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1" name="Rectangle : coins arrondis 10">
              <a:extLst>
                <a:ext uri="{FF2B5EF4-FFF2-40B4-BE49-F238E27FC236}">
                  <a16:creationId xmlns:a16="http://schemas.microsoft.com/office/drawing/2014/main" xmlns="" id="{B0C8FF22-0C77-3353-44E9-1FD3BD55B267}"/>
                </a:ext>
              </a:extLst>
            </p:cNvPr>
            <p:cNvSpPr/>
            <p:nvPr/>
          </p:nvSpPr>
          <p:spPr>
            <a:xfrm>
              <a:off x="245098" y="3683951"/>
              <a:ext cx="2187018" cy="695682"/>
            </a:xfrm>
            <a:prstGeom prst="roundRect">
              <a:avLst/>
            </a:prstGeom>
            <a:solidFill>
              <a:srgbClr val="C0000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2" name="Rectangle : coins arrondis 11">
              <a:extLst>
                <a:ext uri="{FF2B5EF4-FFF2-40B4-BE49-F238E27FC236}">
                  <a16:creationId xmlns:a16="http://schemas.microsoft.com/office/drawing/2014/main" xmlns="" id="{25C352C0-42E4-9ABE-18B8-A31668B6D9C9}"/>
                </a:ext>
              </a:extLst>
            </p:cNvPr>
            <p:cNvSpPr/>
            <p:nvPr/>
          </p:nvSpPr>
          <p:spPr>
            <a:xfrm>
              <a:off x="245098" y="4434264"/>
              <a:ext cx="2187018" cy="695682"/>
            </a:xfrm>
            <a:prstGeom prst="roundRect">
              <a:avLst/>
            </a:prstGeom>
            <a:solidFill>
              <a:srgbClr val="C0000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3" name="Rectangle : coins arrondis 12">
              <a:extLst>
                <a:ext uri="{FF2B5EF4-FFF2-40B4-BE49-F238E27FC236}">
                  <a16:creationId xmlns:a16="http://schemas.microsoft.com/office/drawing/2014/main" xmlns="" id="{525CF30B-EE13-196D-DF1E-B07764ABEB19}"/>
                </a:ext>
              </a:extLst>
            </p:cNvPr>
            <p:cNvSpPr/>
            <p:nvPr/>
          </p:nvSpPr>
          <p:spPr>
            <a:xfrm>
              <a:off x="245098" y="5184577"/>
              <a:ext cx="2187018" cy="695682"/>
            </a:xfrm>
            <a:prstGeom prst="roundRect">
              <a:avLst/>
            </a:prstGeom>
            <a:solidFill>
              <a:srgbClr val="C0000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4" name="Rectangle : coins arrondis 13">
              <a:extLst>
                <a:ext uri="{FF2B5EF4-FFF2-40B4-BE49-F238E27FC236}">
                  <a16:creationId xmlns:a16="http://schemas.microsoft.com/office/drawing/2014/main" xmlns="" id="{5C9AC7A5-E0B0-C22A-46C3-74AF9357A16C}"/>
                </a:ext>
              </a:extLst>
            </p:cNvPr>
            <p:cNvSpPr/>
            <p:nvPr/>
          </p:nvSpPr>
          <p:spPr>
            <a:xfrm>
              <a:off x="245097" y="5934890"/>
              <a:ext cx="2187018" cy="695682"/>
            </a:xfrm>
            <a:prstGeom prst="roundRect">
              <a:avLst/>
            </a:prstGeom>
            <a:solidFill>
              <a:srgbClr val="C0000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8" name="ZoneTexte 17">
              <a:extLst>
                <a:ext uri="{FF2B5EF4-FFF2-40B4-BE49-F238E27FC236}">
                  <a16:creationId xmlns:a16="http://schemas.microsoft.com/office/drawing/2014/main" xmlns="" id="{47E651FD-DC11-C636-18EB-BE14EC0EC60A}"/>
                </a:ext>
              </a:extLst>
            </p:cNvPr>
            <p:cNvSpPr txBox="1"/>
            <p:nvPr/>
          </p:nvSpPr>
          <p:spPr>
            <a:xfrm>
              <a:off x="282805" y="3121767"/>
              <a:ext cx="2129718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14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1. Périmètre &amp; Planning</a:t>
              </a:r>
            </a:p>
          </p:txBody>
        </p:sp>
        <p:sp>
          <p:nvSpPr>
            <p:cNvPr id="19" name="ZoneTexte 18">
              <a:extLst>
                <a:ext uri="{FF2B5EF4-FFF2-40B4-BE49-F238E27FC236}">
                  <a16:creationId xmlns:a16="http://schemas.microsoft.com/office/drawing/2014/main" xmlns="" id="{E70ADAE5-5153-7C38-7FAC-293934A94F75}"/>
                </a:ext>
              </a:extLst>
            </p:cNvPr>
            <p:cNvSpPr txBox="1"/>
            <p:nvPr/>
          </p:nvSpPr>
          <p:spPr>
            <a:xfrm>
              <a:off x="320511" y="3780807"/>
              <a:ext cx="1998483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14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2. Elaboration &amp; validation approche</a:t>
              </a:r>
            </a:p>
          </p:txBody>
        </p:sp>
        <p:sp>
          <p:nvSpPr>
            <p:cNvPr id="20" name="ZoneTexte 19">
              <a:extLst>
                <a:ext uri="{FF2B5EF4-FFF2-40B4-BE49-F238E27FC236}">
                  <a16:creationId xmlns:a16="http://schemas.microsoft.com/office/drawing/2014/main" xmlns="" id="{0588B5AA-DC13-8846-78C5-DF920A0FE4CE}"/>
                </a:ext>
              </a:extLst>
            </p:cNvPr>
            <p:cNvSpPr txBox="1"/>
            <p:nvPr/>
          </p:nvSpPr>
          <p:spPr>
            <a:xfrm>
              <a:off x="263951" y="4618430"/>
              <a:ext cx="2073897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14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3. Communication</a:t>
              </a:r>
            </a:p>
          </p:txBody>
        </p:sp>
        <p:sp>
          <p:nvSpPr>
            <p:cNvPr id="21" name="ZoneTexte 20">
              <a:extLst>
                <a:ext uri="{FF2B5EF4-FFF2-40B4-BE49-F238E27FC236}">
                  <a16:creationId xmlns:a16="http://schemas.microsoft.com/office/drawing/2014/main" xmlns="" id="{E325927C-872C-4261-F1CD-3F95E04216D0}"/>
                </a:ext>
              </a:extLst>
            </p:cNvPr>
            <p:cNvSpPr txBox="1"/>
            <p:nvPr/>
          </p:nvSpPr>
          <p:spPr>
            <a:xfrm>
              <a:off x="263951" y="5261539"/>
              <a:ext cx="2148572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14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4. Axes de changement/ Opportunités</a:t>
              </a:r>
            </a:p>
          </p:txBody>
        </p:sp>
        <p:sp>
          <p:nvSpPr>
            <p:cNvPr id="22" name="ZoneTexte 21">
              <a:extLst>
                <a:ext uri="{FF2B5EF4-FFF2-40B4-BE49-F238E27FC236}">
                  <a16:creationId xmlns:a16="http://schemas.microsoft.com/office/drawing/2014/main" xmlns="" id="{39A821D0-52D3-8E3C-C6BB-9B94EBC4D4AD}"/>
                </a:ext>
              </a:extLst>
            </p:cNvPr>
            <p:cNvSpPr txBox="1"/>
            <p:nvPr/>
          </p:nvSpPr>
          <p:spPr>
            <a:xfrm>
              <a:off x="263951" y="6120041"/>
              <a:ext cx="2073897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14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5. Formation</a:t>
              </a:r>
            </a:p>
          </p:txBody>
        </p:sp>
      </p:grpSp>
      <p:grpSp>
        <p:nvGrpSpPr>
          <p:cNvPr id="26" name="Groupe 25">
            <a:extLst>
              <a:ext uri="{FF2B5EF4-FFF2-40B4-BE49-F238E27FC236}">
                <a16:creationId xmlns:a16="http://schemas.microsoft.com/office/drawing/2014/main" xmlns="" id="{3A0A48D8-AB22-6CDF-C6B6-1E711193F8BD}"/>
              </a:ext>
            </a:extLst>
          </p:cNvPr>
          <p:cNvGrpSpPr/>
          <p:nvPr/>
        </p:nvGrpSpPr>
        <p:grpSpPr>
          <a:xfrm>
            <a:off x="8606671" y="233759"/>
            <a:ext cx="3340231" cy="535427"/>
            <a:chOff x="8606671" y="378899"/>
            <a:chExt cx="3340231" cy="535427"/>
          </a:xfrm>
        </p:grpSpPr>
        <p:sp>
          <p:nvSpPr>
            <p:cNvPr id="24" name="Rectangle : coins arrondis 23">
              <a:extLst>
                <a:ext uri="{FF2B5EF4-FFF2-40B4-BE49-F238E27FC236}">
                  <a16:creationId xmlns:a16="http://schemas.microsoft.com/office/drawing/2014/main" xmlns="" id="{1CE59D73-EF2C-180B-5FC4-B2AE5B5A7529}"/>
                </a:ext>
              </a:extLst>
            </p:cNvPr>
            <p:cNvSpPr/>
            <p:nvPr/>
          </p:nvSpPr>
          <p:spPr>
            <a:xfrm>
              <a:off x="8606671" y="378899"/>
              <a:ext cx="3340231" cy="507220"/>
            </a:xfrm>
            <a:prstGeom prst="roundRect">
              <a:avLst/>
            </a:prstGeom>
            <a:solidFill>
              <a:srgbClr val="C0000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25" name="ZoneTexte 24">
              <a:extLst>
                <a:ext uri="{FF2B5EF4-FFF2-40B4-BE49-F238E27FC236}">
                  <a16:creationId xmlns:a16="http://schemas.microsoft.com/office/drawing/2014/main" xmlns="" id="{07A7EC31-B2ED-5353-71AE-50000D54E6D7}"/>
                </a:ext>
              </a:extLst>
            </p:cNvPr>
            <p:cNvSpPr txBox="1"/>
            <p:nvPr/>
          </p:nvSpPr>
          <p:spPr>
            <a:xfrm>
              <a:off x="8693084" y="391106"/>
              <a:ext cx="3253817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14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Taux de réalisation</a:t>
              </a:r>
            </a:p>
            <a:p>
              <a:pPr algn="ctr"/>
              <a:r>
                <a:rPr lang="fr-FR" sz="14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(Lié au planning)</a:t>
              </a:r>
            </a:p>
          </p:txBody>
        </p:sp>
      </p:grpSp>
      <p:sp>
        <p:nvSpPr>
          <p:cNvPr id="31" name="Organigramme : Connecteur 30">
            <a:extLst>
              <a:ext uri="{FF2B5EF4-FFF2-40B4-BE49-F238E27FC236}">
                <a16:creationId xmlns:a16="http://schemas.microsoft.com/office/drawing/2014/main" xmlns="" id="{CA02EB22-C7A6-C127-F7C6-8AC4E51D60BD}"/>
              </a:ext>
            </a:extLst>
          </p:cNvPr>
          <p:cNvSpPr/>
          <p:nvPr/>
        </p:nvSpPr>
        <p:spPr>
          <a:xfrm>
            <a:off x="11373438" y="859005"/>
            <a:ext cx="658306" cy="607766"/>
          </a:xfrm>
          <a:prstGeom prst="flowChartConnector">
            <a:avLst/>
          </a:prstGeom>
          <a:solidFill>
            <a:srgbClr val="C00000"/>
          </a:solidFill>
          <a:ln w="57150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2" name="ZoneTexte 31">
            <a:extLst>
              <a:ext uri="{FF2B5EF4-FFF2-40B4-BE49-F238E27FC236}">
                <a16:creationId xmlns:a16="http://schemas.microsoft.com/office/drawing/2014/main" xmlns="" id="{290BD94E-6D17-420D-CE6B-CC7A491812A0}"/>
              </a:ext>
            </a:extLst>
          </p:cNvPr>
          <p:cNvSpPr txBox="1"/>
          <p:nvPr/>
        </p:nvSpPr>
        <p:spPr>
          <a:xfrm>
            <a:off x="8748404" y="1509710"/>
            <a:ext cx="6583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25%</a:t>
            </a:r>
          </a:p>
        </p:txBody>
      </p:sp>
      <p:sp>
        <p:nvSpPr>
          <p:cNvPr id="33" name="ZoneTexte 32">
            <a:extLst>
              <a:ext uri="{FF2B5EF4-FFF2-40B4-BE49-F238E27FC236}">
                <a16:creationId xmlns:a16="http://schemas.microsoft.com/office/drawing/2014/main" xmlns="" id="{73855CC0-E926-81E8-611A-4F08FA79EFCB}"/>
              </a:ext>
            </a:extLst>
          </p:cNvPr>
          <p:cNvSpPr txBox="1"/>
          <p:nvPr/>
        </p:nvSpPr>
        <p:spPr>
          <a:xfrm>
            <a:off x="9673859" y="1498841"/>
            <a:ext cx="6583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50%</a:t>
            </a:r>
          </a:p>
        </p:txBody>
      </p:sp>
      <p:sp>
        <p:nvSpPr>
          <p:cNvPr id="34" name="ZoneTexte 33">
            <a:extLst>
              <a:ext uri="{FF2B5EF4-FFF2-40B4-BE49-F238E27FC236}">
                <a16:creationId xmlns:a16="http://schemas.microsoft.com/office/drawing/2014/main" xmlns="" id="{D1A5F80F-E3A2-4787-68BD-2449374D6097}"/>
              </a:ext>
            </a:extLst>
          </p:cNvPr>
          <p:cNvSpPr txBox="1"/>
          <p:nvPr/>
        </p:nvSpPr>
        <p:spPr>
          <a:xfrm>
            <a:off x="10492034" y="1509710"/>
            <a:ext cx="6583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75%</a:t>
            </a:r>
          </a:p>
        </p:txBody>
      </p:sp>
      <p:sp>
        <p:nvSpPr>
          <p:cNvPr id="35" name="ZoneTexte 34">
            <a:extLst>
              <a:ext uri="{FF2B5EF4-FFF2-40B4-BE49-F238E27FC236}">
                <a16:creationId xmlns:a16="http://schemas.microsoft.com/office/drawing/2014/main" xmlns="" id="{182CA0F0-CBAF-8EAD-04D3-A1100726FC78}"/>
              </a:ext>
            </a:extLst>
          </p:cNvPr>
          <p:cNvSpPr txBox="1"/>
          <p:nvPr/>
        </p:nvSpPr>
        <p:spPr>
          <a:xfrm>
            <a:off x="11332588" y="1509710"/>
            <a:ext cx="77142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100%</a:t>
            </a:r>
          </a:p>
        </p:txBody>
      </p:sp>
      <p:grpSp>
        <p:nvGrpSpPr>
          <p:cNvPr id="39" name="Groupe 38">
            <a:extLst>
              <a:ext uri="{FF2B5EF4-FFF2-40B4-BE49-F238E27FC236}">
                <a16:creationId xmlns:a16="http://schemas.microsoft.com/office/drawing/2014/main" xmlns="" id="{01189716-68E2-51AF-5C36-4AE0572FFED9}"/>
              </a:ext>
            </a:extLst>
          </p:cNvPr>
          <p:cNvGrpSpPr/>
          <p:nvPr/>
        </p:nvGrpSpPr>
        <p:grpSpPr>
          <a:xfrm>
            <a:off x="2738763" y="859005"/>
            <a:ext cx="5527806" cy="390950"/>
            <a:chOff x="2073897" y="1098486"/>
            <a:chExt cx="6291483" cy="390950"/>
          </a:xfrm>
        </p:grpSpPr>
        <p:sp>
          <p:nvSpPr>
            <p:cNvPr id="7" name="Rectangle : coins arrondis 6">
              <a:extLst>
                <a:ext uri="{FF2B5EF4-FFF2-40B4-BE49-F238E27FC236}">
                  <a16:creationId xmlns:a16="http://schemas.microsoft.com/office/drawing/2014/main" xmlns="" id="{880A93C3-F8E2-1266-AF73-B4B180048824}"/>
                </a:ext>
              </a:extLst>
            </p:cNvPr>
            <p:cNvSpPr/>
            <p:nvPr/>
          </p:nvSpPr>
          <p:spPr>
            <a:xfrm>
              <a:off x="2073897" y="1098486"/>
              <a:ext cx="6291483" cy="390950"/>
            </a:xfrm>
            <a:prstGeom prst="round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1400"/>
            </a:p>
          </p:txBody>
        </p:sp>
        <p:sp>
          <p:nvSpPr>
            <p:cNvPr id="36" name="ZoneTexte 35">
              <a:extLst>
                <a:ext uri="{FF2B5EF4-FFF2-40B4-BE49-F238E27FC236}">
                  <a16:creationId xmlns:a16="http://schemas.microsoft.com/office/drawing/2014/main" xmlns="" id="{13BD2EEA-D672-FA3C-023B-F0824B99BA02}"/>
                </a:ext>
              </a:extLst>
            </p:cNvPr>
            <p:cNvSpPr txBox="1"/>
            <p:nvPr/>
          </p:nvSpPr>
          <p:spPr>
            <a:xfrm>
              <a:off x="2168165" y="1150070"/>
              <a:ext cx="5844619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1400" dirty="0">
                  <a:latin typeface="Arial" panose="020B0604020202020204" pitchFamily="34" charset="0"/>
                  <a:cs typeface="Arial" panose="020B0604020202020204" pitchFamily="34" charset="0"/>
                </a:rPr>
                <a:t>Norme COPC N° 2.2 &amp; 2.20</a:t>
              </a:r>
            </a:p>
          </p:txBody>
        </p:sp>
      </p:grpSp>
      <p:grpSp>
        <p:nvGrpSpPr>
          <p:cNvPr id="41" name="Groupe 40">
            <a:extLst>
              <a:ext uri="{FF2B5EF4-FFF2-40B4-BE49-F238E27FC236}">
                <a16:creationId xmlns:a16="http://schemas.microsoft.com/office/drawing/2014/main" xmlns="" id="{6C52FD8D-AB76-7771-C4B7-5EFA7D9294C7}"/>
              </a:ext>
            </a:extLst>
          </p:cNvPr>
          <p:cNvGrpSpPr/>
          <p:nvPr/>
        </p:nvGrpSpPr>
        <p:grpSpPr>
          <a:xfrm>
            <a:off x="2738762" y="1379870"/>
            <a:ext cx="5600759" cy="390950"/>
            <a:chOff x="2073896" y="1619351"/>
            <a:chExt cx="6374515" cy="390950"/>
          </a:xfrm>
        </p:grpSpPr>
        <p:sp>
          <p:nvSpPr>
            <p:cNvPr id="8" name="Rectangle : coins arrondis 7">
              <a:extLst>
                <a:ext uri="{FF2B5EF4-FFF2-40B4-BE49-F238E27FC236}">
                  <a16:creationId xmlns:a16="http://schemas.microsoft.com/office/drawing/2014/main" xmlns="" id="{D0B44853-4107-435C-F970-6CC7FBE96C17}"/>
                </a:ext>
              </a:extLst>
            </p:cNvPr>
            <p:cNvSpPr/>
            <p:nvPr/>
          </p:nvSpPr>
          <p:spPr>
            <a:xfrm>
              <a:off x="2073896" y="1619351"/>
              <a:ext cx="6291483" cy="390950"/>
            </a:xfrm>
            <a:prstGeom prst="round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14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7" name="ZoneTexte 36">
              <a:extLst>
                <a:ext uri="{FF2B5EF4-FFF2-40B4-BE49-F238E27FC236}">
                  <a16:creationId xmlns:a16="http://schemas.microsoft.com/office/drawing/2014/main" xmlns="" id="{04C7B2FA-EED2-7DC9-9AE8-46B798E6A020}"/>
                </a:ext>
              </a:extLst>
            </p:cNvPr>
            <p:cNvSpPr txBox="1"/>
            <p:nvPr/>
          </p:nvSpPr>
          <p:spPr>
            <a:xfrm>
              <a:off x="2168163" y="1658579"/>
              <a:ext cx="6280248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1400" dirty="0">
                  <a:latin typeface="Arial" panose="020B0604020202020204" pitchFamily="34" charset="0"/>
                  <a:cs typeface="Arial" panose="020B0604020202020204" pitchFamily="34" charset="0"/>
                </a:rPr>
                <a:t>Voix du client/ Gérer la relation avec les donneurs d'ordres</a:t>
              </a:r>
            </a:p>
          </p:txBody>
        </p:sp>
      </p:grpSp>
      <p:grpSp>
        <p:nvGrpSpPr>
          <p:cNvPr id="40" name="Groupe 39">
            <a:extLst>
              <a:ext uri="{FF2B5EF4-FFF2-40B4-BE49-F238E27FC236}">
                <a16:creationId xmlns:a16="http://schemas.microsoft.com/office/drawing/2014/main" xmlns="" id="{4C1FA0CC-95FD-A1C8-E50E-6DDB145CA481}"/>
              </a:ext>
            </a:extLst>
          </p:cNvPr>
          <p:cNvGrpSpPr/>
          <p:nvPr/>
        </p:nvGrpSpPr>
        <p:grpSpPr>
          <a:xfrm>
            <a:off x="2738762" y="1900735"/>
            <a:ext cx="5527806" cy="390950"/>
            <a:chOff x="2073896" y="2140216"/>
            <a:chExt cx="6291483" cy="390950"/>
          </a:xfrm>
        </p:grpSpPr>
        <p:sp>
          <p:nvSpPr>
            <p:cNvPr id="9" name="Rectangle : coins arrondis 8">
              <a:extLst>
                <a:ext uri="{FF2B5EF4-FFF2-40B4-BE49-F238E27FC236}">
                  <a16:creationId xmlns:a16="http://schemas.microsoft.com/office/drawing/2014/main" xmlns="" id="{7FD83E6A-E161-BF54-ACF2-967DB0076711}"/>
                </a:ext>
              </a:extLst>
            </p:cNvPr>
            <p:cNvSpPr/>
            <p:nvPr/>
          </p:nvSpPr>
          <p:spPr>
            <a:xfrm>
              <a:off x="2073896" y="2140216"/>
              <a:ext cx="6291483" cy="390950"/>
            </a:xfrm>
            <a:prstGeom prst="round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14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8" name="ZoneTexte 37">
              <a:extLst>
                <a:ext uri="{FF2B5EF4-FFF2-40B4-BE49-F238E27FC236}">
                  <a16:creationId xmlns:a16="http://schemas.microsoft.com/office/drawing/2014/main" xmlns="" id="{2014DCC9-5A87-07EB-666A-84093402B2D6}"/>
                </a:ext>
              </a:extLst>
            </p:cNvPr>
            <p:cNvSpPr txBox="1"/>
            <p:nvPr/>
          </p:nvSpPr>
          <p:spPr>
            <a:xfrm>
              <a:off x="2198015" y="2197479"/>
              <a:ext cx="5844619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1400" dirty="0">
                  <a:latin typeface="Arial" panose="020B0604020202020204" pitchFamily="34" charset="0"/>
                  <a:cs typeface="Arial" panose="020B0604020202020204" pitchFamily="34" charset="0"/>
                </a:rPr>
                <a:t>Innocent D’ALMEIDA.</a:t>
              </a:r>
            </a:p>
          </p:txBody>
        </p:sp>
      </p:grpSp>
      <p:sp>
        <p:nvSpPr>
          <p:cNvPr id="42" name="Triangle isocèle 41">
            <a:extLst>
              <a:ext uri="{FF2B5EF4-FFF2-40B4-BE49-F238E27FC236}">
                <a16:creationId xmlns:a16="http://schemas.microsoft.com/office/drawing/2014/main" xmlns="" id="{C3F04373-DCD6-9F06-6571-9EF5CB45511E}"/>
              </a:ext>
            </a:extLst>
          </p:cNvPr>
          <p:cNvSpPr/>
          <p:nvPr/>
        </p:nvSpPr>
        <p:spPr>
          <a:xfrm rot="10800000">
            <a:off x="8868758" y="2368926"/>
            <a:ext cx="2902465" cy="260427"/>
          </a:xfrm>
          <a:prstGeom prst="triangle">
            <a:avLst/>
          </a:prstGeom>
          <a:solidFill>
            <a:schemeClr val="tx1">
              <a:lumMod val="50000"/>
              <a:lumOff val="5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grpSp>
        <p:nvGrpSpPr>
          <p:cNvPr id="43" name="Groupe 42">
            <a:extLst>
              <a:ext uri="{FF2B5EF4-FFF2-40B4-BE49-F238E27FC236}">
                <a16:creationId xmlns:a16="http://schemas.microsoft.com/office/drawing/2014/main" xmlns="" id="{A62B60A1-3906-B007-4FDC-0195B4E464C5}"/>
              </a:ext>
            </a:extLst>
          </p:cNvPr>
          <p:cNvGrpSpPr/>
          <p:nvPr/>
        </p:nvGrpSpPr>
        <p:grpSpPr>
          <a:xfrm>
            <a:off x="8606672" y="1896442"/>
            <a:ext cx="3384224" cy="427939"/>
            <a:chOff x="2073896" y="2140216"/>
            <a:chExt cx="6291483" cy="390950"/>
          </a:xfrm>
        </p:grpSpPr>
        <p:sp>
          <p:nvSpPr>
            <p:cNvPr id="44" name="Rectangle : coins arrondis 43">
              <a:extLst>
                <a:ext uri="{FF2B5EF4-FFF2-40B4-BE49-F238E27FC236}">
                  <a16:creationId xmlns:a16="http://schemas.microsoft.com/office/drawing/2014/main" xmlns="" id="{5CF71A38-5C9F-616B-6D6A-A87BD5C68D51}"/>
                </a:ext>
              </a:extLst>
            </p:cNvPr>
            <p:cNvSpPr/>
            <p:nvPr/>
          </p:nvSpPr>
          <p:spPr>
            <a:xfrm>
              <a:off x="2073896" y="2140216"/>
              <a:ext cx="6291483" cy="390950"/>
            </a:xfrm>
            <a:prstGeom prst="round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14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5" name="ZoneTexte 44">
              <a:extLst>
                <a:ext uri="{FF2B5EF4-FFF2-40B4-BE49-F238E27FC236}">
                  <a16:creationId xmlns:a16="http://schemas.microsoft.com/office/drawing/2014/main" xmlns="" id="{A612F3CD-CA2B-49BE-05DE-356AE65F3055}"/>
                </a:ext>
              </a:extLst>
            </p:cNvPr>
            <p:cNvSpPr txBox="1"/>
            <p:nvPr/>
          </p:nvSpPr>
          <p:spPr>
            <a:xfrm>
              <a:off x="2198014" y="2197479"/>
              <a:ext cx="5844618" cy="2811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1400" b="1" dirty="0">
                  <a:latin typeface="Arial" panose="020B0604020202020204" pitchFamily="34" charset="0"/>
                  <a:cs typeface="Arial" panose="020B0604020202020204" pitchFamily="34" charset="0"/>
                </a:rPr>
                <a:t>Recommandations / Alertes</a:t>
              </a:r>
            </a:p>
          </p:txBody>
        </p:sp>
      </p:grpSp>
      <p:grpSp>
        <p:nvGrpSpPr>
          <p:cNvPr id="49" name="Groupe 48">
            <a:extLst>
              <a:ext uri="{FF2B5EF4-FFF2-40B4-BE49-F238E27FC236}">
                <a16:creationId xmlns:a16="http://schemas.microsoft.com/office/drawing/2014/main" xmlns="" id="{53B8002B-49C5-072E-4B52-78C21E296735}"/>
              </a:ext>
            </a:extLst>
          </p:cNvPr>
          <p:cNvGrpSpPr/>
          <p:nvPr/>
        </p:nvGrpSpPr>
        <p:grpSpPr>
          <a:xfrm>
            <a:off x="8627879" y="2592558"/>
            <a:ext cx="3384224" cy="3802698"/>
            <a:chOff x="2073896" y="2140216"/>
            <a:chExt cx="6291483" cy="390950"/>
          </a:xfrm>
        </p:grpSpPr>
        <p:sp>
          <p:nvSpPr>
            <p:cNvPr id="50" name="Rectangle : coins arrondis 49">
              <a:extLst>
                <a:ext uri="{FF2B5EF4-FFF2-40B4-BE49-F238E27FC236}">
                  <a16:creationId xmlns:a16="http://schemas.microsoft.com/office/drawing/2014/main" xmlns="" id="{C5A61FEC-CAB2-456C-02B1-916706785BEB}"/>
                </a:ext>
              </a:extLst>
            </p:cNvPr>
            <p:cNvSpPr/>
            <p:nvPr/>
          </p:nvSpPr>
          <p:spPr>
            <a:xfrm>
              <a:off x="2073896" y="2140216"/>
              <a:ext cx="6291483" cy="390950"/>
            </a:xfrm>
            <a:prstGeom prst="roundRect">
              <a:avLst>
                <a:gd name="adj" fmla="val 5246"/>
              </a:avLst>
            </a:prstGeom>
            <a:solidFill>
              <a:schemeClr val="bg1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14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1" name="ZoneTexte 50">
              <a:extLst>
                <a:ext uri="{FF2B5EF4-FFF2-40B4-BE49-F238E27FC236}">
                  <a16:creationId xmlns:a16="http://schemas.microsoft.com/office/drawing/2014/main" xmlns="" id="{B85460F9-8819-F34E-BE59-9467B32D526C}"/>
                </a:ext>
              </a:extLst>
            </p:cNvPr>
            <p:cNvSpPr txBox="1"/>
            <p:nvPr/>
          </p:nvSpPr>
          <p:spPr>
            <a:xfrm>
              <a:off x="2158589" y="2148005"/>
              <a:ext cx="6167363" cy="29743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fr-FR" sz="1400" b="1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Recommandations</a:t>
              </a:r>
              <a:r>
                <a:rPr lang="fr-FR" sz="14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: </a:t>
              </a:r>
            </a:p>
            <a:p>
              <a:pPr marL="285750" indent="-285750" algn="just">
                <a:buClr>
                  <a:srgbClr val="FF0000"/>
                </a:buClr>
                <a:buFont typeface="Wingdings" panose="05000000000000000000" pitchFamily="2" charset="2"/>
                <a:buChar char="§"/>
              </a:pPr>
              <a:r>
                <a:rPr lang="fr-FR" sz="14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Valider la procédure</a:t>
              </a:r>
            </a:p>
            <a:p>
              <a:pPr marL="285750" indent="-285750" algn="just">
                <a:buClr>
                  <a:srgbClr val="FF0000"/>
                </a:buClr>
                <a:buFont typeface="Wingdings" panose="05000000000000000000" pitchFamily="2" charset="2"/>
                <a:buChar char="§"/>
              </a:pPr>
              <a:r>
                <a:rPr lang="fr-FR" sz="14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Définition des indicateurs de performance démarrer non finalisée</a:t>
              </a:r>
              <a:endParaRPr lang="fr-FR" sz="14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algn="just"/>
              <a:endParaRPr lang="fr-FR" sz="14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algn="just"/>
              <a:r>
                <a:rPr lang="fr-FR" sz="1400" b="1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Constats: </a:t>
              </a:r>
            </a:p>
            <a:p>
              <a:pPr marL="285750" indent="-285750" algn="just">
                <a:buClr>
                  <a:srgbClr val="FF0000"/>
                </a:buClr>
                <a:buFont typeface="Wingdings" panose="05000000000000000000" pitchFamily="2" charset="2"/>
                <a:buChar char="§"/>
              </a:pPr>
              <a:r>
                <a:rPr lang="fr-FR" sz="14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RAS</a:t>
              </a:r>
            </a:p>
            <a:p>
              <a:pPr algn="just"/>
              <a:endParaRPr lang="fr-FR" sz="1400" b="1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algn="just"/>
              <a:r>
                <a:rPr lang="fr-FR" sz="1400" b="1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Risques: </a:t>
              </a:r>
            </a:p>
            <a:p>
              <a:pPr marL="285750" indent="-285750" algn="just">
                <a:buClr>
                  <a:srgbClr val="FF0000"/>
                </a:buClr>
                <a:buFont typeface="Wingdings" panose="05000000000000000000" pitchFamily="2" charset="2"/>
                <a:buChar char="§"/>
              </a:pPr>
              <a:r>
                <a:rPr lang="fr-FR" sz="14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RAS</a:t>
              </a:r>
            </a:p>
            <a:p>
              <a:pPr algn="just"/>
              <a:endParaRPr lang="fr-FR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algn="just"/>
              <a:r>
                <a:rPr lang="fr-FR" sz="1400" b="1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Difficultés</a:t>
              </a:r>
              <a:r>
                <a:rPr lang="fr-FR" sz="14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: </a:t>
              </a:r>
            </a:p>
            <a:p>
              <a:pPr marL="285750" indent="-285750" algn="just">
                <a:buClr>
                  <a:srgbClr val="FF4F4F"/>
                </a:buClr>
                <a:buFont typeface="Wingdings" panose="05000000000000000000" pitchFamily="2" charset="2"/>
                <a:buChar char="§"/>
              </a:pPr>
              <a:r>
                <a:rPr lang="fr-FR" sz="14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RAS</a:t>
              </a:r>
            </a:p>
          </p:txBody>
        </p:sp>
      </p:grpSp>
      <p:grpSp>
        <p:nvGrpSpPr>
          <p:cNvPr id="52" name="Groupe 51">
            <a:extLst>
              <a:ext uri="{FF2B5EF4-FFF2-40B4-BE49-F238E27FC236}">
                <a16:creationId xmlns:a16="http://schemas.microsoft.com/office/drawing/2014/main" xmlns="" id="{7B33BFCF-A560-4063-59C0-DD74C98C86A6}"/>
              </a:ext>
            </a:extLst>
          </p:cNvPr>
          <p:cNvGrpSpPr/>
          <p:nvPr/>
        </p:nvGrpSpPr>
        <p:grpSpPr>
          <a:xfrm>
            <a:off x="3851608" y="2602181"/>
            <a:ext cx="4510146" cy="746820"/>
            <a:chOff x="2073896" y="2140216"/>
            <a:chExt cx="6291483" cy="425574"/>
          </a:xfrm>
        </p:grpSpPr>
        <p:sp>
          <p:nvSpPr>
            <p:cNvPr id="53" name="Rectangle : coins arrondis 52">
              <a:extLst>
                <a:ext uri="{FF2B5EF4-FFF2-40B4-BE49-F238E27FC236}">
                  <a16:creationId xmlns:a16="http://schemas.microsoft.com/office/drawing/2014/main" xmlns="" id="{64B83490-2C1E-AF59-AAF9-3D6EBD517D6D}"/>
                </a:ext>
              </a:extLst>
            </p:cNvPr>
            <p:cNvSpPr/>
            <p:nvPr/>
          </p:nvSpPr>
          <p:spPr>
            <a:xfrm>
              <a:off x="2073896" y="2140216"/>
              <a:ext cx="6291483" cy="390950"/>
            </a:xfrm>
            <a:prstGeom prst="round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14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4" name="ZoneTexte 53">
              <a:extLst>
                <a:ext uri="{FF2B5EF4-FFF2-40B4-BE49-F238E27FC236}">
                  <a16:creationId xmlns:a16="http://schemas.microsoft.com/office/drawing/2014/main" xmlns="" id="{3E546178-C949-BF09-89E0-A55B4A5CA8C2}"/>
                </a:ext>
              </a:extLst>
            </p:cNvPr>
            <p:cNvSpPr txBox="1"/>
            <p:nvPr/>
          </p:nvSpPr>
          <p:spPr>
            <a:xfrm>
              <a:off x="2198014" y="2197479"/>
              <a:ext cx="6027323" cy="36831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1200" b="1" dirty="0">
                  <a:latin typeface="Arial" panose="020B0604020202020204" pitchFamily="34" charset="0"/>
                  <a:cs typeface="Arial" panose="020B0604020202020204" pitchFamily="34" charset="0"/>
                </a:rPr>
                <a:t>A retenir</a:t>
              </a:r>
              <a:r>
                <a:rPr lang="fr-FR" sz="1200" dirty="0">
                  <a:latin typeface="Arial" panose="020B0604020202020204" pitchFamily="34" charset="0"/>
                  <a:cs typeface="Arial" panose="020B0604020202020204" pitchFamily="34" charset="0"/>
                </a:rPr>
                <a:t>: </a:t>
              </a:r>
            </a:p>
            <a:p>
              <a:r>
                <a:rPr lang="fr-FR" sz="1200" dirty="0">
                  <a:latin typeface="Arial" panose="020B0604020202020204" pitchFamily="34" charset="0"/>
                  <a:cs typeface="Arial" panose="020B0604020202020204" pitchFamily="34" charset="0"/>
                </a:rPr>
                <a:t>Action démarrée et clôturée </a:t>
              </a:r>
            </a:p>
            <a:p>
              <a:endParaRPr lang="fr-FR" sz="12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55" name="Groupe 54">
            <a:extLst>
              <a:ext uri="{FF2B5EF4-FFF2-40B4-BE49-F238E27FC236}">
                <a16:creationId xmlns:a16="http://schemas.microsoft.com/office/drawing/2014/main" xmlns="" id="{2DB53F1D-E8A6-5959-1D79-5BAFFBF33B65}"/>
              </a:ext>
            </a:extLst>
          </p:cNvPr>
          <p:cNvGrpSpPr/>
          <p:nvPr/>
        </p:nvGrpSpPr>
        <p:grpSpPr>
          <a:xfrm>
            <a:off x="3851608" y="3398814"/>
            <a:ext cx="4510146" cy="746820"/>
            <a:chOff x="2073896" y="2140216"/>
            <a:chExt cx="6291483" cy="425574"/>
          </a:xfrm>
        </p:grpSpPr>
        <p:sp>
          <p:nvSpPr>
            <p:cNvPr id="56" name="Rectangle : coins arrondis 55">
              <a:extLst>
                <a:ext uri="{FF2B5EF4-FFF2-40B4-BE49-F238E27FC236}">
                  <a16:creationId xmlns:a16="http://schemas.microsoft.com/office/drawing/2014/main" xmlns="" id="{479F3C28-60D8-A43D-80CA-27E35935A325}"/>
                </a:ext>
              </a:extLst>
            </p:cNvPr>
            <p:cNvSpPr/>
            <p:nvPr/>
          </p:nvSpPr>
          <p:spPr>
            <a:xfrm>
              <a:off x="2073896" y="2140216"/>
              <a:ext cx="6291483" cy="390950"/>
            </a:xfrm>
            <a:prstGeom prst="round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14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7" name="ZoneTexte 56">
              <a:extLst>
                <a:ext uri="{FF2B5EF4-FFF2-40B4-BE49-F238E27FC236}">
                  <a16:creationId xmlns:a16="http://schemas.microsoft.com/office/drawing/2014/main" xmlns="" id="{F3E6BCC0-B81A-4767-1456-0C18C354508E}"/>
                </a:ext>
              </a:extLst>
            </p:cNvPr>
            <p:cNvSpPr txBox="1"/>
            <p:nvPr/>
          </p:nvSpPr>
          <p:spPr>
            <a:xfrm>
              <a:off x="2198014" y="2197479"/>
              <a:ext cx="6027323" cy="36831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1200" b="1" dirty="0">
                  <a:latin typeface="Arial" panose="020B0604020202020204" pitchFamily="34" charset="0"/>
                  <a:cs typeface="Arial" panose="020B0604020202020204" pitchFamily="34" charset="0"/>
                </a:rPr>
                <a:t>A retenir</a:t>
              </a:r>
              <a:r>
                <a:rPr lang="fr-FR" sz="1200" dirty="0">
                  <a:latin typeface="Arial" panose="020B0604020202020204" pitchFamily="34" charset="0"/>
                  <a:cs typeface="Arial" panose="020B0604020202020204" pitchFamily="34" charset="0"/>
                </a:rPr>
                <a:t>: </a:t>
              </a:r>
            </a:p>
            <a:p>
              <a:r>
                <a:rPr lang="fr-FR" sz="1200" dirty="0">
                  <a:latin typeface="Arial" panose="020B0604020202020204" pitchFamily="34" charset="0"/>
                  <a:cs typeface="Arial" panose="020B0604020202020204" pitchFamily="34" charset="0"/>
                </a:rPr>
                <a:t>Procédure rédigée en attente de validation</a:t>
              </a:r>
            </a:p>
            <a:p>
              <a:endParaRPr lang="fr-FR" sz="12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58" name="Groupe 57">
            <a:extLst>
              <a:ext uri="{FF2B5EF4-FFF2-40B4-BE49-F238E27FC236}">
                <a16:creationId xmlns:a16="http://schemas.microsoft.com/office/drawing/2014/main" xmlns="" id="{B3F5ADA1-6E90-37F1-2A46-C704F0FEE703}"/>
              </a:ext>
            </a:extLst>
          </p:cNvPr>
          <p:cNvGrpSpPr/>
          <p:nvPr/>
        </p:nvGrpSpPr>
        <p:grpSpPr>
          <a:xfrm>
            <a:off x="3875314" y="4185362"/>
            <a:ext cx="4486439" cy="746820"/>
            <a:chOff x="2073896" y="2140216"/>
            <a:chExt cx="6291483" cy="425574"/>
          </a:xfrm>
        </p:grpSpPr>
        <p:sp>
          <p:nvSpPr>
            <p:cNvPr id="59" name="Rectangle : coins arrondis 58">
              <a:extLst>
                <a:ext uri="{FF2B5EF4-FFF2-40B4-BE49-F238E27FC236}">
                  <a16:creationId xmlns:a16="http://schemas.microsoft.com/office/drawing/2014/main" xmlns="" id="{245CF305-97EE-0B8B-E890-0831D29D6943}"/>
                </a:ext>
              </a:extLst>
            </p:cNvPr>
            <p:cNvSpPr/>
            <p:nvPr/>
          </p:nvSpPr>
          <p:spPr>
            <a:xfrm>
              <a:off x="2073896" y="2140216"/>
              <a:ext cx="6291483" cy="390950"/>
            </a:xfrm>
            <a:prstGeom prst="round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14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0" name="ZoneTexte 59">
              <a:extLst>
                <a:ext uri="{FF2B5EF4-FFF2-40B4-BE49-F238E27FC236}">
                  <a16:creationId xmlns:a16="http://schemas.microsoft.com/office/drawing/2014/main" xmlns="" id="{91E26B4C-EF95-1FB8-4A23-79DEC0822683}"/>
                </a:ext>
              </a:extLst>
            </p:cNvPr>
            <p:cNvSpPr txBox="1"/>
            <p:nvPr/>
          </p:nvSpPr>
          <p:spPr>
            <a:xfrm>
              <a:off x="2198014" y="2197479"/>
              <a:ext cx="6027323" cy="36831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1200" b="1" dirty="0">
                  <a:latin typeface="Arial" panose="020B0604020202020204" pitchFamily="34" charset="0"/>
                  <a:cs typeface="Arial" panose="020B0604020202020204" pitchFamily="34" charset="0"/>
                </a:rPr>
                <a:t>A retenir</a:t>
              </a:r>
              <a:r>
                <a:rPr lang="fr-FR" sz="1200" dirty="0">
                  <a:latin typeface="Arial" panose="020B0604020202020204" pitchFamily="34" charset="0"/>
                  <a:cs typeface="Arial" panose="020B0604020202020204" pitchFamily="34" charset="0"/>
                </a:rPr>
                <a:t>: </a:t>
              </a:r>
            </a:p>
            <a:p>
              <a:r>
                <a:rPr lang="fr-FR" sz="1200" dirty="0">
                  <a:latin typeface="Arial" panose="020B0604020202020204" pitchFamily="34" charset="0"/>
                  <a:cs typeface="Arial" panose="020B0604020202020204" pitchFamily="34" charset="0"/>
                </a:rPr>
                <a:t>Action non démarrée</a:t>
              </a:r>
            </a:p>
            <a:p>
              <a:endParaRPr lang="fr-FR" sz="12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61" name="Groupe 60">
            <a:extLst>
              <a:ext uri="{FF2B5EF4-FFF2-40B4-BE49-F238E27FC236}">
                <a16:creationId xmlns:a16="http://schemas.microsoft.com/office/drawing/2014/main" xmlns="" id="{3A7EE734-FB28-FD88-F58C-248FD9AB0124}"/>
              </a:ext>
            </a:extLst>
          </p:cNvPr>
          <p:cNvGrpSpPr/>
          <p:nvPr/>
        </p:nvGrpSpPr>
        <p:grpSpPr>
          <a:xfrm>
            <a:off x="3851608" y="4962808"/>
            <a:ext cx="4510146" cy="686060"/>
            <a:chOff x="2073896" y="2140216"/>
            <a:chExt cx="6291483" cy="390950"/>
          </a:xfrm>
        </p:grpSpPr>
        <p:sp>
          <p:nvSpPr>
            <p:cNvPr id="62" name="Rectangle : coins arrondis 61">
              <a:extLst>
                <a:ext uri="{FF2B5EF4-FFF2-40B4-BE49-F238E27FC236}">
                  <a16:creationId xmlns:a16="http://schemas.microsoft.com/office/drawing/2014/main" xmlns="" id="{7837DF2C-04D4-8CAE-48DE-F8D7FAFA84FD}"/>
                </a:ext>
              </a:extLst>
            </p:cNvPr>
            <p:cNvSpPr/>
            <p:nvPr/>
          </p:nvSpPr>
          <p:spPr>
            <a:xfrm>
              <a:off x="2073896" y="2140216"/>
              <a:ext cx="6291483" cy="390950"/>
            </a:xfrm>
            <a:prstGeom prst="round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14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3" name="ZoneTexte 62">
              <a:extLst>
                <a:ext uri="{FF2B5EF4-FFF2-40B4-BE49-F238E27FC236}">
                  <a16:creationId xmlns:a16="http://schemas.microsoft.com/office/drawing/2014/main" xmlns="" id="{1A1995B4-B6D1-78C6-00EE-B70B9E2CCCD4}"/>
                </a:ext>
              </a:extLst>
            </p:cNvPr>
            <p:cNvSpPr txBox="1"/>
            <p:nvPr/>
          </p:nvSpPr>
          <p:spPr>
            <a:xfrm>
              <a:off x="2198014" y="2197479"/>
              <a:ext cx="6027323" cy="26307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1200" b="1" dirty="0">
                  <a:latin typeface="Arial" panose="020B0604020202020204" pitchFamily="34" charset="0"/>
                  <a:cs typeface="Arial" panose="020B0604020202020204" pitchFamily="34" charset="0"/>
                </a:rPr>
                <a:t>A retenir</a:t>
              </a:r>
              <a:r>
                <a:rPr lang="fr-FR" sz="1200" dirty="0">
                  <a:latin typeface="Arial" panose="020B0604020202020204" pitchFamily="34" charset="0"/>
                  <a:cs typeface="Arial" panose="020B0604020202020204" pitchFamily="34" charset="0"/>
                </a:rPr>
                <a:t>: </a:t>
              </a:r>
            </a:p>
            <a:p>
              <a:r>
                <a:rPr lang="fr-FR" sz="1200" dirty="0">
                  <a:latin typeface="Arial" panose="020B0604020202020204" pitchFamily="34" charset="0"/>
                  <a:cs typeface="Arial" panose="020B0604020202020204" pitchFamily="34" charset="0"/>
                </a:rPr>
                <a:t>Action non démarrée</a:t>
              </a:r>
            </a:p>
          </p:txBody>
        </p:sp>
      </p:grpSp>
      <p:grpSp>
        <p:nvGrpSpPr>
          <p:cNvPr id="64" name="Groupe 63">
            <a:extLst>
              <a:ext uri="{FF2B5EF4-FFF2-40B4-BE49-F238E27FC236}">
                <a16:creationId xmlns:a16="http://schemas.microsoft.com/office/drawing/2014/main" xmlns="" id="{ACE24073-10A9-C2E6-E9AF-063D3B18F85E}"/>
              </a:ext>
            </a:extLst>
          </p:cNvPr>
          <p:cNvGrpSpPr/>
          <p:nvPr/>
        </p:nvGrpSpPr>
        <p:grpSpPr>
          <a:xfrm>
            <a:off x="3851608" y="5709197"/>
            <a:ext cx="4510146" cy="686060"/>
            <a:chOff x="2073896" y="2140216"/>
            <a:chExt cx="6291483" cy="390950"/>
          </a:xfrm>
        </p:grpSpPr>
        <p:sp>
          <p:nvSpPr>
            <p:cNvPr id="65" name="Rectangle : coins arrondis 64">
              <a:extLst>
                <a:ext uri="{FF2B5EF4-FFF2-40B4-BE49-F238E27FC236}">
                  <a16:creationId xmlns:a16="http://schemas.microsoft.com/office/drawing/2014/main" xmlns="" id="{139A42C2-920E-A033-FBE2-B92371A60536}"/>
                </a:ext>
              </a:extLst>
            </p:cNvPr>
            <p:cNvSpPr/>
            <p:nvPr/>
          </p:nvSpPr>
          <p:spPr>
            <a:xfrm>
              <a:off x="2073896" y="2140216"/>
              <a:ext cx="6291483" cy="390950"/>
            </a:xfrm>
            <a:prstGeom prst="round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14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6" name="ZoneTexte 65">
              <a:extLst>
                <a:ext uri="{FF2B5EF4-FFF2-40B4-BE49-F238E27FC236}">
                  <a16:creationId xmlns:a16="http://schemas.microsoft.com/office/drawing/2014/main" xmlns="" id="{4C878985-130F-E6E3-5B0A-6CE857B81FF1}"/>
                </a:ext>
              </a:extLst>
            </p:cNvPr>
            <p:cNvSpPr txBox="1"/>
            <p:nvPr/>
          </p:nvSpPr>
          <p:spPr>
            <a:xfrm>
              <a:off x="2198014" y="2197479"/>
              <a:ext cx="6027323" cy="26307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1200" b="1" dirty="0">
                  <a:latin typeface="Arial" panose="020B0604020202020204" pitchFamily="34" charset="0"/>
                  <a:cs typeface="Arial" panose="020B0604020202020204" pitchFamily="34" charset="0"/>
                </a:rPr>
                <a:t>A retenir</a:t>
              </a:r>
              <a:r>
                <a:rPr lang="fr-FR" sz="1200" dirty="0">
                  <a:latin typeface="Arial" panose="020B0604020202020204" pitchFamily="34" charset="0"/>
                  <a:cs typeface="Arial" panose="020B0604020202020204" pitchFamily="34" charset="0"/>
                </a:rPr>
                <a:t>: </a:t>
              </a:r>
            </a:p>
            <a:p>
              <a:r>
                <a:rPr lang="fr-FR" sz="1200" dirty="0">
                  <a:latin typeface="Arial" panose="020B0604020202020204" pitchFamily="34" charset="0"/>
                  <a:cs typeface="Arial" panose="020B0604020202020204" pitchFamily="34" charset="0"/>
                </a:rPr>
                <a:t>Action non démarrée</a:t>
              </a:r>
            </a:p>
          </p:txBody>
        </p:sp>
      </p:grpSp>
      <p:grpSp>
        <p:nvGrpSpPr>
          <p:cNvPr id="68" name="Groupe 67">
            <a:extLst>
              <a:ext uri="{FF2B5EF4-FFF2-40B4-BE49-F238E27FC236}">
                <a16:creationId xmlns:a16="http://schemas.microsoft.com/office/drawing/2014/main" xmlns="" id="{B3D0D5DA-5588-0228-BB95-294BE34D0225}"/>
              </a:ext>
            </a:extLst>
          </p:cNvPr>
          <p:cNvGrpSpPr/>
          <p:nvPr/>
        </p:nvGrpSpPr>
        <p:grpSpPr>
          <a:xfrm>
            <a:off x="10448042" y="859005"/>
            <a:ext cx="658308" cy="607766"/>
            <a:chOff x="10448042" y="1098486"/>
            <a:chExt cx="658308" cy="607766"/>
          </a:xfrm>
        </p:grpSpPr>
        <p:sp>
          <p:nvSpPr>
            <p:cNvPr id="30" name="Organigramme : Connecteur 29">
              <a:extLst>
                <a:ext uri="{FF2B5EF4-FFF2-40B4-BE49-F238E27FC236}">
                  <a16:creationId xmlns:a16="http://schemas.microsoft.com/office/drawing/2014/main" xmlns="" id="{A2E793D7-F924-A157-0014-7E322EE652D4}"/>
                </a:ext>
              </a:extLst>
            </p:cNvPr>
            <p:cNvSpPr/>
            <p:nvPr/>
          </p:nvSpPr>
          <p:spPr>
            <a:xfrm>
              <a:off x="10448042" y="1098486"/>
              <a:ext cx="658306" cy="607766"/>
            </a:xfrm>
            <a:prstGeom prst="flowChartConnector">
              <a:avLst/>
            </a:prstGeom>
            <a:solidFill>
              <a:schemeClr val="bg1"/>
            </a:solidFill>
            <a:ln w="57150">
              <a:solidFill>
                <a:srgbClr val="00B05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67" name="Arc partiel 66">
              <a:extLst>
                <a:ext uri="{FF2B5EF4-FFF2-40B4-BE49-F238E27FC236}">
                  <a16:creationId xmlns:a16="http://schemas.microsoft.com/office/drawing/2014/main" xmlns="" id="{80CFA539-C16E-62D1-5F7D-316C8A3E80E9}"/>
                </a:ext>
              </a:extLst>
            </p:cNvPr>
            <p:cNvSpPr/>
            <p:nvPr/>
          </p:nvSpPr>
          <p:spPr>
            <a:xfrm>
              <a:off x="10448043" y="1112363"/>
              <a:ext cx="658307" cy="584700"/>
            </a:xfrm>
            <a:prstGeom prst="pie">
              <a:avLst/>
            </a:prstGeom>
            <a:solidFill>
              <a:srgbClr val="C0000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>
                <a:solidFill>
                  <a:schemeClr val="tx1"/>
                </a:solidFill>
              </a:endParaRPr>
            </a:p>
          </p:txBody>
        </p:sp>
      </p:grpSp>
      <p:grpSp>
        <p:nvGrpSpPr>
          <p:cNvPr id="71" name="Groupe 70">
            <a:extLst>
              <a:ext uri="{FF2B5EF4-FFF2-40B4-BE49-F238E27FC236}">
                <a16:creationId xmlns:a16="http://schemas.microsoft.com/office/drawing/2014/main" xmlns="" id="{3DDF9BDB-48C1-2F06-D144-3344F3078939}"/>
              </a:ext>
            </a:extLst>
          </p:cNvPr>
          <p:cNvGrpSpPr/>
          <p:nvPr/>
        </p:nvGrpSpPr>
        <p:grpSpPr>
          <a:xfrm>
            <a:off x="9618480" y="859005"/>
            <a:ext cx="670877" cy="607766"/>
            <a:chOff x="9618480" y="1098486"/>
            <a:chExt cx="670877" cy="607766"/>
          </a:xfrm>
        </p:grpSpPr>
        <p:sp>
          <p:nvSpPr>
            <p:cNvPr id="29" name="Organigramme : Connecteur 28">
              <a:extLst>
                <a:ext uri="{FF2B5EF4-FFF2-40B4-BE49-F238E27FC236}">
                  <a16:creationId xmlns:a16="http://schemas.microsoft.com/office/drawing/2014/main" xmlns="" id="{78A227F2-0667-F065-BB2E-1B20745D467F}"/>
                </a:ext>
              </a:extLst>
            </p:cNvPr>
            <p:cNvSpPr/>
            <p:nvPr/>
          </p:nvSpPr>
          <p:spPr>
            <a:xfrm>
              <a:off x="9618480" y="1098486"/>
              <a:ext cx="658306" cy="607766"/>
            </a:xfrm>
            <a:prstGeom prst="flowChartConnector">
              <a:avLst/>
            </a:prstGeom>
            <a:solidFill>
              <a:schemeClr val="bg1"/>
            </a:solidFill>
            <a:ln w="57150">
              <a:solidFill>
                <a:schemeClr val="accent6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69" name="Arc partiel 68">
              <a:extLst>
                <a:ext uri="{FF2B5EF4-FFF2-40B4-BE49-F238E27FC236}">
                  <a16:creationId xmlns:a16="http://schemas.microsoft.com/office/drawing/2014/main" xmlns="" id="{C9245688-3823-9EF6-1E61-2EC40B76D913}"/>
                </a:ext>
              </a:extLst>
            </p:cNvPr>
            <p:cNvSpPr/>
            <p:nvPr/>
          </p:nvSpPr>
          <p:spPr>
            <a:xfrm>
              <a:off x="9631052" y="1122792"/>
              <a:ext cx="658305" cy="578442"/>
            </a:xfrm>
            <a:prstGeom prst="pie">
              <a:avLst>
                <a:gd name="adj1" fmla="val 5503421"/>
                <a:gd name="adj2" fmla="val 16199996"/>
              </a:avLst>
            </a:prstGeom>
            <a:solidFill>
              <a:srgbClr val="00B050"/>
            </a:solidFill>
            <a:ln>
              <a:solidFill>
                <a:schemeClr val="accent6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72" name="Groupe 71">
            <a:extLst>
              <a:ext uri="{FF2B5EF4-FFF2-40B4-BE49-F238E27FC236}">
                <a16:creationId xmlns:a16="http://schemas.microsoft.com/office/drawing/2014/main" xmlns="" id="{FD60C91F-DB70-979B-0756-8AB6C42AD25B}"/>
              </a:ext>
            </a:extLst>
          </p:cNvPr>
          <p:cNvGrpSpPr/>
          <p:nvPr/>
        </p:nvGrpSpPr>
        <p:grpSpPr>
          <a:xfrm>
            <a:off x="8693084" y="859005"/>
            <a:ext cx="670878" cy="607766"/>
            <a:chOff x="8693084" y="1098486"/>
            <a:chExt cx="670878" cy="607766"/>
          </a:xfrm>
        </p:grpSpPr>
        <p:sp>
          <p:nvSpPr>
            <p:cNvPr id="27" name="Organigramme : Connecteur 26">
              <a:extLst>
                <a:ext uri="{FF2B5EF4-FFF2-40B4-BE49-F238E27FC236}">
                  <a16:creationId xmlns:a16="http://schemas.microsoft.com/office/drawing/2014/main" xmlns="" id="{2A7570BB-0EAA-3BEE-7EE2-849056448D00}"/>
                </a:ext>
              </a:extLst>
            </p:cNvPr>
            <p:cNvSpPr/>
            <p:nvPr/>
          </p:nvSpPr>
          <p:spPr>
            <a:xfrm>
              <a:off x="8693084" y="1098486"/>
              <a:ext cx="658306" cy="607766"/>
            </a:xfrm>
            <a:prstGeom prst="flowChartConnector">
              <a:avLst/>
            </a:prstGeom>
            <a:solidFill>
              <a:schemeClr val="bg1"/>
            </a:solidFill>
            <a:ln w="57150">
              <a:solidFill>
                <a:srgbClr val="00B05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  <p:sp>
          <p:nvSpPr>
            <p:cNvPr id="70" name="Arc partiel 69">
              <a:extLst>
                <a:ext uri="{FF2B5EF4-FFF2-40B4-BE49-F238E27FC236}">
                  <a16:creationId xmlns:a16="http://schemas.microsoft.com/office/drawing/2014/main" xmlns="" id="{455A409B-71CA-21B3-58A0-4DF6046F9792}"/>
                </a:ext>
              </a:extLst>
            </p:cNvPr>
            <p:cNvSpPr/>
            <p:nvPr/>
          </p:nvSpPr>
          <p:spPr>
            <a:xfrm>
              <a:off x="8705657" y="1113268"/>
              <a:ext cx="658305" cy="578442"/>
            </a:xfrm>
            <a:prstGeom prst="pie">
              <a:avLst>
                <a:gd name="adj1" fmla="val 10833443"/>
                <a:gd name="adj2" fmla="val 16199996"/>
              </a:avLst>
            </a:prstGeom>
            <a:solidFill>
              <a:srgbClr val="00B05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73" name="Groupe 72">
            <a:extLst>
              <a:ext uri="{FF2B5EF4-FFF2-40B4-BE49-F238E27FC236}">
                <a16:creationId xmlns:a16="http://schemas.microsoft.com/office/drawing/2014/main" xmlns="" id="{81B3A05B-1833-3125-7F5A-2CEA2C1F6758}"/>
              </a:ext>
            </a:extLst>
          </p:cNvPr>
          <p:cNvGrpSpPr/>
          <p:nvPr/>
        </p:nvGrpSpPr>
        <p:grpSpPr>
          <a:xfrm>
            <a:off x="2809199" y="2619874"/>
            <a:ext cx="921523" cy="2946621"/>
            <a:chOff x="245098" y="2933638"/>
            <a:chExt cx="2187018" cy="2946621"/>
          </a:xfrm>
        </p:grpSpPr>
        <p:sp>
          <p:nvSpPr>
            <p:cNvPr id="74" name="Rectangle : coins arrondis 73">
              <a:extLst>
                <a:ext uri="{FF2B5EF4-FFF2-40B4-BE49-F238E27FC236}">
                  <a16:creationId xmlns:a16="http://schemas.microsoft.com/office/drawing/2014/main" xmlns="" id="{C8B364A3-FE5C-97BA-8E8D-469CD80C9346}"/>
                </a:ext>
              </a:extLst>
            </p:cNvPr>
            <p:cNvSpPr/>
            <p:nvPr/>
          </p:nvSpPr>
          <p:spPr>
            <a:xfrm>
              <a:off x="245098" y="2933638"/>
              <a:ext cx="2187018" cy="695682"/>
            </a:xfrm>
            <a:prstGeom prst="roundRect">
              <a:avLst/>
            </a:prstGeom>
            <a:solidFill>
              <a:srgbClr val="C0000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CM" sz="1600" dirty="0">
                  <a:solidFill>
                    <a:schemeClr val="bg1"/>
                  </a:solidFill>
                </a:rPr>
                <a:t>100%</a:t>
              </a:r>
              <a:endParaRPr lang="fr-FR" sz="1600" dirty="0">
                <a:solidFill>
                  <a:schemeClr val="bg1"/>
                </a:solidFill>
              </a:endParaRPr>
            </a:p>
          </p:txBody>
        </p:sp>
        <p:sp>
          <p:nvSpPr>
            <p:cNvPr id="75" name="Rectangle : coins arrondis 74">
              <a:extLst>
                <a:ext uri="{FF2B5EF4-FFF2-40B4-BE49-F238E27FC236}">
                  <a16:creationId xmlns:a16="http://schemas.microsoft.com/office/drawing/2014/main" xmlns="" id="{AF254CDA-4117-2FCE-EF37-2E94468A2510}"/>
                </a:ext>
              </a:extLst>
            </p:cNvPr>
            <p:cNvSpPr/>
            <p:nvPr/>
          </p:nvSpPr>
          <p:spPr>
            <a:xfrm>
              <a:off x="245098" y="3683951"/>
              <a:ext cx="2187018" cy="695682"/>
            </a:xfrm>
            <a:prstGeom prst="roundRect">
              <a:avLst/>
            </a:prstGeom>
            <a:solidFill>
              <a:srgbClr val="C0000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CM" sz="1600" dirty="0">
                  <a:solidFill>
                    <a:schemeClr val="bg1"/>
                  </a:solidFill>
                </a:rPr>
                <a:t>22%</a:t>
              </a:r>
              <a:endParaRPr lang="fr-FR" sz="1600" dirty="0">
                <a:solidFill>
                  <a:schemeClr val="bg1"/>
                </a:solidFill>
              </a:endParaRPr>
            </a:p>
          </p:txBody>
        </p:sp>
        <p:sp>
          <p:nvSpPr>
            <p:cNvPr id="76" name="Rectangle : coins arrondis 75">
              <a:extLst>
                <a:ext uri="{FF2B5EF4-FFF2-40B4-BE49-F238E27FC236}">
                  <a16:creationId xmlns:a16="http://schemas.microsoft.com/office/drawing/2014/main" xmlns="" id="{66DDD674-85FA-77CD-DF08-0AE69AB88449}"/>
                </a:ext>
              </a:extLst>
            </p:cNvPr>
            <p:cNvSpPr/>
            <p:nvPr/>
          </p:nvSpPr>
          <p:spPr>
            <a:xfrm>
              <a:off x="245098" y="4434264"/>
              <a:ext cx="2187018" cy="695682"/>
            </a:xfrm>
            <a:prstGeom prst="roundRect">
              <a:avLst/>
            </a:prstGeom>
            <a:solidFill>
              <a:srgbClr val="C0000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CM" dirty="0">
                  <a:solidFill>
                    <a:schemeClr val="bg1"/>
                  </a:solidFill>
                </a:rPr>
                <a:t>0%</a:t>
              </a:r>
              <a:endParaRPr lang="fr-FR" dirty="0">
                <a:solidFill>
                  <a:schemeClr val="bg1"/>
                </a:solidFill>
              </a:endParaRPr>
            </a:p>
          </p:txBody>
        </p:sp>
        <p:sp>
          <p:nvSpPr>
            <p:cNvPr id="77" name="Rectangle : coins arrondis 76">
              <a:extLst>
                <a:ext uri="{FF2B5EF4-FFF2-40B4-BE49-F238E27FC236}">
                  <a16:creationId xmlns:a16="http://schemas.microsoft.com/office/drawing/2014/main" xmlns="" id="{BF44665A-6288-70B2-F16C-38A711AF03FE}"/>
                </a:ext>
              </a:extLst>
            </p:cNvPr>
            <p:cNvSpPr/>
            <p:nvPr/>
          </p:nvSpPr>
          <p:spPr>
            <a:xfrm>
              <a:off x="245098" y="5184577"/>
              <a:ext cx="2187018" cy="695682"/>
            </a:xfrm>
            <a:prstGeom prst="roundRect">
              <a:avLst/>
            </a:prstGeom>
            <a:solidFill>
              <a:srgbClr val="C0000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CM" dirty="0">
                  <a:solidFill>
                    <a:schemeClr val="bg1"/>
                  </a:solidFill>
                </a:rPr>
                <a:t>0%</a:t>
              </a:r>
              <a:endParaRPr lang="fr-FR" dirty="0">
                <a:solidFill>
                  <a:schemeClr val="bg1"/>
                </a:solidFill>
              </a:endParaRPr>
            </a:p>
          </p:txBody>
        </p:sp>
      </p:grpSp>
      <p:sp>
        <p:nvSpPr>
          <p:cNvPr id="78" name="Rectangle : coins arrondis 77">
            <a:extLst>
              <a:ext uri="{FF2B5EF4-FFF2-40B4-BE49-F238E27FC236}">
                <a16:creationId xmlns:a16="http://schemas.microsoft.com/office/drawing/2014/main" xmlns="" id="{7450F4CC-5A90-95EA-CE1D-2E9DA65828A9}"/>
              </a:ext>
            </a:extLst>
          </p:cNvPr>
          <p:cNvSpPr/>
          <p:nvPr/>
        </p:nvSpPr>
        <p:spPr>
          <a:xfrm>
            <a:off x="2795427" y="5632554"/>
            <a:ext cx="921523" cy="695682"/>
          </a:xfrm>
          <a:prstGeom prst="roundRect">
            <a:avLst/>
          </a:prstGeom>
          <a:solidFill>
            <a:srgbClr val="C0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M" dirty="0">
                <a:solidFill>
                  <a:schemeClr val="bg1"/>
                </a:solidFill>
              </a:rPr>
              <a:t> 0%</a:t>
            </a:r>
            <a:endParaRPr lang="fr-FR" dirty="0">
              <a:solidFill>
                <a:schemeClr val="bg1"/>
              </a:solidFill>
            </a:endParaRPr>
          </a:p>
        </p:txBody>
      </p:sp>
      <p:sp>
        <p:nvSpPr>
          <p:cNvPr id="80" name="ZoneTexte 79">
            <a:extLst>
              <a:ext uri="{FF2B5EF4-FFF2-40B4-BE49-F238E27FC236}">
                <a16:creationId xmlns:a16="http://schemas.microsoft.com/office/drawing/2014/main" xmlns="" id="{42DA74DC-40E8-0338-9638-80C3D55BA818}"/>
              </a:ext>
            </a:extLst>
          </p:cNvPr>
          <p:cNvSpPr txBox="1"/>
          <p:nvPr/>
        </p:nvSpPr>
        <p:spPr>
          <a:xfrm>
            <a:off x="208188" y="6336018"/>
            <a:ext cx="2204335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1200" dirty="0">
                <a:latin typeface="Arial" panose="020B0604020202020204" pitchFamily="34" charset="0"/>
                <a:cs typeface="Arial" panose="020B0604020202020204" pitchFamily="34" charset="0"/>
              </a:rPr>
              <a:t>Taux de réalisation Globale</a:t>
            </a:r>
            <a:endParaRPr lang="fr-FR" sz="1200" dirty="0"/>
          </a:p>
        </p:txBody>
      </p:sp>
      <p:sp>
        <p:nvSpPr>
          <p:cNvPr id="81" name="ZoneTexte 80">
            <a:extLst>
              <a:ext uri="{FF2B5EF4-FFF2-40B4-BE49-F238E27FC236}">
                <a16:creationId xmlns:a16="http://schemas.microsoft.com/office/drawing/2014/main" xmlns="" id="{1F464D47-EACA-C74A-3E68-660FE9D61F63}"/>
              </a:ext>
            </a:extLst>
          </p:cNvPr>
          <p:cNvSpPr txBox="1"/>
          <p:nvPr/>
        </p:nvSpPr>
        <p:spPr>
          <a:xfrm>
            <a:off x="2548604" y="6368744"/>
            <a:ext cx="1258870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fr-FR" sz="1600" b="1" dirty="0">
                <a:latin typeface="Arial" panose="020B0604020202020204" pitchFamily="34" charset="0"/>
                <a:cs typeface="Arial" panose="020B0604020202020204" pitchFamily="34" charset="0"/>
              </a:rPr>
              <a:t>61 vs 24%</a:t>
            </a:r>
            <a:endParaRPr lang="fr-FR" sz="1600" b="1" dirty="0"/>
          </a:p>
        </p:txBody>
      </p:sp>
      <p:pic>
        <p:nvPicPr>
          <p:cNvPr id="79" name="Image 78">
            <a:extLst>
              <a:ext uri="{FF2B5EF4-FFF2-40B4-BE49-F238E27FC236}">
                <a16:creationId xmlns:a16="http://schemas.microsoft.com/office/drawing/2014/main" xmlns="" id="{3577D649-26C8-C916-7603-9302E8E2667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7766"/>
            <a:ext cx="1138062" cy="5739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5150572"/>
      </p:ext>
    </p:extLst>
  </p:cSld>
  <p:clrMapOvr>
    <a:masterClrMapping/>
  </p:clrMapOvr>
  <p:transition spd="slow">
    <p:push dir="u"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50BFFA30-579E-DA69-B459-D68F433A837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91">
            <a:extLst>
              <a:ext uri="{FF2B5EF4-FFF2-40B4-BE49-F238E27FC236}">
                <a16:creationId xmlns:a16="http://schemas.microsoft.com/office/drawing/2014/main" xmlns="" id="{CEDE3C2F-A8AF-C998-7797-3CD839C8E029}"/>
              </a:ext>
            </a:extLst>
          </p:cNvPr>
          <p:cNvSpPr txBox="1"/>
          <p:nvPr/>
        </p:nvSpPr>
        <p:spPr>
          <a:xfrm>
            <a:off x="1849772" y="147766"/>
            <a:ext cx="7172465" cy="4801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400">
              <a:lnSpc>
                <a:spcPct val="90000"/>
              </a:lnSpc>
              <a:spcBef>
                <a:spcPct val="0"/>
              </a:spcBef>
              <a:defRPr/>
            </a:pPr>
            <a:r>
              <a:rPr lang="en-US" sz="2800" b="1" dirty="0">
                <a:solidFill>
                  <a:srgbClr val="C00000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rPr>
              <a:t>Fiche de </a:t>
            </a:r>
            <a:r>
              <a:rPr lang="en-US" sz="2800" b="1" dirty="0" err="1">
                <a:solidFill>
                  <a:srgbClr val="C00000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rPr>
              <a:t>suivi</a:t>
            </a:r>
            <a:r>
              <a:rPr lang="en-US" sz="2800" b="1" dirty="0">
                <a:solidFill>
                  <a:srgbClr val="C00000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rPr>
              <a:t> Pe_STREAM5_SC1</a:t>
            </a:r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xmlns="" id="{51AA9D17-CA60-186B-D99A-4810FDBE033D}"/>
              </a:ext>
            </a:extLst>
          </p:cNvPr>
          <p:cNvSpPr txBox="1"/>
          <p:nvPr/>
        </p:nvSpPr>
        <p:spPr>
          <a:xfrm>
            <a:off x="263950" y="626695"/>
            <a:ext cx="247480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b="1" dirty="0">
                <a:latin typeface="Arial" panose="020B0604020202020204" pitchFamily="34" charset="0"/>
                <a:cs typeface="Arial" panose="020B0604020202020204" pitchFamily="34" charset="0"/>
              </a:rPr>
              <a:t>PERIODE: Décembre 2024</a:t>
            </a:r>
          </a:p>
          <a:p>
            <a:endParaRPr lang="fr-FR" sz="12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fr-FR" sz="1200" b="1" dirty="0">
                <a:latin typeface="Arial" panose="020B0604020202020204" pitchFamily="34" charset="0"/>
                <a:cs typeface="Arial" panose="020B0604020202020204" pitchFamily="34" charset="0"/>
              </a:rPr>
              <a:t>Processus :</a:t>
            </a:r>
          </a:p>
          <a:p>
            <a:endParaRPr lang="fr-FR" sz="12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fr-FR" sz="1200" b="1" dirty="0">
                <a:latin typeface="Arial" panose="020B0604020202020204" pitchFamily="34" charset="0"/>
                <a:cs typeface="Arial" panose="020B0604020202020204" pitchFamily="34" charset="0"/>
              </a:rPr>
              <a:t>Stream / Chantier : </a:t>
            </a:r>
          </a:p>
          <a:p>
            <a:r>
              <a:rPr lang="fr-FR" sz="1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endParaRPr lang="fr-FR" sz="12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fr-FR" sz="1200" b="1" dirty="0">
                <a:latin typeface="Arial" panose="020B0604020202020204" pitchFamily="34" charset="0"/>
                <a:cs typeface="Arial" panose="020B0604020202020204" pitchFamily="34" charset="0"/>
              </a:rPr>
              <a:t>Stream leader : </a:t>
            </a:r>
          </a:p>
        </p:txBody>
      </p:sp>
      <p:sp>
        <p:nvSpPr>
          <p:cNvPr id="17" name="Triangle isocèle 16">
            <a:extLst>
              <a:ext uri="{FF2B5EF4-FFF2-40B4-BE49-F238E27FC236}">
                <a16:creationId xmlns:a16="http://schemas.microsoft.com/office/drawing/2014/main" xmlns="" id="{2FCB0806-800F-B5BB-1B55-2FA90CCF8B47}"/>
              </a:ext>
            </a:extLst>
          </p:cNvPr>
          <p:cNvSpPr/>
          <p:nvPr/>
        </p:nvSpPr>
        <p:spPr>
          <a:xfrm rot="5400000">
            <a:off x="1196980" y="4361345"/>
            <a:ext cx="2902465" cy="258152"/>
          </a:xfrm>
          <a:prstGeom prst="triangle">
            <a:avLst/>
          </a:prstGeom>
          <a:solidFill>
            <a:schemeClr val="tx1">
              <a:lumMod val="50000"/>
              <a:lumOff val="5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grpSp>
        <p:nvGrpSpPr>
          <p:cNvPr id="23" name="Groupe 22">
            <a:extLst>
              <a:ext uri="{FF2B5EF4-FFF2-40B4-BE49-F238E27FC236}">
                <a16:creationId xmlns:a16="http://schemas.microsoft.com/office/drawing/2014/main" xmlns="" id="{84E2DBCD-FBD7-463B-D046-B940898A3E3D}"/>
              </a:ext>
            </a:extLst>
          </p:cNvPr>
          <p:cNvGrpSpPr/>
          <p:nvPr/>
        </p:nvGrpSpPr>
        <p:grpSpPr>
          <a:xfrm>
            <a:off x="245097" y="2592559"/>
            <a:ext cx="2187019" cy="3696934"/>
            <a:chOff x="245097" y="2933638"/>
            <a:chExt cx="2187019" cy="3696934"/>
          </a:xfrm>
        </p:grpSpPr>
        <p:sp>
          <p:nvSpPr>
            <p:cNvPr id="10" name="Rectangle : coins arrondis 9">
              <a:extLst>
                <a:ext uri="{FF2B5EF4-FFF2-40B4-BE49-F238E27FC236}">
                  <a16:creationId xmlns:a16="http://schemas.microsoft.com/office/drawing/2014/main" xmlns="" id="{8A51B7C3-BBB1-C31F-AE5C-4CBE9727AF66}"/>
                </a:ext>
              </a:extLst>
            </p:cNvPr>
            <p:cNvSpPr/>
            <p:nvPr/>
          </p:nvSpPr>
          <p:spPr>
            <a:xfrm>
              <a:off x="245098" y="2933638"/>
              <a:ext cx="2187018" cy="695682"/>
            </a:xfrm>
            <a:prstGeom prst="roundRect">
              <a:avLst/>
            </a:prstGeom>
            <a:solidFill>
              <a:srgbClr val="C0000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1" name="Rectangle : coins arrondis 10">
              <a:extLst>
                <a:ext uri="{FF2B5EF4-FFF2-40B4-BE49-F238E27FC236}">
                  <a16:creationId xmlns:a16="http://schemas.microsoft.com/office/drawing/2014/main" xmlns="" id="{0ECBF377-3B66-D09F-BC49-3646BE955A20}"/>
                </a:ext>
              </a:extLst>
            </p:cNvPr>
            <p:cNvSpPr/>
            <p:nvPr/>
          </p:nvSpPr>
          <p:spPr>
            <a:xfrm>
              <a:off x="245098" y="3683951"/>
              <a:ext cx="2187018" cy="695682"/>
            </a:xfrm>
            <a:prstGeom prst="roundRect">
              <a:avLst/>
            </a:prstGeom>
            <a:solidFill>
              <a:srgbClr val="C0000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2" name="Rectangle : coins arrondis 11">
              <a:extLst>
                <a:ext uri="{FF2B5EF4-FFF2-40B4-BE49-F238E27FC236}">
                  <a16:creationId xmlns:a16="http://schemas.microsoft.com/office/drawing/2014/main" xmlns="" id="{49642550-8588-CCD9-CDCB-CE359A9E619C}"/>
                </a:ext>
              </a:extLst>
            </p:cNvPr>
            <p:cNvSpPr/>
            <p:nvPr/>
          </p:nvSpPr>
          <p:spPr>
            <a:xfrm>
              <a:off x="245098" y="4434264"/>
              <a:ext cx="2187018" cy="695682"/>
            </a:xfrm>
            <a:prstGeom prst="roundRect">
              <a:avLst/>
            </a:prstGeom>
            <a:solidFill>
              <a:srgbClr val="C0000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3" name="Rectangle : coins arrondis 12">
              <a:extLst>
                <a:ext uri="{FF2B5EF4-FFF2-40B4-BE49-F238E27FC236}">
                  <a16:creationId xmlns:a16="http://schemas.microsoft.com/office/drawing/2014/main" xmlns="" id="{B2E821BD-A85F-B737-32B6-7884E9CCC484}"/>
                </a:ext>
              </a:extLst>
            </p:cNvPr>
            <p:cNvSpPr/>
            <p:nvPr/>
          </p:nvSpPr>
          <p:spPr>
            <a:xfrm>
              <a:off x="245098" y="5184577"/>
              <a:ext cx="2187018" cy="695682"/>
            </a:xfrm>
            <a:prstGeom prst="roundRect">
              <a:avLst/>
            </a:prstGeom>
            <a:solidFill>
              <a:srgbClr val="C0000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4" name="Rectangle : coins arrondis 13">
              <a:extLst>
                <a:ext uri="{FF2B5EF4-FFF2-40B4-BE49-F238E27FC236}">
                  <a16:creationId xmlns:a16="http://schemas.microsoft.com/office/drawing/2014/main" xmlns="" id="{7478B749-D141-AB45-F89C-8804E8359A1E}"/>
                </a:ext>
              </a:extLst>
            </p:cNvPr>
            <p:cNvSpPr/>
            <p:nvPr/>
          </p:nvSpPr>
          <p:spPr>
            <a:xfrm>
              <a:off x="245097" y="5934890"/>
              <a:ext cx="2187018" cy="695682"/>
            </a:xfrm>
            <a:prstGeom prst="roundRect">
              <a:avLst/>
            </a:prstGeom>
            <a:solidFill>
              <a:srgbClr val="C0000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8" name="ZoneTexte 17">
              <a:extLst>
                <a:ext uri="{FF2B5EF4-FFF2-40B4-BE49-F238E27FC236}">
                  <a16:creationId xmlns:a16="http://schemas.microsoft.com/office/drawing/2014/main" xmlns="" id="{02145F24-1F92-8359-F77C-20A2EB3BF808}"/>
                </a:ext>
              </a:extLst>
            </p:cNvPr>
            <p:cNvSpPr txBox="1"/>
            <p:nvPr/>
          </p:nvSpPr>
          <p:spPr>
            <a:xfrm>
              <a:off x="282805" y="3121767"/>
              <a:ext cx="2129718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14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1. Périmètre &amp; Planning</a:t>
              </a:r>
            </a:p>
          </p:txBody>
        </p:sp>
        <p:sp>
          <p:nvSpPr>
            <p:cNvPr id="19" name="ZoneTexte 18">
              <a:extLst>
                <a:ext uri="{FF2B5EF4-FFF2-40B4-BE49-F238E27FC236}">
                  <a16:creationId xmlns:a16="http://schemas.microsoft.com/office/drawing/2014/main" xmlns="" id="{D9D62831-988C-A464-7177-2EBD32D63F19}"/>
                </a:ext>
              </a:extLst>
            </p:cNvPr>
            <p:cNvSpPr txBox="1"/>
            <p:nvPr/>
          </p:nvSpPr>
          <p:spPr>
            <a:xfrm>
              <a:off x="320511" y="3780807"/>
              <a:ext cx="1998483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14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2. Elaboration &amp; validation approche</a:t>
              </a:r>
            </a:p>
          </p:txBody>
        </p:sp>
        <p:sp>
          <p:nvSpPr>
            <p:cNvPr id="20" name="ZoneTexte 19">
              <a:extLst>
                <a:ext uri="{FF2B5EF4-FFF2-40B4-BE49-F238E27FC236}">
                  <a16:creationId xmlns:a16="http://schemas.microsoft.com/office/drawing/2014/main" xmlns="" id="{887C1E6C-15DA-B75A-2D92-E0354C2E7408}"/>
                </a:ext>
              </a:extLst>
            </p:cNvPr>
            <p:cNvSpPr txBox="1"/>
            <p:nvPr/>
          </p:nvSpPr>
          <p:spPr>
            <a:xfrm>
              <a:off x="263951" y="4618430"/>
              <a:ext cx="2073897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14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3. Communication</a:t>
              </a:r>
            </a:p>
          </p:txBody>
        </p:sp>
        <p:sp>
          <p:nvSpPr>
            <p:cNvPr id="21" name="ZoneTexte 20">
              <a:extLst>
                <a:ext uri="{FF2B5EF4-FFF2-40B4-BE49-F238E27FC236}">
                  <a16:creationId xmlns:a16="http://schemas.microsoft.com/office/drawing/2014/main" xmlns="" id="{BF2914E7-DB10-FD6E-2D93-47EDDDE70425}"/>
                </a:ext>
              </a:extLst>
            </p:cNvPr>
            <p:cNvSpPr txBox="1"/>
            <p:nvPr/>
          </p:nvSpPr>
          <p:spPr>
            <a:xfrm>
              <a:off x="263951" y="5261539"/>
              <a:ext cx="2148572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14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4. Axes de changement/ Opportunités</a:t>
              </a:r>
            </a:p>
          </p:txBody>
        </p:sp>
        <p:sp>
          <p:nvSpPr>
            <p:cNvPr id="22" name="ZoneTexte 21">
              <a:extLst>
                <a:ext uri="{FF2B5EF4-FFF2-40B4-BE49-F238E27FC236}">
                  <a16:creationId xmlns:a16="http://schemas.microsoft.com/office/drawing/2014/main" xmlns="" id="{57D0178F-C94D-F60C-5A93-8C56FD915499}"/>
                </a:ext>
              </a:extLst>
            </p:cNvPr>
            <p:cNvSpPr txBox="1"/>
            <p:nvPr/>
          </p:nvSpPr>
          <p:spPr>
            <a:xfrm>
              <a:off x="263951" y="6120041"/>
              <a:ext cx="2073897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14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5. Formation</a:t>
              </a:r>
            </a:p>
          </p:txBody>
        </p:sp>
      </p:grpSp>
      <p:grpSp>
        <p:nvGrpSpPr>
          <p:cNvPr id="26" name="Groupe 25">
            <a:extLst>
              <a:ext uri="{FF2B5EF4-FFF2-40B4-BE49-F238E27FC236}">
                <a16:creationId xmlns:a16="http://schemas.microsoft.com/office/drawing/2014/main" xmlns="" id="{04CA97C9-46FE-32A4-1F00-ED117E6376C4}"/>
              </a:ext>
            </a:extLst>
          </p:cNvPr>
          <p:cNvGrpSpPr/>
          <p:nvPr/>
        </p:nvGrpSpPr>
        <p:grpSpPr>
          <a:xfrm>
            <a:off x="8606671" y="233759"/>
            <a:ext cx="3340231" cy="535427"/>
            <a:chOff x="8606671" y="378899"/>
            <a:chExt cx="3340231" cy="535427"/>
          </a:xfrm>
        </p:grpSpPr>
        <p:sp>
          <p:nvSpPr>
            <p:cNvPr id="24" name="Rectangle : coins arrondis 23">
              <a:extLst>
                <a:ext uri="{FF2B5EF4-FFF2-40B4-BE49-F238E27FC236}">
                  <a16:creationId xmlns:a16="http://schemas.microsoft.com/office/drawing/2014/main" xmlns="" id="{8E13CCA9-8E74-34E3-24F9-19487E7BBAFC}"/>
                </a:ext>
              </a:extLst>
            </p:cNvPr>
            <p:cNvSpPr/>
            <p:nvPr/>
          </p:nvSpPr>
          <p:spPr>
            <a:xfrm>
              <a:off x="8606671" y="378899"/>
              <a:ext cx="3340231" cy="507220"/>
            </a:xfrm>
            <a:prstGeom prst="roundRect">
              <a:avLst/>
            </a:prstGeom>
            <a:solidFill>
              <a:srgbClr val="C0000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25" name="ZoneTexte 24">
              <a:extLst>
                <a:ext uri="{FF2B5EF4-FFF2-40B4-BE49-F238E27FC236}">
                  <a16:creationId xmlns:a16="http://schemas.microsoft.com/office/drawing/2014/main" xmlns="" id="{04BD1720-BAB6-4A4D-3C45-3EB84477E8E4}"/>
                </a:ext>
              </a:extLst>
            </p:cNvPr>
            <p:cNvSpPr txBox="1"/>
            <p:nvPr/>
          </p:nvSpPr>
          <p:spPr>
            <a:xfrm>
              <a:off x="8693084" y="391106"/>
              <a:ext cx="3253817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14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Taux de réalisation</a:t>
              </a:r>
            </a:p>
            <a:p>
              <a:pPr algn="ctr"/>
              <a:r>
                <a:rPr lang="fr-FR" sz="14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(Lié au planning)</a:t>
              </a:r>
            </a:p>
          </p:txBody>
        </p:sp>
      </p:grpSp>
      <p:sp>
        <p:nvSpPr>
          <p:cNvPr id="31" name="Organigramme : Connecteur 30">
            <a:extLst>
              <a:ext uri="{FF2B5EF4-FFF2-40B4-BE49-F238E27FC236}">
                <a16:creationId xmlns:a16="http://schemas.microsoft.com/office/drawing/2014/main" xmlns="" id="{3DFC71A4-04D5-8DDA-3AFF-9F7919F89E46}"/>
              </a:ext>
            </a:extLst>
          </p:cNvPr>
          <p:cNvSpPr/>
          <p:nvPr/>
        </p:nvSpPr>
        <p:spPr>
          <a:xfrm>
            <a:off x="11373438" y="859005"/>
            <a:ext cx="658306" cy="607766"/>
          </a:xfrm>
          <a:prstGeom prst="flowChartConnector">
            <a:avLst/>
          </a:prstGeom>
          <a:solidFill>
            <a:srgbClr val="C00000"/>
          </a:solidFill>
          <a:ln w="57150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2" name="ZoneTexte 31">
            <a:extLst>
              <a:ext uri="{FF2B5EF4-FFF2-40B4-BE49-F238E27FC236}">
                <a16:creationId xmlns:a16="http://schemas.microsoft.com/office/drawing/2014/main" xmlns="" id="{06FE605D-0116-B20E-9D0E-CB5DA05CC0F1}"/>
              </a:ext>
            </a:extLst>
          </p:cNvPr>
          <p:cNvSpPr txBox="1"/>
          <p:nvPr/>
        </p:nvSpPr>
        <p:spPr>
          <a:xfrm>
            <a:off x="8748404" y="1509710"/>
            <a:ext cx="6583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25%</a:t>
            </a:r>
          </a:p>
        </p:txBody>
      </p:sp>
      <p:sp>
        <p:nvSpPr>
          <p:cNvPr id="33" name="ZoneTexte 32">
            <a:extLst>
              <a:ext uri="{FF2B5EF4-FFF2-40B4-BE49-F238E27FC236}">
                <a16:creationId xmlns:a16="http://schemas.microsoft.com/office/drawing/2014/main" xmlns="" id="{5B5464F6-68B3-EDE8-CA40-5647BDF74031}"/>
              </a:ext>
            </a:extLst>
          </p:cNvPr>
          <p:cNvSpPr txBox="1"/>
          <p:nvPr/>
        </p:nvSpPr>
        <p:spPr>
          <a:xfrm>
            <a:off x="9673859" y="1498841"/>
            <a:ext cx="6583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50%</a:t>
            </a:r>
          </a:p>
        </p:txBody>
      </p:sp>
      <p:sp>
        <p:nvSpPr>
          <p:cNvPr id="34" name="ZoneTexte 33">
            <a:extLst>
              <a:ext uri="{FF2B5EF4-FFF2-40B4-BE49-F238E27FC236}">
                <a16:creationId xmlns:a16="http://schemas.microsoft.com/office/drawing/2014/main" xmlns="" id="{9CBC2CC3-EEA9-B42F-B0DA-D0B9A4457B7D}"/>
              </a:ext>
            </a:extLst>
          </p:cNvPr>
          <p:cNvSpPr txBox="1"/>
          <p:nvPr/>
        </p:nvSpPr>
        <p:spPr>
          <a:xfrm>
            <a:off x="10492034" y="1509710"/>
            <a:ext cx="6583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75%</a:t>
            </a:r>
          </a:p>
        </p:txBody>
      </p:sp>
      <p:sp>
        <p:nvSpPr>
          <p:cNvPr id="35" name="ZoneTexte 34">
            <a:extLst>
              <a:ext uri="{FF2B5EF4-FFF2-40B4-BE49-F238E27FC236}">
                <a16:creationId xmlns:a16="http://schemas.microsoft.com/office/drawing/2014/main" xmlns="" id="{FD057D35-198F-0ECA-0017-7386D062B885}"/>
              </a:ext>
            </a:extLst>
          </p:cNvPr>
          <p:cNvSpPr txBox="1"/>
          <p:nvPr/>
        </p:nvSpPr>
        <p:spPr>
          <a:xfrm>
            <a:off x="11332588" y="1509710"/>
            <a:ext cx="77142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100%</a:t>
            </a:r>
          </a:p>
        </p:txBody>
      </p:sp>
      <p:grpSp>
        <p:nvGrpSpPr>
          <p:cNvPr id="39" name="Groupe 38">
            <a:extLst>
              <a:ext uri="{FF2B5EF4-FFF2-40B4-BE49-F238E27FC236}">
                <a16:creationId xmlns:a16="http://schemas.microsoft.com/office/drawing/2014/main" xmlns="" id="{0DB104D4-575D-1D1B-A9D2-ED90011FE0B2}"/>
              </a:ext>
            </a:extLst>
          </p:cNvPr>
          <p:cNvGrpSpPr/>
          <p:nvPr/>
        </p:nvGrpSpPr>
        <p:grpSpPr>
          <a:xfrm>
            <a:off x="2738763" y="859005"/>
            <a:ext cx="5527806" cy="390950"/>
            <a:chOff x="2073897" y="1098486"/>
            <a:chExt cx="6291483" cy="390950"/>
          </a:xfrm>
        </p:grpSpPr>
        <p:sp>
          <p:nvSpPr>
            <p:cNvPr id="7" name="Rectangle : coins arrondis 6">
              <a:extLst>
                <a:ext uri="{FF2B5EF4-FFF2-40B4-BE49-F238E27FC236}">
                  <a16:creationId xmlns:a16="http://schemas.microsoft.com/office/drawing/2014/main" xmlns="" id="{9239E35D-8F30-2668-DA11-D646D602C117}"/>
                </a:ext>
              </a:extLst>
            </p:cNvPr>
            <p:cNvSpPr/>
            <p:nvPr/>
          </p:nvSpPr>
          <p:spPr>
            <a:xfrm>
              <a:off x="2073897" y="1098486"/>
              <a:ext cx="6291483" cy="390950"/>
            </a:xfrm>
            <a:prstGeom prst="round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1400"/>
            </a:p>
          </p:txBody>
        </p:sp>
        <p:sp>
          <p:nvSpPr>
            <p:cNvPr id="36" name="ZoneTexte 35">
              <a:extLst>
                <a:ext uri="{FF2B5EF4-FFF2-40B4-BE49-F238E27FC236}">
                  <a16:creationId xmlns:a16="http://schemas.microsoft.com/office/drawing/2014/main" xmlns="" id="{237DEA5A-9929-64DB-C109-5C324742F54C}"/>
                </a:ext>
              </a:extLst>
            </p:cNvPr>
            <p:cNvSpPr txBox="1"/>
            <p:nvPr/>
          </p:nvSpPr>
          <p:spPr>
            <a:xfrm>
              <a:off x="2168165" y="1150070"/>
              <a:ext cx="5844619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1400" dirty="0">
                  <a:latin typeface="Arial" panose="020B0604020202020204" pitchFamily="34" charset="0"/>
                  <a:cs typeface="Arial" panose="020B0604020202020204" pitchFamily="34" charset="0"/>
                </a:rPr>
                <a:t>Norme COPC N° 2.2 &amp; 2.20</a:t>
              </a:r>
            </a:p>
          </p:txBody>
        </p:sp>
      </p:grpSp>
      <p:grpSp>
        <p:nvGrpSpPr>
          <p:cNvPr id="41" name="Groupe 40">
            <a:extLst>
              <a:ext uri="{FF2B5EF4-FFF2-40B4-BE49-F238E27FC236}">
                <a16:creationId xmlns:a16="http://schemas.microsoft.com/office/drawing/2014/main" xmlns="" id="{63514FFD-B72E-A477-7B5C-75643452F500}"/>
              </a:ext>
            </a:extLst>
          </p:cNvPr>
          <p:cNvGrpSpPr/>
          <p:nvPr/>
        </p:nvGrpSpPr>
        <p:grpSpPr>
          <a:xfrm>
            <a:off x="2738762" y="1379870"/>
            <a:ext cx="5600759" cy="390950"/>
            <a:chOff x="2073896" y="1619351"/>
            <a:chExt cx="6374515" cy="390950"/>
          </a:xfrm>
        </p:grpSpPr>
        <p:sp>
          <p:nvSpPr>
            <p:cNvPr id="8" name="Rectangle : coins arrondis 7">
              <a:extLst>
                <a:ext uri="{FF2B5EF4-FFF2-40B4-BE49-F238E27FC236}">
                  <a16:creationId xmlns:a16="http://schemas.microsoft.com/office/drawing/2014/main" xmlns="" id="{AF1A9399-E7D6-D066-C982-FC0D32D3B6F6}"/>
                </a:ext>
              </a:extLst>
            </p:cNvPr>
            <p:cNvSpPr/>
            <p:nvPr/>
          </p:nvSpPr>
          <p:spPr>
            <a:xfrm>
              <a:off x="2073896" y="1619351"/>
              <a:ext cx="6291483" cy="390950"/>
            </a:xfrm>
            <a:prstGeom prst="round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14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7" name="ZoneTexte 36">
              <a:extLst>
                <a:ext uri="{FF2B5EF4-FFF2-40B4-BE49-F238E27FC236}">
                  <a16:creationId xmlns:a16="http://schemas.microsoft.com/office/drawing/2014/main" xmlns="" id="{246AE263-289E-69F8-B897-06DD61EA8475}"/>
                </a:ext>
              </a:extLst>
            </p:cNvPr>
            <p:cNvSpPr txBox="1"/>
            <p:nvPr/>
          </p:nvSpPr>
          <p:spPr>
            <a:xfrm>
              <a:off x="2168163" y="1658579"/>
              <a:ext cx="6280248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1400" dirty="0">
                  <a:latin typeface="Arial" panose="020B0604020202020204" pitchFamily="34" charset="0"/>
                  <a:cs typeface="Arial" panose="020B0604020202020204" pitchFamily="34" charset="0"/>
                </a:rPr>
                <a:t>Qualité de Service/ Performance de l’Expérience Client</a:t>
              </a:r>
            </a:p>
          </p:txBody>
        </p:sp>
      </p:grpSp>
      <p:grpSp>
        <p:nvGrpSpPr>
          <p:cNvPr id="40" name="Groupe 39">
            <a:extLst>
              <a:ext uri="{FF2B5EF4-FFF2-40B4-BE49-F238E27FC236}">
                <a16:creationId xmlns:a16="http://schemas.microsoft.com/office/drawing/2014/main" xmlns="" id="{1EE5E99D-30E7-67AE-0CCD-94EB9F6BAC33}"/>
              </a:ext>
            </a:extLst>
          </p:cNvPr>
          <p:cNvGrpSpPr/>
          <p:nvPr/>
        </p:nvGrpSpPr>
        <p:grpSpPr>
          <a:xfrm>
            <a:off x="2738762" y="1900735"/>
            <a:ext cx="5527806" cy="390950"/>
            <a:chOff x="2073896" y="2140216"/>
            <a:chExt cx="6291483" cy="390950"/>
          </a:xfrm>
        </p:grpSpPr>
        <p:sp>
          <p:nvSpPr>
            <p:cNvPr id="9" name="Rectangle : coins arrondis 8">
              <a:extLst>
                <a:ext uri="{FF2B5EF4-FFF2-40B4-BE49-F238E27FC236}">
                  <a16:creationId xmlns:a16="http://schemas.microsoft.com/office/drawing/2014/main" xmlns="" id="{80669918-C12C-1BB4-1267-5B2B45397EC7}"/>
                </a:ext>
              </a:extLst>
            </p:cNvPr>
            <p:cNvSpPr/>
            <p:nvPr/>
          </p:nvSpPr>
          <p:spPr>
            <a:xfrm>
              <a:off x="2073896" y="2140216"/>
              <a:ext cx="6291483" cy="390950"/>
            </a:xfrm>
            <a:prstGeom prst="round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14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8" name="ZoneTexte 37">
              <a:extLst>
                <a:ext uri="{FF2B5EF4-FFF2-40B4-BE49-F238E27FC236}">
                  <a16:creationId xmlns:a16="http://schemas.microsoft.com/office/drawing/2014/main" xmlns="" id="{2BB57B24-7FF5-B4E8-62DA-844AB65F208C}"/>
                </a:ext>
              </a:extLst>
            </p:cNvPr>
            <p:cNvSpPr txBox="1"/>
            <p:nvPr/>
          </p:nvSpPr>
          <p:spPr>
            <a:xfrm>
              <a:off x="2198015" y="2197479"/>
              <a:ext cx="5844619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1400" dirty="0">
                  <a:latin typeface="Arial" panose="020B0604020202020204" pitchFamily="34" charset="0"/>
                  <a:cs typeface="Arial" panose="020B0604020202020204" pitchFamily="34" charset="0"/>
                </a:rPr>
                <a:t>Innocent D’ALMEIDA.</a:t>
              </a:r>
            </a:p>
          </p:txBody>
        </p:sp>
      </p:grpSp>
      <p:sp>
        <p:nvSpPr>
          <p:cNvPr id="42" name="Triangle isocèle 41">
            <a:extLst>
              <a:ext uri="{FF2B5EF4-FFF2-40B4-BE49-F238E27FC236}">
                <a16:creationId xmlns:a16="http://schemas.microsoft.com/office/drawing/2014/main" xmlns="" id="{437C2352-CD02-5033-C984-EEF4188E6383}"/>
              </a:ext>
            </a:extLst>
          </p:cNvPr>
          <p:cNvSpPr/>
          <p:nvPr/>
        </p:nvSpPr>
        <p:spPr>
          <a:xfrm rot="10800000">
            <a:off x="8868758" y="2368926"/>
            <a:ext cx="2902465" cy="260427"/>
          </a:xfrm>
          <a:prstGeom prst="triangle">
            <a:avLst/>
          </a:prstGeom>
          <a:solidFill>
            <a:schemeClr val="tx1">
              <a:lumMod val="50000"/>
              <a:lumOff val="5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grpSp>
        <p:nvGrpSpPr>
          <p:cNvPr id="43" name="Groupe 42">
            <a:extLst>
              <a:ext uri="{FF2B5EF4-FFF2-40B4-BE49-F238E27FC236}">
                <a16:creationId xmlns:a16="http://schemas.microsoft.com/office/drawing/2014/main" xmlns="" id="{0920E48D-2724-1C62-24D9-5A9C2D279EAE}"/>
              </a:ext>
            </a:extLst>
          </p:cNvPr>
          <p:cNvGrpSpPr/>
          <p:nvPr/>
        </p:nvGrpSpPr>
        <p:grpSpPr>
          <a:xfrm>
            <a:off x="8606672" y="1896442"/>
            <a:ext cx="3384224" cy="427939"/>
            <a:chOff x="2073896" y="2140216"/>
            <a:chExt cx="6291483" cy="390950"/>
          </a:xfrm>
        </p:grpSpPr>
        <p:sp>
          <p:nvSpPr>
            <p:cNvPr id="44" name="Rectangle : coins arrondis 43">
              <a:extLst>
                <a:ext uri="{FF2B5EF4-FFF2-40B4-BE49-F238E27FC236}">
                  <a16:creationId xmlns:a16="http://schemas.microsoft.com/office/drawing/2014/main" xmlns="" id="{E0FE7639-546C-D9CC-3E4A-5275E97AD459}"/>
                </a:ext>
              </a:extLst>
            </p:cNvPr>
            <p:cNvSpPr/>
            <p:nvPr/>
          </p:nvSpPr>
          <p:spPr>
            <a:xfrm>
              <a:off x="2073896" y="2140216"/>
              <a:ext cx="6291483" cy="390950"/>
            </a:xfrm>
            <a:prstGeom prst="round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14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5" name="ZoneTexte 44">
              <a:extLst>
                <a:ext uri="{FF2B5EF4-FFF2-40B4-BE49-F238E27FC236}">
                  <a16:creationId xmlns:a16="http://schemas.microsoft.com/office/drawing/2014/main" xmlns="" id="{4D719C35-50B9-67EA-6431-8D3D62F1815A}"/>
                </a:ext>
              </a:extLst>
            </p:cNvPr>
            <p:cNvSpPr txBox="1"/>
            <p:nvPr/>
          </p:nvSpPr>
          <p:spPr>
            <a:xfrm>
              <a:off x="2198014" y="2197479"/>
              <a:ext cx="5844618" cy="2811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1400" b="1" dirty="0">
                  <a:latin typeface="Arial" panose="020B0604020202020204" pitchFamily="34" charset="0"/>
                  <a:cs typeface="Arial" panose="020B0604020202020204" pitchFamily="34" charset="0"/>
                </a:rPr>
                <a:t>Recommandations / Alertes</a:t>
              </a:r>
            </a:p>
          </p:txBody>
        </p:sp>
      </p:grpSp>
      <p:grpSp>
        <p:nvGrpSpPr>
          <p:cNvPr id="49" name="Groupe 48">
            <a:extLst>
              <a:ext uri="{FF2B5EF4-FFF2-40B4-BE49-F238E27FC236}">
                <a16:creationId xmlns:a16="http://schemas.microsoft.com/office/drawing/2014/main" xmlns="" id="{DAA5B2E0-6E76-337B-08CB-CB7318CBF4A9}"/>
              </a:ext>
            </a:extLst>
          </p:cNvPr>
          <p:cNvGrpSpPr/>
          <p:nvPr/>
        </p:nvGrpSpPr>
        <p:grpSpPr>
          <a:xfrm>
            <a:off x="8627879" y="2592558"/>
            <a:ext cx="3384224" cy="3802698"/>
            <a:chOff x="2073896" y="2140216"/>
            <a:chExt cx="6291483" cy="390950"/>
          </a:xfrm>
        </p:grpSpPr>
        <p:sp>
          <p:nvSpPr>
            <p:cNvPr id="50" name="Rectangle : coins arrondis 49">
              <a:extLst>
                <a:ext uri="{FF2B5EF4-FFF2-40B4-BE49-F238E27FC236}">
                  <a16:creationId xmlns:a16="http://schemas.microsoft.com/office/drawing/2014/main" xmlns="" id="{47794463-C1D8-2C6C-32B0-7861560C8B06}"/>
                </a:ext>
              </a:extLst>
            </p:cNvPr>
            <p:cNvSpPr/>
            <p:nvPr/>
          </p:nvSpPr>
          <p:spPr>
            <a:xfrm>
              <a:off x="2073896" y="2140216"/>
              <a:ext cx="6291483" cy="390950"/>
            </a:xfrm>
            <a:prstGeom prst="roundRect">
              <a:avLst>
                <a:gd name="adj" fmla="val 5246"/>
              </a:avLst>
            </a:prstGeom>
            <a:solidFill>
              <a:schemeClr val="bg1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14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1" name="ZoneTexte 50">
              <a:extLst>
                <a:ext uri="{FF2B5EF4-FFF2-40B4-BE49-F238E27FC236}">
                  <a16:creationId xmlns:a16="http://schemas.microsoft.com/office/drawing/2014/main" xmlns="" id="{2D3A06B2-4951-9885-5001-92080090BDD7}"/>
                </a:ext>
              </a:extLst>
            </p:cNvPr>
            <p:cNvSpPr txBox="1"/>
            <p:nvPr/>
          </p:nvSpPr>
          <p:spPr>
            <a:xfrm>
              <a:off x="2158589" y="2148005"/>
              <a:ext cx="6167363" cy="25313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fr-FR" sz="1400" b="1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Recommandations</a:t>
              </a:r>
              <a:r>
                <a:rPr lang="fr-FR" sz="14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: </a:t>
              </a:r>
            </a:p>
            <a:p>
              <a:pPr marL="285750" indent="-285750" algn="just">
                <a:buClr>
                  <a:srgbClr val="FF0000"/>
                </a:buClr>
                <a:buFont typeface="Wingdings" panose="05000000000000000000" pitchFamily="2" charset="2"/>
                <a:buChar char="§"/>
              </a:pPr>
              <a:r>
                <a:rPr lang="fr-FR" sz="14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RAS</a:t>
              </a:r>
              <a:endParaRPr lang="fr-FR" sz="14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algn="just"/>
              <a:endParaRPr lang="fr-FR" sz="14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algn="just"/>
              <a:r>
                <a:rPr lang="fr-FR" sz="1400" b="1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Constats: </a:t>
              </a:r>
            </a:p>
            <a:p>
              <a:pPr marL="285750" indent="-285750" algn="just">
                <a:buClr>
                  <a:srgbClr val="FF0000"/>
                </a:buClr>
                <a:buFont typeface="Wingdings" panose="05000000000000000000" pitchFamily="2" charset="2"/>
                <a:buChar char="§"/>
              </a:pPr>
              <a:r>
                <a:rPr lang="fr-FR" sz="14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RAS</a:t>
              </a:r>
            </a:p>
            <a:p>
              <a:pPr algn="just"/>
              <a:endParaRPr lang="fr-FR" sz="1400" b="1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algn="just"/>
              <a:r>
                <a:rPr lang="fr-FR" sz="1400" b="1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Risques: </a:t>
              </a:r>
            </a:p>
            <a:p>
              <a:pPr marL="285750" indent="-285750" algn="just">
                <a:buClr>
                  <a:srgbClr val="FF0000"/>
                </a:buClr>
                <a:buFont typeface="Wingdings" panose="05000000000000000000" pitchFamily="2" charset="2"/>
                <a:buChar char="§"/>
              </a:pPr>
              <a:r>
                <a:rPr lang="fr-FR" sz="14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RAS</a:t>
              </a:r>
            </a:p>
            <a:p>
              <a:pPr algn="just"/>
              <a:endParaRPr lang="fr-FR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algn="just"/>
              <a:r>
                <a:rPr lang="fr-FR" sz="1400" b="1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Difficultés</a:t>
              </a:r>
              <a:r>
                <a:rPr lang="fr-FR" sz="14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: </a:t>
              </a:r>
            </a:p>
            <a:p>
              <a:pPr marL="285750" indent="-285750" algn="just">
                <a:buClr>
                  <a:srgbClr val="FF4F4F"/>
                </a:buClr>
                <a:buFont typeface="Wingdings" panose="05000000000000000000" pitchFamily="2" charset="2"/>
                <a:buChar char="§"/>
              </a:pPr>
              <a:r>
                <a:rPr lang="fr-FR" sz="14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RAS</a:t>
              </a:r>
            </a:p>
          </p:txBody>
        </p:sp>
      </p:grpSp>
      <p:grpSp>
        <p:nvGrpSpPr>
          <p:cNvPr id="52" name="Groupe 51">
            <a:extLst>
              <a:ext uri="{FF2B5EF4-FFF2-40B4-BE49-F238E27FC236}">
                <a16:creationId xmlns:a16="http://schemas.microsoft.com/office/drawing/2014/main" xmlns="" id="{2D3EC84A-2A2C-BE4E-EC50-2EDB4E93D863}"/>
              </a:ext>
            </a:extLst>
          </p:cNvPr>
          <p:cNvGrpSpPr/>
          <p:nvPr/>
        </p:nvGrpSpPr>
        <p:grpSpPr>
          <a:xfrm>
            <a:off x="3851608" y="2602181"/>
            <a:ext cx="4510146" cy="746820"/>
            <a:chOff x="2073896" y="2140216"/>
            <a:chExt cx="6291483" cy="425574"/>
          </a:xfrm>
        </p:grpSpPr>
        <p:sp>
          <p:nvSpPr>
            <p:cNvPr id="53" name="Rectangle : coins arrondis 52">
              <a:extLst>
                <a:ext uri="{FF2B5EF4-FFF2-40B4-BE49-F238E27FC236}">
                  <a16:creationId xmlns:a16="http://schemas.microsoft.com/office/drawing/2014/main" xmlns="" id="{128D7F6C-ED1A-BDAB-02D0-C408A92D2316}"/>
                </a:ext>
              </a:extLst>
            </p:cNvPr>
            <p:cNvSpPr/>
            <p:nvPr/>
          </p:nvSpPr>
          <p:spPr>
            <a:xfrm>
              <a:off x="2073896" y="2140216"/>
              <a:ext cx="6291483" cy="390950"/>
            </a:xfrm>
            <a:prstGeom prst="round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14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4" name="ZoneTexte 53">
              <a:extLst>
                <a:ext uri="{FF2B5EF4-FFF2-40B4-BE49-F238E27FC236}">
                  <a16:creationId xmlns:a16="http://schemas.microsoft.com/office/drawing/2014/main" xmlns="" id="{D1523C15-6141-29EF-BF86-D8343A82BE83}"/>
                </a:ext>
              </a:extLst>
            </p:cNvPr>
            <p:cNvSpPr txBox="1"/>
            <p:nvPr/>
          </p:nvSpPr>
          <p:spPr>
            <a:xfrm>
              <a:off x="2198014" y="2197479"/>
              <a:ext cx="6027323" cy="36831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1200" b="1" dirty="0">
                  <a:latin typeface="Arial" panose="020B0604020202020204" pitchFamily="34" charset="0"/>
                  <a:cs typeface="Arial" panose="020B0604020202020204" pitchFamily="34" charset="0"/>
                </a:rPr>
                <a:t>A retenir</a:t>
              </a:r>
              <a:r>
                <a:rPr lang="fr-FR" sz="1200" dirty="0">
                  <a:latin typeface="Arial" panose="020B0604020202020204" pitchFamily="34" charset="0"/>
                  <a:cs typeface="Arial" panose="020B0604020202020204" pitchFamily="34" charset="0"/>
                </a:rPr>
                <a:t>: </a:t>
              </a:r>
            </a:p>
            <a:p>
              <a:r>
                <a:rPr lang="fr-FR" sz="1200" dirty="0">
                  <a:latin typeface="Arial" panose="020B0604020202020204" pitchFamily="34" charset="0"/>
                  <a:cs typeface="Arial" panose="020B0604020202020204" pitchFamily="34" charset="0"/>
                </a:rPr>
                <a:t>Action démarrée et clôturée </a:t>
              </a:r>
            </a:p>
            <a:p>
              <a:endParaRPr lang="fr-FR" sz="12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55" name="Groupe 54">
            <a:extLst>
              <a:ext uri="{FF2B5EF4-FFF2-40B4-BE49-F238E27FC236}">
                <a16:creationId xmlns:a16="http://schemas.microsoft.com/office/drawing/2014/main" xmlns="" id="{ECF6544D-4FE5-685D-C3B1-670C383BB507}"/>
              </a:ext>
            </a:extLst>
          </p:cNvPr>
          <p:cNvGrpSpPr/>
          <p:nvPr/>
        </p:nvGrpSpPr>
        <p:grpSpPr>
          <a:xfrm>
            <a:off x="3851608" y="3398814"/>
            <a:ext cx="4510146" cy="931485"/>
            <a:chOff x="2073896" y="2140216"/>
            <a:chExt cx="6291483" cy="530805"/>
          </a:xfrm>
        </p:grpSpPr>
        <p:sp>
          <p:nvSpPr>
            <p:cNvPr id="56" name="Rectangle : coins arrondis 55">
              <a:extLst>
                <a:ext uri="{FF2B5EF4-FFF2-40B4-BE49-F238E27FC236}">
                  <a16:creationId xmlns:a16="http://schemas.microsoft.com/office/drawing/2014/main" xmlns="" id="{26D78D25-A5D7-5AAD-25FD-6932856AAD99}"/>
                </a:ext>
              </a:extLst>
            </p:cNvPr>
            <p:cNvSpPr/>
            <p:nvPr/>
          </p:nvSpPr>
          <p:spPr>
            <a:xfrm>
              <a:off x="2073896" y="2140216"/>
              <a:ext cx="6291483" cy="390950"/>
            </a:xfrm>
            <a:prstGeom prst="round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14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7" name="ZoneTexte 56">
              <a:extLst>
                <a:ext uri="{FF2B5EF4-FFF2-40B4-BE49-F238E27FC236}">
                  <a16:creationId xmlns:a16="http://schemas.microsoft.com/office/drawing/2014/main" xmlns="" id="{B3420CCA-F179-3381-A41C-941959DC0D3F}"/>
                </a:ext>
              </a:extLst>
            </p:cNvPr>
            <p:cNvSpPr txBox="1"/>
            <p:nvPr/>
          </p:nvSpPr>
          <p:spPr>
            <a:xfrm>
              <a:off x="2198014" y="2197479"/>
              <a:ext cx="6027323" cy="47354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1200" b="1" dirty="0">
                  <a:latin typeface="Arial" panose="020B0604020202020204" pitchFamily="34" charset="0"/>
                  <a:cs typeface="Arial" panose="020B0604020202020204" pitchFamily="34" charset="0"/>
                </a:rPr>
                <a:t>A retenir</a:t>
              </a:r>
              <a:r>
                <a:rPr lang="fr-FR" sz="1200" dirty="0">
                  <a:latin typeface="Arial" panose="020B0604020202020204" pitchFamily="34" charset="0"/>
                  <a:cs typeface="Arial" panose="020B0604020202020204" pitchFamily="34" charset="0"/>
                </a:rPr>
                <a:t>: </a:t>
              </a:r>
            </a:p>
            <a:p>
              <a:r>
                <a:rPr lang="fr-FR" sz="1200" dirty="0">
                  <a:latin typeface="Arial" panose="020B0604020202020204" pitchFamily="34" charset="0"/>
                  <a:cs typeface="Arial" panose="020B0604020202020204" pitchFamily="34" charset="0"/>
                </a:rPr>
                <a:t>Collecte des </a:t>
              </a:r>
              <a:r>
                <a:rPr lang="fr-FR" sz="1200" dirty="0" err="1">
                  <a:latin typeface="Arial" panose="020B0604020202020204" pitchFamily="34" charset="0"/>
                  <a:cs typeface="Arial" panose="020B0604020202020204" pitchFamily="34" charset="0"/>
                </a:rPr>
                <a:t>KPI’s</a:t>
              </a:r>
              <a:r>
                <a:rPr lang="fr-FR" sz="1200" dirty="0">
                  <a:latin typeface="Arial" panose="020B0604020202020204" pitchFamily="34" charset="0"/>
                  <a:cs typeface="Arial" panose="020B0604020202020204" pitchFamily="34" charset="0"/>
                </a:rPr>
                <a:t> et non rédaction de procédure sur ce </a:t>
              </a:r>
              <a:r>
                <a:rPr lang="fr-FR" sz="1200" dirty="0" err="1">
                  <a:latin typeface="Arial" panose="020B0604020202020204" pitchFamily="34" charset="0"/>
                  <a:cs typeface="Arial" panose="020B0604020202020204" pitchFamily="34" charset="0"/>
                </a:rPr>
                <a:t>stream</a:t>
              </a:r>
              <a:endParaRPr lang="fr-FR" sz="1200" dirty="0"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endParaRPr lang="fr-FR" sz="12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58" name="Groupe 57">
            <a:extLst>
              <a:ext uri="{FF2B5EF4-FFF2-40B4-BE49-F238E27FC236}">
                <a16:creationId xmlns:a16="http://schemas.microsoft.com/office/drawing/2014/main" xmlns="" id="{25787A57-D97F-9CD4-38F2-5F4E04BFFF7F}"/>
              </a:ext>
            </a:extLst>
          </p:cNvPr>
          <p:cNvGrpSpPr/>
          <p:nvPr/>
        </p:nvGrpSpPr>
        <p:grpSpPr>
          <a:xfrm>
            <a:off x="3875314" y="4185362"/>
            <a:ext cx="4486439" cy="746820"/>
            <a:chOff x="2073896" y="2140216"/>
            <a:chExt cx="6291483" cy="425574"/>
          </a:xfrm>
        </p:grpSpPr>
        <p:sp>
          <p:nvSpPr>
            <p:cNvPr id="59" name="Rectangle : coins arrondis 58">
              <a:extLst>
                <a:ext uri="{FF2B5EF4-FFF2-40B4-BE49-F238E27FC236}">
                  <a16:creationId xmlns:a16="http://schemas.microsoft.com/office/drawing/2014/main" xmlns="" id="{6C887C89-DBD4-7690-014E-6B7DD67ECF7A}"/>
                </a:ext>
              </a:extLst>
            </p:cNvPr>
            <p:cNvSpPr/>
            <p:nvPr/>
          </p:nvSpPr>
          <p:spPr>
            <a:xfrm>
              <a:off x="2073896" y="2140216"/>
              <a:ext cx="6291483" cy="390950"/>
            </a:xfrm>
            <a:prstGeom prst="round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14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0" name="ZoneTexte 59">
              <a:extLst>
                <a:ext uri="{FF2B5EF4-FFF2-40B4-BE49-F238E27FC236}">
                  <a16:creationId xmlns:a16="http://schemas.microsoft.com/office/drawing/2014/main" xmlns="" id="{DBEA1251-0422-7C23-652C-993ADC0D5A50}"/>
                </a:ext>
              </a:extLst>
            </p:cNvPr>
            <p:cNvSpPr txBox="1"/>
            <p:nvPr/>
          </p:nvSpPr>
          <p:spPr>
            <a:xfrm>
              <a:off x="2198014" y="2197479"/>
              <a:ext cx="6027323" cy="36831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1200" b="1" dirty="0">
                  <a:latin typeface="Arial" panose="020B0604020202020204" pitchFamily="34" charset="0"/>
                  <a:cs typeface="Arial" panose="020B0604020202020204" pitchFamily="34" charset="0"/>
                </a:rPr>
                <a:t>A retenir</a:t>
              </a:r>
              <a:r>
                <a:rPr lang="fr-FR" sz="1200" dirty="0">
                  <a:latin typeface="Arial" panose="020B0604020202020204" pitchFamily="34" charset="0"/>
                  <a:cs typeface="Arial" panose="020B0604020202020204" pitchFamily="34" charset="0"/>
                </a:rPr>
                <a:t>: </a:t>
              </a:r>
            </a:p>
            <a:p>
              <a:r>
                <a:rPr lang="fr-FR" sz="1200" dirty="0">
                  <a:latin typeface="Arial" panose="020B0604020202020204" pitchFamily="34" charset="0"/>
                  <a:cs typeface="Arial" panose="020B0604020202020204" pitchFamily="34" charset="0"/>
                </a:rPr>
                <a:t>Action non démarrée</a:t>
              </a:r>
            </a:p>
            <a:p>
              <a:endParaRPr lang="fr-FR" sz="12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61" name="Groupe 60">
            <a:extLst>
              <a:ext uri="{FF2B5EF4-FFF2-40B4-BE49-F238E27FC236}">
                <a16:creationId xmlns:a16="http://schemas.microsoft.com/office/drawing/2014/main" xmlns="" id="{76ACC497-206C-55D1-A09B-5E8C10E377C4}"/>
              </a:ext>
            </a:extLst>
          </p:cNvPr>
          <p:cNvGrpSpPr/>
          <p:nvPr/>
        </p:nvGrpSpPr>
        <p:grpSpPr>
          <a:xfrm>
            <a:off x="3851608" y="4962808"/>
            <a:ext cx="4510146" cy="686060"/>
            <a:chOff x="2073896" y="2140216"/>
            <a:chExt cx="6291483" cy="390950"/>
          </a:xfrm>
        </p:grpSpPr>
        <p:sp>
          <p:nvSpPr>
            <p:cNvPr id="62" name="Rectangle : coins arrondis 61">
              <a:extLst>
                <a:ext uri="{FF2B5EF4-FFF2-40B4-BE49-F238E27FC236}">
                  <a16:creationId xmlns:a16="http://schemas.microsoft.com/office/drawing/2014/main" xmlns="" id="{304638B9-A6A9-B775-3BFA-DB844AF69E0E}"/>
                </a:ext>
              </a:extLst>
            </p:cNvPr>
            <p:cNvSpPr/>
            <p:nvPr/>
          </p:nvSpPr>
          <p:spPr>
            <a:xfrm>
              <a:off x="2073896" y="2140216"/>
              <a:ext cx="6291483" cy="390950"/>
            </a:xfrm>
            <a:prstGeom prst="round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14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3" name="ZoneTexte 62">
              <a:extLst>
                <a:ext uri="{FF2B5EF4-FFF2-40B4-BE49-F238E27FC236}">
                  <a16:creationId xmlns:a16="http://schemas.microsoft.com/office/drawing/2014/main" xmlns="" id="{F71F673E-1213-29BE-F9D0-CCE0E3C3C12D}"/>
                </a:ext>
              </a:extLst>
            </p:cNvPr>
            <p:cNvSpPr txBox="1"/>
            <p:nvPr/>
          </p:nvSpPr>
          <p:spPr>
            <a:xfrm>
              <a:off x="2198014" y="2197479"/>
              <a:ext cx="6027323" cy="26307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1200" b="1" dirty="0">
                  <a:latin typeface="Arial" panose="020B0604020202020204" pitchFamily="34" charset="0"/>
                  <a:cs typeface="Arial" panose="020B0604020202020204" pitchFamily="34" charset="0"/>
                </a:rPr>
                <a:t>A retenir</a:t>
              </a:r>
              <a:r>
                <a:rPr lang="fr-FR" sz="1200" dirty="0">
                  <a:latin typeface="Arial" panose="020B0604020202020204" pitchFamily="34" charset="0"/>
                  <a:cs typeface="Arial" panose="020B0604020202020204" pitchFamily="34" charset="0"/>
                </a:rPr>
                <a:t>: </a:t>
              </a:r>
            </a:p>
            <a:p>
              <a:r>
                <a:rPr lang="fr-FR" sz="1200" dirty="0">
                  <a:latin typeface="Arial" panose="020B0604020202020204" pitchFamily="34" charset="0"/>
                  <a:cs typeface="Arial" panose="020B0604020202020204" pitchFamily="34" charset="0"/>
                </a:rPr>
                <a:t>Action non démarrée</a:t>
              </a:r>
            </a:p>
          </p:txBody>
        </p:sp>
      </p:grpSp>
      <p:grpSp>
        <p:nvGrpSpPr>
          <p:cNvPr id="64" name="Groupe 63">
            <a:extLst>
              <a:ext uri="{FF2B5EF4-FFF2-40B4-BE49-F238E27FC236}">
                <a16:creationId xmlns:a16="http://schemas.microsoft.com/office/drawing/2014/main" xmlns="" id="{A9C590E2-3A89-5343-4AFF-FF22D0FD1512}"/>
              </a:ext>
            </a:extLst>
          </p:cNvPr>
          <p:cNvGrpSpPr/>
          <p:nvPr/>
        </p:nvGrpSpPr>
        <p:grpSpPr>
          <a:xfrm>
            <a:off x="3851608" y="5709197"/>
            <a:ext cx="4510146" cy="686060"/>
            <a:chOff x="2073896" y="2140216"/>
            <a:chExt cx="6291483" cy="390950"/>
          </a:xfrm>
        </p:grpSpPr>
        <p:sp>
          <p:nvSpPr>
            <p:cNvPr id="65" name="Rectangle : coins arrondis 64">
              <a:extLst>
                <a:ext uri="{FF2B5EF4-FFF2-40B4-BE49-F238E27FC236}">
                  <a16:creationId xmlns:a16="http://schemas.microsoft.com/office/drawing/2014/main" xmlns="" id="{5277F83E-5C36-3745-844C-67A2C0DE004B}"/>
                </a:ext>
              </a:extLst>
            </p:cNvPr>
            <p:cNvSpPr/>
            <p:nvPr/>
          </p:nvSpPr>
          <p:spPr>
            <a:xfrm>
              <a:off x="2073896" y="2140216"/>
              <a:ext cx="6291483" cy="390950"/>
            </a:xfrm>
            <a:prstGeom prst="round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14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6" name="ZoneTexte 65">
              <a:extLst>
                <a:ext uri="{FF2B5EF4-FFF2-40B4-BE49-F238E27FC236}">
                  <a16:creationId xmlns:a16="http://schemas.microsoft.com/office/drawing/2014/main" xmlns="" id="{1EF7BD99-028C-CA22-2C6C-4DFECE0D4FF3}"/>
                </a:ext>
              </a:extLst>
            </p:cNvPr>
            <p:cNvSpPr txBox="1"/>
            <p:nvPr/>
          </p:nvSpPr>
          <p:spPr>
            <a:xfrm>
              <a:off x="2198014" y="2197479"/>
              <a:ext cx="6027323" cy="26307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1200" b="1" dirty="0">
                  <a:latin typeface="Arial" panose="020B0604020202020204" pitchFamily="34" charset="0"/>
                  <a:cs typeface="Arial" panose="020B0604020202020204" pitchFamily="34" charset="0"/>
                </a:rPr>
                <a:t>A retenir</a:t>
              </a:r>
              <a:r>
                <a:rPr lang="fr-FR" sz="1200" dirty="0">
                  <a:latin typeface="Arial" panose="020B0604020202020204" pitchFamily="34" charset="0"/>
                  <a:cs typeface="Arial" panose="020B0604020202020204" pitchFamily="34" charset="0"/>
                </a:rPr>
                <a:t>: </a:t>
              </a:r>
            </a:p>
            <a:p>
              <a:r>
                <a:rPr lang="fr-FR" sz="1200" dirty="0">
                  <a:latin typeface="Arial" panose="020B0604020202020204" pitchFamily="34" charset="0"/>
                  <a:cs typeface="Arial" panose="020B0604020202020204" pitchFamily="34" charset="0"/>
                </a:rPr>
                <a:t>Action non démarrée</a:t>
              </a:r>
            </a:p>
          </p:txBody>
        </p:sp>
      </p:grpSp>
      <p:grpSp>
        <p:nvGrpSpPr>
          <p:cNvPr id="68" name="Groupe 67">
            <a:extLst>
              <a:ext uri="{FF2B5EF4-FFF2-40B4-BE49-F238E27FC236}">
                <a16:creationId xmlns:a16="http://schemas.microsoft.com/office/drawing/2014/main" xmlns="" id="{B0C2FDDF-F113-0FBC-0F8B-B7367CEA2D1A}"/>
              </a:ext>
            </a:extLst>
          </p:cNvPr>
          <p:cNvGrpSpPr/>
          <p:nvPr/>
        </p:nvGrpSpPr>
        <p:grpSpPr>
          <a:xfrm>
            <a:off x="10448042" y="859005"/>
            <a:ext cx="658308" cy="607766"/>
            <a:chOff x="10448042" y="1098486"/>
            <a:chExt cx="658308" cy="607766"/>
          </a:xfrm>
        </p:grpSpPr>
        <p:sp>
          <p:nvSpPr>
            <p:cNvPr id="30" name="Organigramme : Connecteur 29">
              <a:extLst>
                <a:ext uri="{FF2B5EF4-FFF2-40B4-BE49-F238E27FC236}">
                  <a16:creationId xmlns:a16="http://schemas.microsoft.com/office/drawing/2014/main" xmlns="" id="{599E1FAE-0815-9081-BA2D-D9BF95781A1B}"/>
                </a:ext>
              </a:extLst>
            </p:cNvPr>
            <p:cNvSpPr/>
            <p:nvPr/>
          </p:nvSpPr>
          <p:spPr>
            <a:xfrm>
              <a:off x="10448042" y="1098486"/>
              <a:ext cx="658306" cy="607766"/>
            </a:xfrm>
            <a:prstGeom prst="flowChartConnector">
              <a:avLst/>
            </a:prstGeom>
            <a:solidFill>
              <a:schemeClr val="bg1"/>
            </a:solidFill>
            <a:ln w="57150">
              <a:solidFill>
                <a:srgbClr val="00B05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67" name="Arc partiel 66">
              <a:extLst>
                <a:ext uri="{FF2B5EF4-FFF2-40B4-BE49-F238E27FC236}">
                  <a16:creationId xmlns:a16="http://schemas.microsoft.com/office/drawing/2014/main" xmlns="" id="{1096F63C-CDA9-7984-2D34-69A35B06A985}"/>
                </a:ext>
              </a:extLst>
            </p:cNvPr>
            <p:cNvSpPr/>
            <p:nvPr/>
          </p:nvSpPr>
          <p:spPr>
            <a:xfrm>
              <a:off x="10448043" y="1112363"/>
              <a:ext cx="658307" cy="584700"/>
            </a:xfrm>
            <a:prstGeom prst="pie">
              <a:avLst/>
            </a:prstGeom>
            <a:solidFill>
              <a:srgbClr val="C0000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>
                <a:solidFill>
                  <a:schemeClr val="tx1"/>
                </a:solidFill>
              </a:endParaRPr>
            </a:p>
          </p:txBody>
        </p:sp>
      </p:grpSp>
      <p:grpSp>
        <p:nvGrpSpPr>
          <p:cNvPr id="71" name="Groupe 70">
            <a:extLst>
              <a:ext uri="{FF2B5EF4-FFF2-40B4-BE49-F238E27FC236}">
                <a16:creationId xmlns:a16="http://schemas.microsoft.com/office/drawing/2014/main" xmlns="" id="{FE21F624-28F3-36E6-27EF-71181177237F}"/>
              </a:ext>
            </a:extLst>
          </p:cNvPr>
          <p:cNvGrpSpPr/>
          <p:nvPr/>
        </p:nvGrpSpPr>
        <p:grpSpPr>
          <a:xfrm>
            <a:off x="9618480" y="859005"/>
            <a:ext cx="670877" cy="607766"/>
            <a:chOff x="9618480" y="1098486"/>
            <a:chExt cx="670877" cy="607766"/>
          </a:xfrm>
        </p:grpSpPr>
        <p:sp>
          <p:nvSpPr>
            <p:cNvPr id="29" name="Organigramme : Connecteur 28">
              <a:extLst>
                <a:ext uri="{FF2B5EF4-FFF2-40B4-BE49-F238E27FC236}">
                  <a16:creationId xmlns:a16="http://schemas.microsoft.com/office/drawing/2014/main" xmlns="" id="{D217D821-8A71-4C9A-2A43-7927CE39358A}"/>
                </a:ext>
              </a:extLst>
            </p:cNvPr>
            <p:cNvSpPr/>
            <p:nvPr/>
          </p:nvSpPr>
          <p:spPr>
            <a:xfrm>
              <a:off x="9618480" y="1098486"/>
              <a:ext cx="658306" cy="607766"/>
            </a:xfrm>
            <a:prstGeom prst="flowChartConnector">
              <a:avLst/>
            </a:prstGeom>
            <a:solidFill>
              <a:schemeClr val="bg1"/>
            </a:solidFill>
            <a:ln w="57150">
              <a:solidFill>
                <a:schemeClr val="accent6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69" name="Arc partiel 68">
              <a:extLst>
                <a:ext uri="{FF2B5EF4-FFF2-40B4-BE49-F238E27FC236}">
                  <a16:creationId xmlns:a16="http://schemas.microsoft.com/office/drawing/2014/main" xmlns="" id="{7EF1DEA9-4B6A-7E54-D4FE-F5180C0DFAFF}"/>
                </a:ext>
              </a:extLst>
            </p:cNvPr>
            <p:cNvSpPr/>
            <p:nvPr/>
          </p:nvSpPr>
          <p:spPr>
            <a:xfrm>
              <a:off x="9631052" y="1122792"/>
              <a:ext cx="658305" cy="578442"/>
            </a:xfrm>
            <a:prstGeom prst="pie">
              <a:avLst>
                <a:gd name="adj1" fmla="val 5503421"/>
                <a:gd name="adj2" fmla="val 16199996"/>
              </a:avLst>
            </a:prstGeom>
            <a:solidFill>
              <a:srgbClr val="00B050"/>
            </a:solidFill>
            <a:ln>
              <a:solidFill>
                <a:schemeClr val="accent6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72" name="Groupe 71">
            <a:extLst>
              <a:ext uri="{FF2B5EF4-FFF2-40B4-BE49-F238E27FC236}">
                <a16:creationId xmlns:a16="http://schemas.microsoft.com/office/drawing/2014/main" xmlns="" id="{1839B546-4980-06DC-EBDD-D4CF1C392F97}"/>
              </a:ext>
            </a:extLst>
          </p:cNvPr>
          <p:cNvGrpSpPr/>
          <p:nvPr/>
        </p:nvGrpSpPr>
        <p:grpSpPr>
          <a:xfrm>
            <a:off x="8693084" y="859005"/>
            <a:ext cx="670878" cy="607766"/>
            <a:chOff x="8693084" y="1098486"/>
            <a:chExt cx="670878" cy="607766"/>
          </a:xfrm>
        </p:grpSpPr>
        <p:sp>
          <p:nvSpPr>
            <p:cNvPr id="27" name="Organigramme : Connecteur 26">
              <a:extLst>
                <a:ext uri="{FF2B5EF4-FFF2-40B4-BE49-F238E27FC236}">
                  <a16:creationId xmlns:a16="http://schemas.microsoft.com/office/drawing/2014/main" xmlns="" id="{CBF419C8-4E6F-C5F5-30A1-13C37E38A7B4}"/>
                </a:ext>
              </a:extLst>
            </p:cNvPr>
            <p:cNvSpPr/>
            <p:nvPr/>
          </p:nvSpPr>
          <p:spPr>
            <a:xfrm>
              <a:off x="8693084" y="1098486"/>
              <a:ext cx="658306" cy="607766"/>
            </a:xfrm>
            <a:prstGeom prst="flowChartConnector">
              <a:avLst/>
            </a:prstGeom>
            <a:solidFill>
              <a:schemeClr val="bg1"/>
            </a:solidFill>
            <a:ln w="57150">
              <a:solidFill>
                <a:srgbClr val="00B05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  <p:sp>
          <p:nvSpPr>
            <p:cNvPr id="70" name="Arc partiel 69">
              <a:extLst>
                <a:ext uri="{FF2B5EF4-FFF2-40B4-BE49-F238E27FC236}">
                  <a16:creationId xmlns:a16="http://schemas.microsoft.com/office/drawing/2014/main" xmlns="" id="{C9B65F32-EA6F-B8C5-09C3-5CC521C1BA7F}"/>
                </a:ext>
              </a:extLst>
            </p:cNvPr>
            <p:cNvSpPr/>
            <p:nvPr/>
          </p:nvSpPr>
          <p:spPr>
            <a:xfrm>
              <a:off x="8705657" y="1113268"/>
              <a:ext cx="658305" cy="578442"/>
            </a:xfrm>
            <a:prstGeom prst="pie">
              <a:avLst>
                <a:gd name="adj1" fmla="val 10833443"/>
                <a:gd name="adj2" fmla="val 16199996"/>
              </a:avLst>
            </a:prstGeom>
            <a:solidFill>
              <a:srgbClr val="00B05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73" name="Groupe 72">
            <a:extLst>
              <a:ext uri="{FF2B5EF4-FFF2-40B4-BE49-F238E27FC236}">
                <a16:creationId xmlns:a16="http://schemas.microsoft.com/office/drawing/2014/main" xmlns="" id="{BE528D07-08A4-FAEF-D4CC-B9384A8DE52A}"/>
              </a:ext>
            </a:extLst>
          </p:cNvPr>
          <p:cNvGrpSpPr/>
          <p:nvPr/>
        </p:nvGrpSpPr>
        <p:grpSpPr>
          <a:xfrm>
            <a:off x="2809199" y="2619874"/>
            <a:ext cx="921523" cy="2946621"/>
            <a:chOff x="245098" y="2933638"/>
            <a:chExt cx="2187018" cy="2946621"/>
          </a:xfrm>
        </p:grpSpPr>
        <p:sp>
          <p:nvSpPr>
            <p:cNvPr id="74" name="Rectangle : coins arrondis 73">
              <a:extLst>
                <a:ext uri="{FF2B5EF4-FFF2-40B4-BE49-F238E27FC236}">
                  <a16:creationId xmlns:a16="http://schemas.microsoft.com/office/drawing/2014/main" xmlns="" id="{1094A0E5-438F-A3F4-935F-E75329A8F17E}"/>
                </a:ext>
              </a:extLst>
            </p:cNvPr>
            <p:cNvSpPr/>
            <p:nvPr/>
          </p:nvSpPr>
          <p:spPr>
            <a:xfrm>
              <a:off x="245098" y="2933638"/>
              <a:ext cx="2187018" cy="695682"/>
            </a:xfrm>
            <a:prstGeom prst="roundRect">
              <a:avLst/>
            </a:prstGeom>
            <a:solidFill>
              <a:srgbClr val="C0000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CM" sz="1600" dirty="0">
                  <a:solidFill>
                    <a:schemeClr val="bg1"/>
                  </a:solidFill>
                </a:rPr>
                <a:t>100%</a:t>
              </a:r>
              <a:endParaRPr lang="fr-FR" sz="1600" dirty="0">
                <a:solidFill>
                  <a:schemeClr val="bg1"/>
                </a:solidFill>
              </a:endParaRPr>
            </a:p>
          </p:txBody>
        </p:sp>
        <p:sp>
          <p:nvSpPr>
            <p:cNvPr id="75" name="Rectangle : coins arrondis 74">
              <a:extLst>
                <a:ext uri="{FF2B5EF4-FFF2-40B4-BE49-F238E27FC236}">
                  <a16:creationId xmlns:a16="http://schemas.microsoft.com/office/drawing/2014/main" xmlns="" id="{72788FB5-A75A-1442-B526-FCDCA1168358}"/>
                </a:ext>
              </a:extLst>
            </p:cNvPr>
            <p:cNvSpPr/>
            <p:nvPr/>
          </p:nvSpPr>
          <p:spPr>
            <a:xfrm>
              <a:off x="245098" y="3683951"/>
              <a:ext cx="2187018" cy="695682"/>
            </a:xfrm>
            <a:prstGeom prst="roundRect">
              <a:avLst/>
            </a:prstGeom>
            <a:solidFill>
              <a:srgbClr val="C0000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CM" sz="1600" dirty="0">
                  <a:solidFill>
                    <a:schemeClr val="bg1"/>
                  </a:solidFill>
                </a:rPr>
                <a:t>NA</a:t>
              </a:r>
              <a:endParaRPr lang="fr-FR" sz="1600" dirty="0">
                <a:solidFill>
                  <a:schemeClr val="bg1"/>
                </a:solidFill>
              </a:endParaRPr>
            </a:p>
          </p:txBody>
        </p:sp>
        <p:sp>
          <p:nvSpPr>
            <p:cNvPr id="76" name="Rectangle : coins arrondis 75">
              <a:extLst>
                <a:ext uri="{FF2B5EF4-FFF2-40B4-BE49-F238E27FC236}">
                  <a16:creationId xmlns:a16="http://schemas.microsoft.com/office/drawing/2014/main" xmlns="" id="{7AA51C24-F17D-4E15-5442-F6F14F0E3294}"/>
                </a:ext>
              </a:extLst>
            </p:cNvPr>
            <p:cNvSpPr/>
            <p:nvPr/>
          </p:nvSpPr>
          <p:spPr>
            <a:xfrm>
              <a:off x="245098" y="4434264"/>
              <a:ext cx="2187018" cy="695682"/>
            </a:xfrm>
            <a:prstGeom prst="roundRect">
              <a:avLst/>
            </a:prstGeom>
            <a:solidFill>
              <a:srgbClr val="C0000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CM" dirty="0">
                  <a:solidFill>
                    <a:schemeClr val="bg1"/>
                  </a:solidFill>
                </a:rPr>
                <a:t>NA</a:t>
              </a:r>
              <a:endParaRPr lang="fr-FR" dirty="0">
                <a:solidFill>
                  <a:schemeClr val="bg1"/>
                </a:solidFill>
              </a:endParaRPr>
            </a:p>
          </p:txBody>
        </p:sp>
        <p:sp>
          <p:nvSpPr>
            <p:cNvPr id="77" name="Rectangle : coins arrondis 76">
              <a:extLst>
                <a:ext uri="{FF2B5EF4-FFF2-40B4-BE49-F238E27FC236}">
                  <a16:creationId xmlns:a16="http://schemas.microsoft.com/office/drawing/2014/main" xmlns="" id="{D3533E3E-D23A-3740-D955-C8352D167578}"/>
                </a:ext>
              </a:extLst>
            </p:cNvPr>
            <p:cNvSpPr/>
            <p:nvPr/>
          </p:nvSpPr>
          <p:spPr>
            <a:xfrm>
              <a:off x="245098" y="5184577"/>
              <a:ext cx="2187018" cy="695682"/>
            </a:xfrm>
            <a:prstGeom prst="roundRect">
              <a:avLst/>
            </a:prstGeom>
            <a:solidFill>
              <a:srgbClr val="C0000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CM" dirty="0">
                  <a:solidFill>
                    <a:schemeClr val="bg1"/>
                  </a:solidFill>
                </a:rPr>
                <a:t>0%</a:t>
              </a:r>
              <a:endParaRPr lang="fr-FR" dirty="0">
                <a:solidFill>
                  <a:schemeClr val="bg1"/>
                </a:solidFill>
              </a:endParaRPr>
            </a:p>
          </p:txBody>
        </p:sp>
      </p:grpSp>
      <p:sp>
        <p:nvSpPr>
          <p:cNvPr id="78" name="Rectangle : coins arrondis 77">
            <a:extLst>
              <a:ext uri="{FF2B5EF4-FFF2-40B4-BE49-F238E27FC236}">
                <a16:creationId xmlns:a16="http://schemas.microsoft.com/office/drawing/2014/main" xmlns="" id="{14F30E05-5EA4-1C3F-F238-0FE143E97666}"/>
              </a:ext>
            </a:extLst>
          </p:cNvPr>
          <p:cNvSpPr/>
          <p:nvPr/>
        </p:nvSpPr>
        <p:spPr>
          <a:xfrm>
            <a:off x="2795427" y="5632554"/>
            <a:ext cx="921523" cy="695682"/>
          </a:xfrm>
          <a:prstGeom prst="roundRect">
            <a:avLst/>
          </a:prstGeom>
          <a:solidFill>
            <a:srgbClr val="C0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M" dirty="0">
                <a:solidFill>
                  <a:schemeClr val="bg1"/>
                </a:solidFill>
              </a:rPr>
              <a:t> 0%</a:t>
            </a:r>
            <a:endParaRPr lang="fr-FR" dirty="0">
              <a:solidFill>
                <a:schemeClr val="bg1"/>
              </a:solidFill>
            </a:endParaRPr>
          </a:p>
        </p:txBody>
      </p:sp>
      <p:sp>
        <p:nvSpPr>
          <p:cNvPr id="80" name="ZoneTexte 79">
            <a:extLst>
              <a:ext uri="{FF2B5EF4-FFF2-40B4-BE49-F238E27FC236}">
                <a16:creationId xmlns:a16="http://schemas.microsoft.com/office/drawing/2014/main" xmlns="" id="{2D8E3A50-220B-E3DD-259E-AC2B318184E1}"/>
              </a:ext>
            </a:extLst>
          </p:cNvPr>
          <p:cNvSpPr txBox="1"/>
          <p:nvPr/>
        </p:nvSpPr>
        <p:spPr>
          <a:xfrm>
            <a:off x="208188" y="6336018"/>
            <a:ext cx="2204335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1200" dirty="0">
                <a:latin typeface="Arial" panose="020B0604020202020204" pitchFamily="34" charset="0"/>
                <a:cs typeface="Arial" panose="020B0604020202020204" pitchFamily="34" charset="0"/>
              </a:rPr>
              <a:t>Taux de réalisation Globale</a:t>
            </a:r>
            <a:endParaRPr lang="fr-FR" sz="1200" dirty="0"/>
          </a:p>
        </p:txBody>
      </p:sp>
      <p:sp>
        <p:nvSpPr>
          <p:cNvPr id="81" name="ZoneTexte 80">
            <a:extLst>
              <a:ext uri="{FF2B5EF4-FFF2-40B4-BE49-F238E27FC236}">
                <a16:creationId xmlns:a16="http://schemas.microsoft.com/office/drawing/2014/main" xmlns="" id="{035F517A-B4D5-DAC2-1D7D-28A7BBDC6A2B}"/>
              </a:ext>
            </a:extLst>
          </p:cNvPr>
          <p:cNvSpPr txBox="1"/>
          <p:nvPr/>
        </p:nvSpPr>
        <p:spPr>
          <a:xfrm>
            <a:off x="2548604" y="6368744"/>
            <a:ext cx="1258870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fr-FR" sz="1600" b="1" dirty="0">
                <a:latin typeface="Arial" panose="020B0604020202020204" pitchFamily="34" charset="0"/>
                <a:cs typeface="Arial" panose="020B0604020202020204" pitchFamily="34" charset="0"/>
              </a:rPr>
              <a:t>25 vs 0%</a:t>
            </a:r>
            <a:endParaRPr lang="fr-FR" sz="1600" b="1" dirty="0"/>
          </a:p>
        </p:txBody>
      </p:sp>
      <p:pic>
        <p:nvPicPr>
          <p:cNvPr id="79" name="Image 78">
            <a:extLst>
              <a:ext uri="{FF2B5EF4-FFF2-40B4-BE49-F238E27FC236}">
                <a16:creationId xmlns:a16="http://schemas.microsoft.com/office/drawing/2014/main" xmlns="" id="{D25ABDC5-84C4-C883-A61F-74796B7B727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7766"/>
            <a:ext cx="1138062" cy="5739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2991521"/>
      </p:ext>
    </p:extLst>
  </p:cSld>
  <p:clrMapOvr>
    <a:masterClrMapping/>
  </p:clrMapOvr>
  <p:transition spd="slow">
    <p:push dir="u"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e 9"/>
          <p:cNvGrpSpPr/>
          <p:nvPr/>
        </p:nvGrpSpPr>
        <p:grpSpPr>
          <a:xfrm>
            <a:off x="3297582" y="1003310"/>
            <a:ext cx="5136532" cy="4851379"/>
            <a:chOff x="5496364" y="595686"/>
            <a:chExt cx="5515223" cy="5209047"/>
          </a:xfrm>
        </p:grpSpPr>
        <p:grpSp>
          <p:nvGrpSpPr>
            <p:cNvPr id="3" name="Groupe 2"/>
            <p:cNvGrpSpPr/>
            <p:nvPr/>
          </p:nvGrpSpPr>
          <p:grpSpPr>
            <a:xfrm>
              <a:off x="5496364" y="595686"/>
              <a:ext cx="5515223" cy="5209047"/>
              <a:chOff x="4719684" y="150974"/>
              <a:chExt cx="6142279" cy="5801292"/>
            </a:xfrm>
          </p:grpSpPr>
          <p:sp>
            <p:nvSpPr>
              <p:cNvPr id="6" name="Ellipse 5"/>
              <p:cNvSpPr/>
              <p:nvPr/>
            </p:nvSpPr>
            <p:spPr>
              <a:xfrm>
                <a:off x="4719684" y="150974"/>
                <a:ext cx="6142279" cy="5801292"/>
              </a:xfrm>
              <a:prstGeom prst="ellipse">
                <a:avLst/>
              </a:prstGeom>
              <a:solidFill>
                <a:srgbClr val="99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2" name="Ellipse 1"/>
              <p:cNvSpPr/>
              <p:nvPr/>
            </p:nvSpPr>
            <p:spPr>
              <a:xfrm>
                <a:off x="5643418" y="445900"/>
                <a:ext cx="5218545" cy="5126185"/>
              </a:xfrm>
              <a:prstGeom prst="ellipse">
                <a:avLst/>
              </a:prstGeom>
              <a:solidFill>
                <a:srgbClr val="E7D0A7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9" name="Ellipse 8"/>
              <p:cNvSpPr/>
              <p:nvPr/>
            </p:nvSpPr>
            <p:spPr>
              <a:xfrm>
                <a:off x="5643418" y="845376"/>
                <a:ext cx="4405201" cy="4327236"/>
              </a:xfrm>
              <a:prstGeom prst="ellipse">
                <a:avLst/>
              </a:prstGeom>
              <a:solidFill>
                <a:srgbClr val="692B17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</p:grpSp>
        <p:sp>
          <p:nvSpPr>
            <p:cNvPr id="4" name="ZoneTexte 3"/>
            <p:cNvSpPr txBox="1"/>
            <p:nvPr/>
          </p:nvSpPr>
          <p:spPr>
            <a:xfrm>
              <a:off x="6553266" y="2693021"/>
              <a:ext cx="3500538" cy="1050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914400">
                <a:lnSpc>
                  <a:spcPct val="90000"/>
                </a:lnSpc>
                <a:spcBef>
                  <a:spcPct val="0"/>
                </a:spcBef>
                <a:defRPr/>
              </a:pPr>
              <a:r>
                <a:rPr lang="en-US" sz="3200" b="1" dirty="0">
                  <a:solidFill>
                    <a:schemeClr val="bg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Arial" panose="020B0604020202020204" pitchFamily="34" charset="0"/>
                </a:rPr>
                <a:t>Météo Sponsor NEXT-IUM</a:t>
              </a:r>
            </a:p>
          </p:txBody>
        </p:sp>
      </p:grpSp>
      <p:pic>
        <p:nvPicPr>
          <p:cNvPr id="37" name="Image 36">
            <a:extLst>
              <a:ext uri="{FF2B5EF4-FFF2-40B4-BE49-F238E27FC236}">
                <a16:creationId xmlns:a16="http://schemas.microsoft.com/office/drawing/2014/main" xmlns="" id="{4FB0E8AE-FF0D-4163-B2FC-F37AB2306E4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7766"/>
            <a:ext cx="1138062" cy="5739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0347754"/>
      </p:ext>
    </p:extLst>
  </p:cSld>
  <p:clrMapOvr>
    <a:masterClrMapping/>
  </p:clrMapOvr>
  <p:transition spd="slow">
    <p:cover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91">
            <a:extLst>
              <a:ext uri="{FF2B5EF4-FFF2-40B4-BE49-F238E27FC236}">
                <a16:creationId xmlns:a16="http://schemas.microsoft.com/office/drawing/2014/main" xmlns="" id="{BE4F0F1A-41AE-400E-9311-1B7E0A297D07}"/>
              </a:ext>
            </a:extLst>
          </p:cNvPr>
          <p:cNvSpPr txBox="1"/>
          <p:nvPr/>
        </p:nvSpPr>
        <p:spPr>
          <a:xfrm>
            <a:off x="158652" y="220549"/>
            <a:ext cx="11862674" cy="4801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400">
              <a:lnSpc>
                <a:spcPct val="90000"/>
              </a:lnSpc>
              <a:spcBef>
                <a:spcPct val="0"/>
              </a:spcBef>
              <a:defRPr/>
            </a:pPr>
            <a:r>
              <a:rPr lang="en-US" sz="2800" b="1" dirty="0">
                <a:solidFill>
                  <a:srgbClr val="C00000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rPr>
              <a:t>Météo Sponsor NEXT-IUM</a:t>
            </a:r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xmlns="" id="{FE179778-CB5F-47AE-BCE4-85F038F04EF6}"/>
              </a:ext>
            </a:extLst>
          </p:cNvPr>
          <p:cNvSpPr txBox="1"/>
          <p:nvPr/>
        </p:nvSpPr>
        <p:spPr>
          <a:xfrm>
            <a:off x="181875" y="2194287"/>
            <a:ext cx="242038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b="1" dirty="0">
                <a:latin typeface="Arial" panose="020B0604020202020204" pitchFamily="34" charset="0"/>
                <a:cs typeface="Arial" panose="020B0604020202020204" pitchFamily="34" charset="0"/>
              </a:rPr>
              <a:t>SPONSOR :  </a:t>
            </a:r>
          </a:p>
        </p:txBody>
      </p:sp>
      <p:sp>
        <p:nvSpPr>
          <p:cNvPr id="17" name="Triangle isocèle 16">
            <a:extLst>
              <a:ext uri="{FF2B5EF4-FFF2-40B4-BE49-F238E27FC236}">
                <a16:creationId xmlns:a16="http://schemas.microsoft.com/office/drawing/2014/main" xmlns="" id="{9A373D82-51E8-DC25-70C1-A428B648F335}"/>
              </a:ext>
            </a:extLst>
          </p:cNvPr>
          <p:cNvSpPr/>
          <p:nvPr/>
        </p:nvSpPr>
        <p:spPr>
          <a:xfrm rot="5400000">
            <a:off x="1321217" y="4250557"/>
            <a:ext cx="2902465" cy="258152"/>
          </a:xfrm>
          <a:prstGeom prst="triangle">
            <a:avLst/>
          </a:prstGeom>
          <a:solidFill>
            <a:schemeClr val="tx1">
              <a:lumMod val="50000"/>
              <a:lumOff val="5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grpSp>
        <p:nvGrpSpPr>
          <p:cNvPr id="23" name="Groupe 22">
            <a:extLst>
              <a:ext uri="{FF2B5EF4-FFF2-40B4-BE49-F238E27FC236}">
                <a16:creationId xmlns:a16="http://schemas.microsoft.com/office/drawing/2014/main" xmlns="" id="{E3A17A89-A1E9-7ADA-2A37-0CD5428473FD}"/>
              </a:ext>
            </a:extLst>
          </p:cNvPr>
          <p:cNvGrpSpPr/>
          <p:nvPr/>
        </p:nvGrpSpPr>
        <p:grpSpPr>
          <a:xfrm>
            <a:off x="245098" y="2933638"/>
            <a:ext cx="2412452" cy="3421610"/>
            <a:chOff x="245098" y="2933638"/>
            <a:chExt cx="2238322" cy="3421610"/>
          </a:xfrm>
        </p:grpSpPr>
        <p:sp>
          <p:nvSpPr>
            <p:cNvPr id="10" name="Rectangle : coins arrondis 9">
              <a:extLst>
                <a:ext uri="{FF2B5EF4-FFF2-40B4-BE49-F238E27FC236}">
                  <a16:creationId xmlns:a16="http://schemas.microsoft.com/office/drawing/2014/main" xmlns="" id="{A4127EC4-7E9D-8913-9F29-F6F4D68DA0A2}"/>
                </a:ext>
              </a:extLst>
            </p:cNvPr>
            <p:cNvSpPr/>
            <p:nvPr/>
          </p:nvSpPr>
          <p:spPr>
            <a:xfrm>
              <a:off x="245098" y="2933638"/>
              <a:ext cx="2187018" cy="695682"/>
            </a:xfrm>
            <a:prstGeom prst="roundRect">
              <a:avLst/>
            </a:prstGeom>
            <a:solidFill>
              <a:srgbClr val="C0000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>
                <a:solidFill>
                  <a:schemeClr val="bg1"/>
                </a:solidFill>
              </a:endParaRPr>
            </a:p>
          </p:txBody>
        </p:sp>
        <p:sp>
          <p:nvSpPr>
            <p:cNvPr id="11" name="Rectangle : coins arrondis 10">
              <a:extLst>
                <a:ext uri="{FF2B5EF4-FFF2-40B4-BE49-F238E27FC236}">
                  <a16:creationId xmlns:a16="http://schemas.microsoft.com/office/drawing/2014/main" xmlns="" id="{FC8EEDCD-5692-1F58-ABF9-0D64EF813AAA}"/>
                </a:ext>
              </a:extLst>
            </p:cNvPr>
            <p:cNvSpPr/>
            <p:nvPr/>
          </p:nvSpPr>
          <p:spPr>
            <a:xfrm>
              <a:off x="245098" y="3683951"/>
              <a:ext cx="2187018" cy="695682"/>
            </a:xfrm>
            <a:prstGeom prst="roundRect">
              <a:avLst/>
            </a:prstGeom>
            <a:solidFill>
              <a:srgbClr val="C0000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>
                <a:solidFill>
                  <a:schemeClr val="bg1"/>
                </a:solidFill>
              </a:endParaRPr>
            </a:p>
          </p:txBody>
        </p:sp>
        <p:sp>
          <p:nvSpPr>
            <p:cNvPr id="12" name="Rectangle : coins arrondis 11">
              <a:extLst>
                <a:ext uri="{FF2B5EF4-FFF2-40B4-BE49-F238E27FC236}">
                  <a16:creationId xmlns:a16="http://schemas.microsoft.com/office/drawing/2014/main" xmlns="" id="{013A530C-8E32-40EA-38FD-1B2B6078595B}"/>
                </a:ext>
              </a:extLst>
            </p:cNvPr>
            <p:cNvSpPr/>
            <p:nvPr/>
          </p:nvSpPr>
          <p:spPr>
            <a:xfrm>
              <a:off x="245098" y="4434264"/>
              <a:ext cx="2187018" cy="695682"/>
            </a:xfrm>
            <a:prstGeom prst="roundRect">
              <a:avLst/>
            </a:prstGeom>
            <a:solidFill>
              <a:srgbClr val="C0000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>
                <a:solidFill>
                  <a:schemeClr val="bg1"/>
                </a:solidFill>
              </a:endParaRPr>
            </a:p>
          </p:txBody>
        </p:sp>
        <p:sp>
          <p:nvSpPr>
            <p:cNvPr id="13" name="Rectangle : coins arrondis 12">
              <a:extLst>
                <a:ext uri="{FF2B5EF4-FFF2-40B4-BE49-F238E27FC236}">
                  <a16:creationId xmlns:a16="http://schemas.microsoft.com/office/drawing/2014/main" xmlns="" id="{38667433-1200-9F0F-DB51-8036CB3A966E}"/>
                </a:ext>
              </a:extLst>
            </p:cNvPr>
            <p:cNvSpPr/>
            <p:nvPr/>
          </p:nvSpPr>
          <p:spPr>
            <a:xfrm>
              <a:off x="245098" y="5184577"/>
              <a:ext cx="2187018" cy="695682"/>
            </a:xfrm>
            <a:prstGeom prst="roundRect">
              <a:avLst/>
            </a:prstGeom>
            <a:solidFill>
              <a:srgbClr val="C0000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>
                <a:solidFill>
                  <a:schemeClr val="bg1"/>
                </a:solidFill>
              </a:endParaRPr>
            </a:p>
          </p:txBody>
        </p:sp>
        <p:sp>
          <p:nvSpPr>
            <p:cNvPr id="18" name="ZoneTexte 17">
              <a:extLst>
                <a:ext uri="{FF2B5EF4-FFF2-40B4-BE49-F238E27FC236}">
                  <a16:creationId xmlns:a16="http://schemas.microsoft.com/office/drawing/2014/main" xmlns="" id="{57E49F2E-665D-0974-C928-80AFDBB39785}"/>
                </a:ext>
              </a:extLst>
            </p:cNvPr>
            <p:cNvSpPr txBox="1"/>
            <p:nvPr/>
          </p:nvSpPr>
          <p:spPr>
            <a:xfrm>
              <a:off x="312046" y="3133909"/>
              <a:ext cx="2129718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76465">
                <a:buClr>
                  <a:schemeClr val="accent1">
                    <a:lumMod val="50000"/>
                  </a:schemeClr>
                </a:buClr>
                <a:defRPr/>
              </a:pPr>
              <a:r>
                <a:rPr lang="fr-FR" sz="12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1. Leadership et Business</a:t>
              </a:r>
            </a:p>
          </p:txBody>
        </p:sp>
        <p:sp>
          <p:nvSpPr>
            <p:cNvPr id="19" name="ZoneTexte 18">
              <a:extLst>
                <a:ext uri="{FF2B5EF4-FFF2-40B4-BE49-F238E27FC236}">
                  <a16:creationId xmlns:a16="http://schemas.microsoft.com/office/drawing/2014/main" xmlns="" id="{7291507D-ADB5-2D6E-BB1E-25D8AD6CE411}"/>
                </a:ext>
              </a:extLst>
            </p:cNvPr>
            <p:cNvSpPr txBox="1"/>
            <p:nvPr/>
          </p:nvSpPr>
          <p:spPr>
            <a:xfrm>
              <a:off x="320511" y="3864471"/>
              <a:ext cx="1998483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76465">
                <a:buClr>
                  <a:schemeClr val="accent1">
                    <a:lumMod val="50000"/>
                  </a:schemeClr>
                </a:buClr>
                <a:defRPr/>
              </a:pPr>
              <a:r>
                <a:rPr lang="fr-FR" sz="12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2. People</a:t>
              </a:r>
            </a:p>
          </p:txBody>
        </p:sp>
        <p:sp>
          <p:nvSpPr>
            <p:cNvPr id="20" name="ZoneTexte 19">
              <a:extLst>
                <a:ext uri="{FF2B5EF4-FFF2-40B4-BE49-F238E27FC236}">
                  <a16:creationId xmlns:a16="http://schemas.microsoft.com/office/drawing/2014/main" xmlns="" id="{F984863C-9492-F8FB-4959-FB2A9F7CE857}"/>
                </a:ext>
              </a:extLst>
            </p:cNvPr>
            <p:cNvSpPr txBox="1"/>
            <p:nvPr/>
          </p:nvSpPr>
          <p:spPr>
            <a:xfrm>
              <a:off x="296402" y="4612390"/>
              <a:ext cx="2187018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76465">
                <a:buClr>
                  <a:schemeClr val="accent1">
                    <a:lumMod val="50000"/>
                  </a:schemeClr>
                </a:buClr>
                <a:defRPr/>
              </a:pPr>
              <a:r>
                <a:rPr lang="fr-FR" sz="12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3. Technologie,</a:t>
              </a:r>
            </a:p>
          </p:txBody>
        </p:sp>
        <p:sp>
          <p:nvSpPr>
            <p:cNvPr id="21" name="ZoneTexte 20">
              <a:extLst>
                <a:ext uri="{FF2B5EF4-FFF2-40B4-BE49-F238E27FC236}">
                  <a16:creationId xmlns:a16="http://schemas.microsoft.com/office/drawing/2014/main" xmlns="" id="{BFC1D870-C860-87CC-2B16-AE73A700273B}"/>
                </a:ext>
              </a:extLst>
            </p:cNvPr>
            <p:cNvSpPr txBox="1"/>
            <p:nvPr/>
          </p:nvSpPr>
          <p:spPr>
            <a:xfrm>
              <a:off x="263951" y="5356170"/>
              <a:ext cx="214857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76465">
                <a:buClr>
                  <a:schemeClr val="accent1">
                    <a:lumMod val="50000"/>
                  </a:schemeClr>
                </a:buClr>
                <a:defRPr/>
              </a:pPr>
              <a:r>
                <a:rPr lang="fr-FR" sz="12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4. Process &amp; Procédures</a:t>
              </a:r>
            </a:p>
          </p:txBody>
        </p:sp>
        <p:sp>
          <p:nvSpPr>
            <p:cNvPr id="22" name="ZoneTexte 21">
              <a:extLst>
                <a:ext uri="{FF2B5EF4-FFF2-40B4-BE49-F238E27FC236}">
                  <a16:creationId xmlns:a16="http://schemas.microsoft.com/office/drawing/2014/main" xmlns="" id="{EAABDDF9-25A4-E2C3-A8A1-8E21CB7C2A9D}"/>
                </a:ext>
              </a:extLst>
            </p:cNvPr>
            <p:cNvSpPr txBox="1"/>
            <p:nvPr/>
          </p:nvSpPr>
          <p:spPr>
            <a:xfrm>
              <a:off x="263951" y="6047471"/>
              <a:ext cx="2073897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14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5. Formation</a:t>
              </a:r>
            </a:p>
          </p:txBody>
        </p:sp>
      </p:grpSp>
      <p:grpSp>
        <p:nvGrpSpPr>
          <p:cNvPr id="26" name="Groupe 25">
            <a:extLst>
              <a:ext uri="{FF2B5EF4-FFF2-40B4-BE49-F238E27FC236}">
                <a16:creationId xmlns:a16="http://schemas.microsoft.com/office/drawing/2014/main" xmlns="" id="{CED0B13A-8656-4FD7-8F53-91E8917F6095}"/>
              </a:ext>
            </a:extLst>
          </p:cNvPr>
          <p:cNvGrpSpPr/>
          <p:nvPr/>
        </p:nvGrpSpPr>
        <p:grpSpPr>
          <a:xfrm>
            <a:off x="8606671" y="378899"/>
            <a:ext cx="3340231" cy="535427"/>
            <a:chOff x="8606671" y="378899"/>
            <a:chExt cx="3340231" cy="535427"/>
          </a:xfrm>
        </p:grpSpPr>
        <p:sp>
          <p:nvSpPr>
            <p:cNvPr id="24" name="Rectangle : coins arrondis 23">
              <a:extLst>
                <a:ext uri="{FF2B5EF4-FFF2-40B4-BE49-F238E27FC236}">
                  <a16:creationId xmlns:a16="http://schemas.microsoft.com/office/drawing/2014/main" xmlns="" id="{DDC2E0FE-1048-4122-2E76-DEA965881FE6}"/>
                </a:ext>
              </a:extLst>
            </p:cNvPr>
            <p:cNvSpPr/>
            <p:nvPr/>
          </p:nvSpPr>
          <p:spPr>
            <a:xfrm>
              <a:off x="8606671" y="378899"/>
              <a:ext cx="3340231" cy="507220"/>
            </a:xfrm>
            <a:prstGeom prst="roundRect">
              <a:avLst/>
            </a:prstGeom>
            <a:solidFill>
              <a:srgbClr val="C0000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25" name="ZoneTexte 24">
              <a:extLst>
                <a:ext uri="{FF2B5EF4-FFF2-40B4-BE49-F238E27FC236}">
                  <a16:creationId xmlns:a16="http://schemas.microsoft.com/office/drawing/2014/main" xmlns="" id="{E85B1BFA-E571-E125-CFB8-52755AA57B0A}"/>
                </a:ext>
              </a:extLst>
            </p:cNvPr>
            <p:cNvSpPr txBox="1"/>
            <p:nvPr/>
          </p:nvSpPr>
          <p:spPr>
            <a:xfrm>
              <a:off x="8693084" y="391106"/>
              <a:ext cx="3253817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14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Taux de réalisation</a:t>
              </a:r>
            </a:p>
            <a:p>
              <a:pPr algn="ctr"/>
              <a:r>
                <a:rPr lang="fr-FR" sz="14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(Lié au planning)</a:t>
              </a:r>
            </a:p>
          </p:txBody>
        </p:sp>
      </p:grpSp>
      <p:sp>
        <p:nvSpPr>
          <p:cNvPr id="31" name="Organigramme : Connecteur 30">
            <a:extLst>
              <a:ext uri="{FF2B5EF4-FFF2-40B4-BE49-F238E27FC236}">
                <a16:creationId xmlns:a16="http://schemas.microsoft.com/office/drawing/2014/main" xmlns="" id="{FDFAB2B1-1718-4E2F-E9B5-8FF21524F95B}"/>
              </a:ext>
            </a:extLst>
          </p:cNvPr>
          <p:cNvSpPr/>
          <p:nvPr/>
        </p:nvSpPr>
        <p:spPr>
          <a:xfrm>
            <a:off x="11373438" y="1098486"/>
            <a:ext cx="658306" cy="607766"/>
          </a:xfrm>
          <a:prstGeom prst="flowChartConnector">
            <a:avLst/>
          </a:prstGeom>
          <a:solidFill>
            <a:srgbClr val="C00000"/>
          </a:solidFill>
          <a:ln w="57150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2" name="ZoneTexte 31">
            <a:extLst>
              <a:ext uri="{FF2B5EF4-FFF2-40B4-BE49-F238E27FC236}">
                <a16:creationId xmlns:a16="http://schemas.microsoft.com/office/drawing/2014/main" xmlns="" id="{BDD5384A-5403-CC1C-8862-434B1346EE7A}"/>
              </a:ext>
            </a:extLst>
          </p:cNvPr>
          <p:cNvSpPr txBox="1"/>
          <p:nvPr/>
        </p:nvSpPr>
        <p:spPr>
          <a:xfrm>
            <a:off x="8748404" y="1749191"/>
            <a:ext cx="6583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25%</a:t>
            </a:r>
          </a:p>
        </p:txBody>
      </p:sp>
      <p:sp>
        <p:nvSpPr>
          <p:cNvPr id="33" name="ZoneTexte 32">
            <a:extLst>
              <a:ext uri="{FF2B5EF4-FFF2-40B4-BE49-F238E27FC236}">
                <a16:creationId xmlns:a16="http://schemas.microsoft.com/office/drawing/2014/main" xmlns="" id="{8D85D62B-913B-6237-F434-B80CC1C34300}"/>
              </a:ext>
            </a:extLst>
          </p:cNvPr>
          <p:cNvSpPr txBox="1"/>
          <p:nvPr/>
        </p:nvSpPr>
        <p:spPr>
          <a:xfrm>
            <a:off x="9588959" y="1749191"/>
            <a:ext cx="6583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50%</a:t>
            </a:r>
          </a:p>
        </p:txBody>
      </p:sp>
      <p:sp>
        <p:nvSpPr>
          <p:cNvPr id="34" name="ZoneTexte 33">
            <a:extLst>
              <a:ext uri="{FF2B5EF4-FFF2-40B4-BE49-F238E27FC236}">
                <a16:creationId xmlns:a16="http://schemas.microsoft.com/office/drawing/2014/main" xmlns="" id="{9A967F8C-9AA8-ABE5-844D-BCFD5D23C771}"/>
              </a:ext>
            </a:extLst>
          </p:cNvPr>
          <p:cNvSpPr txBox="1"/>
          <p:nvPr/>
        </p:nvSpPr>
        <p:spPr>
          <a:xfrm>
            <a:off x="10492034" y="1749191"/>
            <a:ext cx="6583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75%</a:t>
            </a:r>
          </a:p>
        </p:txBody>
      </p:sp>
      <p:sp>
        <p:nvSpPr>
          <p:cNvPr id="35" name="ZoneTexte 34">
            <a:extLst>
              <a:ext uri="{FF2B5EF4-FFF2-40B4-BE49-F238E27FC236}">
                <a16:creationId xmlns:a16="http://schemas.microsoft.com/office/drawing/2014/main" xmlns="" id="{290691A9-38FF-542B-3152-D8711FDC0D8D}"/>
              </a:ext>
            </a:extLst>
          </p:cNvPr>
          <p:cNvSpPr txBox="1"/>
          <p:nvPr/>
        </p:nvSpPr>
        <p:spPr>
          <a:xfrm>
            <a:off x="11332588" y="1749191"/>
            <a:ext cx="77142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100%</a:t>
            </a:r>
          </a:p>
        </p:txBody>
      </p:sp>
      <p:grpSp>
        <p:nvGrpSpPr>
          <p:cNvPr id="41" name="Groupe 40">
            <a:extLst>
              <a:ext uri="{FF2B5EF4-FFF2-40B4-BE49-F238E27FC236}">
                <a16:creationId xmlns:a16="http://schemas.microsoft.com/office/drawing/2014/main" xmlns="" id="{B101C328-D77C-F4AB-B073-6885EB86C85D}"/>
              </a:ext>
            </a:extLst>
          </p:cNvPr>
          <p:cNvGrpSpPr/>
          <p:nvPr/>
        </p:nvGrpSpPr>
        <p:grpSpPr>
          <a:xfrm>
            <a:off x="2070270" y="2083405"/>
            <a:ext cx="6291483" cy="390950"/>
            <a:chOff x="2073896" y="1619351"/>
            <a:chExt cx="6291483" cy="390950"/>
          </a:xfrm>
        </p:grpSpPr>
        <p:sp>
          <p:nvSpPr>
            <p:cNvPr id="8" name="Rectangle : coins arrondis 7">
              <a:extLst>
                <a:ext uri="{FF2B5EF4-FFF2-40B4-BE49-F238E27FC236}">
                  <a16:creationId xmlns:a16="http://schemas.microsoft.com/office/drawing/2014/main" xmlns="" id="{C3AF7E1D-9088-BEA6-30FF-527AFE78958F}"/>
                </a:ext>
              </a:extLst>
            </p:cNvPr>
            <p:cNvSpPr/>
            <p:nvPr/>
          </p:nvSpPr>
          <p:spPr>
            <a:xfrm>
              <a:off x="2073896" y="1619351"/>
              <a:ext cx="6291483" cy="390950"/>
            </a:xfrm>
            <a:prstGeom prst="round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14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7" name="ZoneTexte 36">
              <a:extLst>
                <a:ext uri="{FF2B5EF4-FFF2-40B4-BE49-F238E27FC236}">
                  <a16:creationId xmlns:a16="http://schemas.microsoft.com/office/drawing/2014/main" xmlns="" id="{A6F1EDFD-EE6F-2EF4-026A-6F8904963E5A}"/>
                </a:ext>
              </a:extLst>
            </p:cNvPr>
            <p:cNvSpPr txBox="1"/>
            <p:nvPr/>
          </p:nvSpPr>
          <p:spPr>
            <a:xfrm>
              <a:off x="2168165" y="1658579"/>
              <a:ext cx="5844619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CM" sz="1400" dirty="0">
                  <a:latin typeface="Arial" panose="020B0604020202020204" pitchFamily="34" charset="0"/>
                  <a:cs typeface="Arial" panose="020B0604020202020204" pitchFamily="34" charset="0"/>
                </a:rPr>
                <a:t>Claude PADONOU</a:t>
              </a:r>
              <a:endParaRPr lang="fr-FR" sz="14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42" name="Triangle isocèle 41">
            <a:extLst>
              <a:ext uri="{FF2B5EF4-FFF2-40B4-BE49-F238E27FC236}">
                <a16:creationId xmlns:a16="http://schemas.microsoft.com/office/drawing/2014/main" xmlns="" id="{BD4E3D1D-B291-9C92-645B-013F9D342742}"/>
              </a:ext>
            </a:extLst>
          </p:cNvPr>
          <p:cNvSpPr/>
          <p:nvPr/>
        </p:nvSpPr>
        <p:spPr>
          <a:xfrm rot="10800000">
            <a:off x="8868758" y="2644692"/>
            <a:ext cx="2902465" cy="260427"/>
          </a:xfrm>
          <a:prstGeom prst="triangle">
            <a:avLst/>
          </a:prstGeom>
          <a:solidFill>
            <a:schemeClr val="tx1">
              <a:lumMod val="50000"/>
              <a:lumOff val="5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grpSp>
        <p:nvGrpSpPr>
          <p:cNvPr id="43" name="Groupe 42">
            <a:extLst>
              <a:ext uri="{FF2B5EF4-FFF2-40B4-BE49-F238E27FC236}">
                <a16:creationId xmlns:a16="http://schemas.microsoft.com/office/drawing/2014/main" xmlns="" id="{E6EC7F94-01F8-FF10-A21B-CD21E6889B10}"/>
              </a:ext>
            </a:extLst>
          </p:cNvPr>
          <p:cNvGrpSpPr/>
          <p:nvPr/>
        </p:nvGrpSpPr>
        <p:grpSpPr>
          <a:xfrm>
            <a:off x="8606672" y="2135923"/>
            <a:ext cx="3384224" cy="427939"/>
            <a:chOff x="2073896" y="2140216"/>
            <a:chExt cx="6291483" cy="390950"/>
          </a:xfrm>
        </p:grpSpPr>
        <p:sp>
          <p:nvSpPr>
            <p:cNvPr id="44" name="Rectangle : coins arrondis 43">
              <a:extLst>
                <a:ext uri="{FF2B5EF4-FFF2-40B4-BE49-F238E27FC236}">
                  <a16:creationId xmlns:a16="http://schemas.microsoft.com/office/drawing/2014/main" xmlns="" id="{3BE07B93-DE0F-3EF5-D6B1-FD48F74F9972}"/>
                </a:ext>
              </a:extLst>
            </p:cNvPr>
            <p:cNvSpPr/>
            <p:nvPr/>
          </p:nvSpPr>
          <p:spPr>
            <a:xfrm>
              <a:off x="2073896" y="2140216"/>
              <a:ext cx="6291483" cy="390950"/>
            </a:xfrm>
            <a:prstGeom prst="round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14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5" name="ZoneTexte 44">
              <a:extLst>
                <a:ext uri="{FF2B5EF4-FFF2-40B4-BE49-F238E27FC236}">
                  <a16:creationId xmlns:a16="http://schemas.microsoft.com/office/drawing/2014/main" xmlns="" id="{CD68E25E-6EF8-078A-3DE9-9B7276DE129B}"/>
                </a:ext>
              </a:extLst>
            </p:cNvPr>
            <p:cNvSpPr txBox="1"/>
            <p:nvPr/>
          </p:nvSpPr>
          <p:spPr>
            <a:xfrm>
              <a:off x="2198014" y="2197479"/>
              <a:ext cx="5844618" cy="2811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1400" b="1" dirty="0">
                  <a:latin typeface="Arial" panose="020B0604020202020204" pitchFamily="34" charset="0"/>
                  <a:cs typeface="Arial" panose="020B0604020202020204" pitchFamily="34" charset="0"/>
                </a:rPr>
                <a:t>Recommandations / Alertes</a:t>
              </a:r>
            </a:p>
          </p:txBody>
        </p:sp>
      </p:grpSp>
      <p:grpSp>
        <p:nvGrpSpPr>
          <p:cNvPr id="49" name="Groupe 48">
            <a:extLst>
              <a:ext uri="{FF2B5EF4-FFF2-40B4-BE49-F238E27FC236}">
                <a16:creationId xmlns:a16="http://schemas.microsoft.com/office/drawing/2014/main" xmlns="" id="{26A8F9CB-857D-A530-043E-BF75E4986C41}"/>
              </a:ext>
            </a:extLst>
          </p:cNvPr>
          <p:cNvGrpSpPr/>
          <p:nvPr/>
        </p:nvGrpSpPr>
        <p:grpSpPr>
          <a:xfrm>
            <a:off x="8665218" y="2933654"/>
            <a:ext cx="3346885" cy="3538909"/>
            <a:chOff x="2021072" y="2140216"/>
            <a:chExt cx="6344307" cy="444319"/>
          </a:xfrm>
        </p:grpSpPr>
        <p:sp>
          <p:nvSpPr>
            <p:cNvPr id="50" name="Rectangle : coins arrondis 49">
              <a:extLst>
                <a:ext uri="{FF2B5EF4-FFF2-40B4-BE49-F238E27FC236}">
                  <a16:creationId xmlns:a16="http://schemas.microsoft.com/office/drawing/2014/main" xmlns="" id="{736769E8-C5A8-0B39-89D8-E7A590C8C76D}"/>
                </a:ext>
              </a:extLst>
            </p:cNvPr>
            <p:cNvSpPr/>
            <p:nvPr/>
          </p:nvSpPr>
          <p:spPr>
            <a:xfrm>
              <a:off x="2073896" y="2140216"/>
              <a:ext cx="6291483" cy="390950"/>
            </a:xfrm>
            <a:prstGeom prst="roundRect">
              <a:avLst>
                <a:gd name="adj" fmla="val 5246"/>
              </a:avLst>
            </a:prstGeom>
            <a:solidFill>
              <a:schemeClr val="bg1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14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1" name="ZoneTexte 50">
              <a:extLst>
                <a:ext uri="{FF2B5EF4-FFF2-40B4-BE49-F238E27FC236}">
                  <a16:creationId xmlns:a16="http://schemas.microsoft.com/office/drawing/2014/main" xmlns="" id="{2B2EAE62-39CD-AAC3-6FEA-4C803AA16BA2}"/>
                </a:ext>
              </a:extLst>
            </p:cNvPr>
            <p:cNvSpPr txBox="1"/>
            <p:nvPr/>
          </p:nvSpPr>
          <p:spPr>
            <a:xfrm>
              <a:off x="2021072" y="2147879"/>
              <a:ext cx="6167364" cy="43665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fr-FR" sz="1400" b="1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Recommandations</a:t>
              </a:r>
              <a:r>
                <a:rPr lang="fr-FR" sz="14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: </a:t>
              </a:r>
            </a:p>
            <a:p>
              <a:pPr algn="just"/>
              <a:r>
                <a:rPr lang="fr-FR" sz="14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RAS</a:t>
              </a:r>
            </a:p>
            <a:p>
              <a:pPr algn="just"/>
              <a:r>
                <a:rPr lang="fr-FR" sz="1400" b="1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Constats: </a:t>
              </a:r>
            </a:p>
            <a:p>
              <a:pPr marL="285750" indent="-285750" algn="just">
                <a:buClr>
                  <a:srgbClr val="FF1919"/>
                </a:buClr>
                <a:buFont typeface="Wingdings" panose="05000000000000000000" pitchFamily="2" charset="2"/>
                <a:buChar char="§"/>
              </a:pPr>
              <a:r>
                <a:rPr lang="fr-FR" sz="14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Taux de démarrage de 52% au lieu de 62% à fin Novembre</a:t>
              </a:r>
            </a:p>
            <a:p>
              <a:pPr marL="285750" indent="-285750" algn="just">
                <a:buClr>
                  <a:srgbClr val="FF1919"/>
                </a:buClr>
                <a:buFont typeface="Wingdings" panose="05000000000000000000" pitchFamily="2" charset="2"/>
                <a:buChar char="§"/>
              </a:pPr>
              <a:r>
                <a:rPr lang="fr-FR" sz="14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Taux de réalisation de 43% au lieu de 50% à fin Novembre sur tous les Stream</a:t>
              </a:r>
            </a:p>
            <a:p>
              <a:pPr algn="just"/>
              <a:r>
                <a:rPr lang="fr-FR" sz="1400" b="1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Risques:</a:t>
              </a:r>
            </a:p>
            <a:p>
              <a:pPr algn="just"/>
              <a:endParaRPr lang="fr-FR" sz="14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algn="just"/>
              <a:r>
                <a:rPr lang="fr-FR" sz="1400" b="1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RAS</a:t>
              </a:r>
            </a:p>
            <a:p>
              <a:pPr algn="just"/>
              <a:endParaRPr lang="fr-FR" sz="14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algn="just"/>
              <a:r>
                <a:rPr lang="fr-FR" sz="1400" b="1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Difficultés:</a:t>
              </a:r>
            </a:p>
            <a:p>
              <a:pPr marL="285750" indent="-285750" algn="just">
                <a:buClr>
                  <a:srgbClr val="FF1919"/>
                </a:buClr>
                <a:buFont typeface="Wingdings" panose="05000000000000000000" pitchFamily="2" charset="2"/>
                <a:buChar char="§"/>
              </a:pPr>
              <a:r>
                <a:rPr lang="fr-FR" sz="14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RAS</a:t>
              </a:r>
            </a:p>
            <a:p>
              <a:pPr marL="342900" indent="-342900" algn="just">
                <a:buFont typeface="+mj-lt"/>
                <a:buAutoNum type="arabicPeriod"/>
              </a:pPr>
              <a:endParaRPr lang="fr-FR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algn="just"/>
              <a:endParaRPr lang="fr-FR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52" name="Groupe 51">
            <a:extLst>
              <a:ext uri="{FF2B5EF4-FFF2-40B4-BE49-F238E27FC236}">
                <a16:creationId xmlns:a16="http://schemas.microsoft.com/office/drawing/2014/main" xmlns="" id="{21F3D403-CC42-E9F4-B6BE-E90046481684}"/>
              </a:ext>
            </a:extLst>
          </p:cNvPr>
          <p:cNvGrpSpPr/>
          <p:nvPr/>
        </p:nvGrpSpPr>
        <p:grpSpPr>
          <a:xfrm>
            <a:off x="4347028" y="2943260"/>
            <a:ext cx="4014726" cy="686060"/>
            <a:chOff x="2073896" y="2140216"/>
            <a:chExt cx="6291483" cy="390950"/>
          </a:xfrm>
        </p:grpSpPr>
        <p:sp>
          <p:nvSpPr>
            <p:cNvPr id="53" name="Rectangle : coins arrondis 52">
              <a:extLst>
                <a:ext uri="{FF2B5EF4-FFF2-40B4-BE49-F238E27FC236}">
                  <a16:creationId xmlns:a16="http://schemas.microsoft.com/office/drawing/2014/main" xmlns="" id="{BE61BDF2-F156-57FA-297D-B27E31DB33ED}"/>
                </a:ext>
              </a:extLst>
            </p:cNvPr>
            <p:cNvSpPr/>
            <p:nvPr/>
          </p:nvSpPr>
          <p:spPr>
            <a:xfrm>
              <a:off x="2073896" y="2140216"/>
              <a:ext cx="6291483" cy="390950"/>
            </a:xfrm>
            <a:prstGeom prst="round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14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4" name="ZoneTexte 53">
              <a:extLst>
                <a:ext uri="{FF2B5EF4-FFF2-40B4-BE49-F238E27FC236}">
                  <a16:creationId xmlns:a16="http://schemas.microsoft.com/office/drawing/2014/main" xmlns="" id="{673D30F0-8D26-7E4B-1A0B-ABBB544E7747}"/>
                </a:ext>
              </a:extLst>
            </p:cNvPr>
            <p:cNvSpPr txBox="1"/>
            <p:nvPr/>
          </p:nvSpPr>
          <p:spPr>
            <a:xfrm>
              <a:off x="2198012" y="2197479"/>
              <a:ext cx="6167364" cy="26307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1200" b="1" dirty="0">
                  <a:latin typeface="Arial" panose="020B0604020202020204" pitchFamily="34" charset="0"/>
                  <a:cs typeface="Arial" panose="020B0604020202020204" pitchFamily="34" charset="0"/>
                </a:rPr>
                <a:t>A retenir: </a:t>
              </a:r>
            </a:p>
            <a:p>
              <a:r>
                <a:rPr lang="fr-FR" sz="1200" dirty="0">
                  <a:latin typeface="Arial" panose="020B0604020202020204" pitchFamily="34" charset="0"/>
                  <a:cs typeface="Arial" panose="020B0604020202020204" pitchFamily="34" charset="0"/>
                </a:rPr>
                <a:t>NA sur </a:t>
              </a:r>
              <a:r>
                <a:rPr lang="fr-FR" sz="1200" dirty="0" err="1">
                  <a:latin typeface="Arial" panose="020B0604020202020204" pitchFamily="34" charset="0"/>
                  <a:cs typeface="Arial" panose="020B0604020202020204" pitchFamily="34" charset="0"/>
                </a:rPr>
                <a:t>Nov</a:t>
              </a:r>
              <a:endParaRPr lang="fr-FR" sz="12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55" name="Groupe 54">
            <a:extLst>
              <a:ext uri="{FF2B5EF4-FFF2-40B4-BE49-F238E27FC236}">
                <a16:creationId xmlns:a16="http://schemas.microsoft.com/office/drawing/2014/main" xmlns="" id="{822361D3-ECB4-BB3D-8E8F-8E4A9BF22BA0}"/>
              </a:ext>
            </a:extLst>
          </p:cNvPr>
          <p:cNvGrpSpPr/>
          <p:nvPr/>
        </p:nvGrpSpPr>
        <p:grpSpPr>
          <a:xfrm>
            <a:off x="4347028" y="3739894"/>
            <a:ext cx="4014725" cy="722916"/>
            <a:chOff x="2073896" y="2140216"/>
            <a:chExt cx="6291483" cy="411952"/>
          </a:xfrm>
        </p:grpSpPr>
        <p:sp>
          <p:nvSpPr>
            <p:cNvPr id="56" name="Rectangle : coins arrondis 55">
              <a:extLst>
                <a:ext uri="{FF2B5EF4-FFF2-40B4-BE49-F238E27FC236}">
                  <a16:creationId xmlns:a16="http://schemas.microsoft.com/office/drawing/2014/main" xmlns="" id="{35536621-1A0A-2EF7-A288-F254EC608BC4}"/>
                </a:ext>
              </a:extLst>
            </p:cNvPr>
            <p:cNvSpPr/>
            <p:nvPr/>
          </p:nvSpPr>
          <p:spPr>
            <a:xfrm>
              <a:off x="2073896" y="2140216"/>
              <a:ext cx="6291483" cy="390950"/>
            </a:xfrm>
            <a:prstGeom prst="round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14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7" name="ZoneTexte 56">
              <a:extLst>
                <a:ext uri="{FF2B5EF4-FFF2-40B4-BE49-F238E27FC236}">
                  <a16:creationId xmlns:a16="http://schemas.microsoft.com/office/drawing/2014/main" xmlns="" id="{5EFF7B56-454B-F0F7-5858-55A93D9774C2}"/>
                </a:ext>
              </a:extLst>
            </p:cNvPr>
            <p:cNvSpPr txBox="1"/>
            <p:nvPr/>
          </p:nvSpPr>
          <p:spPr>
            <a:xfrm>
              <a:off x="2198014" y="2183858"/>
              <a:ext cx="6167364" cy="3683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1200" b="1" dirty="0">
                  <a:latin typeface="Arial" panose="020B0604020202020204" pitchFamily="34" charset="0"/>
                  <a:cs typeface="Arial" panose="020B0604020202020204" pitchFamily="34" charset="0"/>
                </a:rPr>
                <a:t>A retenir: </a:t>
              </a:r>
            </a:p>
            <a:p>
              <a:r>
                <a:rPr lang="fr-FR" sz="1200" dirty="0">
                  <a:latin typeface="Arial" panose="020B0604020202020204" pitchFamily="34" charset="0"/>
                  <a:cs typeface="Arial" panose="020B0604020202020204" pitchFamily="34" charset="0"/>
                </a:rPr>
                <a:t>taux de démarrage de 0% soit 2/2 Stream non démarré en </a:t>
              </a:r>
              <a:r>
                <a:rPr lang="fr-FR" sz="1200" dirty="0" err="1">
                  <a:latin typeface="Arial" panose="020B0604020202020204" pitchFamily="34" charset="0"/>
                  <a:cs typeface="Arial" panose="020B0604020202020204" pitchFamily="34" charset="0"/>
                </a:rPr>
                <a:t>Nov</a:t>
              </a:r>
              <a:endParaRPr lang="fr-FR" sz="12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58" name="Groupe 57">
            <a:extLst>
              <a:ext uri="{FF2B5EF4-FFF2-40B4-BE49-F238E27FC236}">
                <a16:creationId xmlns:a16="http://schemas.microsoft.com/office/drawing/2014/main" xmlns="" id="{798C02E8-E7F8-9288-7477-CC693D18D63E}"/>
              </a:ext>
            </a:extLst>
          </p:cNvPr>
          <p:cNvGrpSpPr/>
          <p:nvPr/>
        </p:nvGrpSpPr>
        <p:grpSpPr>
          <a:xfrm>
            <a:off x="4347028" y="4526443"/>
            <a:ext cx="4093927" cy="728893"/>
            <a:chOff x="2073896" y="2140216"/>
            <a:chExt cx="6415601" cy="415358"/>
          </a:xfrm>
        </p:grpSpPr>
        <p:sp>
          <p:nvSpPr>
            <p:cNvPr id="59" name="Rectangle : coins arrondis 58">
              <a:extLst>
                <a:ext uri="{FF2B5EF4-FFF2-40B4-BE49-F238E27FC236}">
                  <a16:creationId xmlns:a16="http://schemas.microsoft.com/office/drawing/2014/main" xmlns="" id="{DF6584D5-E611-D85F-F36F-F57A149BD907}"/>
                </a:ext>
              </a:extLst>
            </p:cNvPr>
            <p:cNvSpPr/>
            <p:nvPr/>
          </p:nvSpPr>
          <p:spPr>
            <a:xfrm>
              <a:off x="2073896" y="2140216"/>
              <a:ext cx="6291483" cy="390950"/>
            </a:xfrm>
            <a:prstGeom prst="round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14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0" name="ZoneTexte 59">
              <a:extLst>
                <a:ext uri="{FF2B5EF4-FFF2-40B4-BE49-F238E27FC236}">
                  <a16:creationId xmlns:a16="http://schemas.microsoft.com/office/drawing/2014/main" xmlns="" id="{55585D6E-3A6B-C7FD-6B05-184C373B3AF3}"/>
                </a:ext>
              </a:extLst>
            </p:cNvPr>
            <p:cNvSpPr txBox="1"/>
            <p:nvPr/>
          </p:nvSpPr>
          <p:spPr>
            <a:xfrm>
              <a:off x="2198014" y="2187263"/>
              <a:ext cx="6291483" cy="36831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1200" b="1" dirty="0">
                  <a:latin typeface="Arial" panose="020B0604020202020204" pitchFamily="34" charset="0"/>
                  <a:cs typeface="Arial" panose="020B0604020202020204" pitchFamily="34" charset="0"/>
                </a:rPr>
                <a:t>A retenir: </a:t>
              </a:r>
            </a:p>
            <a:p>
              <a:r>
                <a:rPr lang="fr-FR" sz="1200" dirty="0">
                  <a:latin typeface="Arial" panose="020B0604020202020204" pitchFamily="34" charset="0"/>
                  <a:cs typeface="Arial" panose="020B0604020202020204" pitchFamily="34" charset="0"/>
                </a:rPr>
                <a:t>Taux de démarrage de 0% soit 0/3 Stream (3 non démarrer en Novembre)</a:t>
              </a:r>
            </a:p>
          </p:txBody>
        </p:sp>
      </p:grpSp>
      <p:grpSp>
        <p:nvGrpSpPr>
          <p:cNvPr id="61" name="Groupe 60">
            <a:extLst>
              <a:ext uri="{FF2B5EF4-FFF2-40B4-BE49-F238E27FC236}">
                <a16:creationId xmlns:a16="http://schemas.microsoft.com/office/drawing/2014/main" xmlns="" id="{8D753A15-13FC-49F6-F2A3-9A0D79E7D635}"/>
              </a:ext>
            </a:extLst>
          </p:cNvPr>
          <p:cNvGrpSpPr/>
          <p:nvPr/>
        </p:nvGrpSpPr>
        <p:grpSpPr>
          <a:xfrm>
            <a:off x="4347028" y="5303889"/>
            <a:ext cx="4014725" cy="728893"/>
            <a:chOff x="2073896" y="2140216"/>
            <a:chExt cx="6291483" cy="415358"/>
          </a:xfrm>
        </p:grpSpPr>
        <p:sp>
          <p:nvSpPr>
            <p:cNvPr id="62" name="Rectangle : coins arrondis 61">
              <a:extLst>
                <a:ext uri="{FF2B5EF4-FFF2-40B4-BE49-F238E27FC236}">
                  <a16:creationId xmlns:a16="http://schemas.microsoft.com/office/drawing/2014/main" xmlns="" id="{EAA1778D-8CF5-D90E-69AF-439818FBF373}"/>
                </a:ext>
              </a:extLst>
            </p:cNvPr>
            <p:cNvSpPr/>
            <p:nvPr/>
          </p:nvSpPr>
          <p:spPr>
            <a:xfrm>
              <a:off x="2073896" y="2140216"/>
              <a:ext cx="6291483" cy="390950"/>
            </a:xfrm>
            <a:prstGeom prst="round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14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3" name="ZoneTexte 62">
              <a:extLst>
                <a:ext uri="{FF2B5EF4-FFF2-40B4-BE49-F238E27FC236}">
                  <a16:creationId xmlns:a16="http://schemas.microsoft.com/office/drawing/2014/main" xmlns="" id="{30EC196F-D64C-9866-90B7-B98C05EB50A6}"/>
                </a:ext>
              </a:extLst>
            </p:cNvPr>
            <p:cNvSpPr txBox="1"/>
            <p:nvPr/>
          </p:nvSpPr>
          <p:spPr>
            <a:xfrm>
              <a:off x="2198014" y="2187263"/>
              <a:ext cx="6167364" cy="36831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1200" b="1" dirty="0">
                  <a:latin typeface="Arial" panose="020B0604020202020204" pitchFamily="34" charset="0"/>
                  <a:cs typeface="Arial" panose="020B0604020202020204" pitchFamily="34" charset="0"/>
                </a:rPr>
                <a:t>A retenir: </a:t>
              </a:r>
            </a:p>
            <a:p>
              <a:r>
                <a:rPr lang="fr-FR" sz="1200" dirty="0">
                  <a:latin typeface="Arial" panose="020B0604020202020204" pitchFamily="34" charset="0"/>
                  <a:cs typeface="Arial" panose="020B0604020202020204" pitchFamily="34" charset="0"/>
                </a:rPr>
                <a:t>Taux de démarrage de 100% avec 2/2 Stream démarrés en Novembre</a:t>
              </a:r>
            </a:p>
          </p:txBody>
        </p:sp>
      </p:grpSp>
      <p:grpSp>
        <p:nvGrpSpPr>
          <p:cNvPr id="68" name="Groupe 67">
            <a:extLst>
              <a:ext uri="{FF2B5EF4-FFF2-40B4-BE49-F238E27FC236}">
                <a16:creationId xmlns:a16="http://schemas.microsoft.com/office/drawing/2014/main" xmlns="" id="{8DDACA37-690D-F70D-D2E1-ADEC859C628B}"/>
              </a:ext>
            </a:extLst>
          </p:cNvPr>
          <p:cNvGrpSpPr/>
          <p:nvPr/>
        </p:nvGrpSpPr>
        <p:grpSpPr>
          <a:xfrm>
            <a:off x="10448042" y="1098486"/>
            <a:ext cx="658308" cy="607766"/>
            <a:chOff x="10448042" y="1098486"/>
            <a:chExt cx="658308" cy="607766"/>
          </a:xfrm>
        </p:grpSpPr>
        <p:sp>
          <p:nvSpPr>
            <p:cNvPr id="30" name="Organigramme : Connecteur 29">
              <a:extLst>
                <a:ext uri="{FF2B5EF4-FFF2-40B4-BE49-F238E27FC236}">
                  <a16:creationId xmlns:a16="http://schemas.microsoft.com/office/drawing/2014/main" xmlns="" id="{3BE9A5A2-141D-E463-9FF3-A54945498864}"/>
                </a:ext>
              </a:extLst>
            </p:cNvPr>
            <p:cNvSpPr/>
            <p:nvPr/>
          </p:nvSpPr>
          <p:spPr>
            <a:xfrm>
              <a:off x="10448042" y="1098486"/>
              <a:ext cx="658306" cy="607766"/>
            </a:xfrm>
            <a:prstGeom prst="flowChartConnector">
              <a:avLst/>
            </a:prstGeom>
            <a:solidFill>
              <a:schemeClr val="bg1"/>
            </a:solidFill>
            <a:ln w="57150">
              <a:solidFill>
                <a:srgbClr val="C0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67" name="Arc partiel 66">
              <a:extLst>
                <a:ext uri="{FF2B5EF4-FFF2-40B4-BE49-F238E27FC236}">
                  <a16:creationId xmlns:a16="http://schemas.microsoft.com/office/drawing/2014/main" xmlns="" id="{AE01E035-7186-187A-B0AF-7EF0D3E365F3}"/>
                </a:ext>
              </a:extLst>
            </p:cNvPr>
            <p:cNvSpPr/>
            <p:nvPr/>
          </p:nvSpPr>
          <p:spPr>
            <a:xfrm>
              <a:off x="10448043" y="1112363"/>
              <a:ext cx="658307" cy="584700"/>
            </a:xfrm>
            <a:prstGeom prst="pie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>
                <a:solidFill>
                  <a:schemeClr val="tx1"/>
                </a:solidFill>
              </a:endParaRPr>
            </a:p>
          </p:txBody>
        </p:sp>
      </p:grpSp>
      <p:grpSp>
        <p:nvGrpSpPr>
          <p:cNvPr id="71" name="Groupe 70">
            <a:extLst>
              <a:ext uri="{FF2B5EF4-FFF2-40B4-BE49-F238E27FC236}">
                <a16:creationId xmlns:a16="http://schemas.microsoft.com/office/drawing/2014/main" xmlns="" id="{ACEBFFF1-E7FE-486C-9255-1D6E340092D2}"/>
              </a:ext>
            </a:extLst>
          </p:cNvPr>
          <p:cNvGrpSpPr/>
          <p:nvPr/>
        </p:nvGrpSpPr>
        <p:grpSpPr>
          <a:xfrm>
            <a:off x="9618480" y="1098486"/>
            <a:ext cx="670877" cy="607766"/>
            <a:chOff x="9618480" y="1098486"/>
            <a:chExt cx="670877" cy="607766"/>
          </a:xfrm>
        </p:grpSpPr>
        <p:sp>
          <p:nvSpPr>
            <p:cNvPr id="29" name="Organigramme : Connecteur 28">
              <a:extLst>
                <a:ext uri="{FF2B5EF4-FFF2-40B4-BE49-F238E27FC236}">
                  <a16:creationId xmlns:a16="http://schemas.microsoft.com/office/drawing/2014/main" xmlns="" id="{12BC6207-CF54-F4C2-BA5F-E867C0A55F0D}"/>
                </a:ext>
              </a:extLst>
            </p:cNvPr>
            <p:cNvSpPr/>
            <p:nvPr/>
          </p:nvSpPr>
          <p:spPr>
            <a:xfrm>
              <a:off x="9618480" y="1098486"/>
              <a:ext cx="658306" cy="607766"/>
            </a:xfrm>
            <a:prstGeom prst="flowChartConnector">
              <a:avLst/>
            </a:prstGeom>
            <a:solidFill>
              <a:schemeClr val="bg1"/>
            </a:solidFill>
            <a:ln w="57150">
              <a:solidFill>
                <a:srgbClr val="00B05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69" name="Arc partiel 68">
              <a:extLst>
                <a:ext uri="{FF2B5EF4-FFF2-40B4-BE49-F238E27FC236}">
                  <a16:creationId xmlns:a16="http://schemas.microsoft.com/office/drawing/2014/main" xmlns="" id="{67B2034A-D289-46CB-606A-103940DB6AC2}"/>
                </a:ext>
              </a:extLst>
            </p:cNvPr>
            <p:cNvSpPr/>
            <p:nvPr/>
          </p:nvSpPr>
          <p:spPr>
            <a:xfrm>
              <a:off x="9631052" y="1122792"/>
              <a:ext cx="658305" cy="578442"/>
            </a:xfrm>
            <a:prstGeom prst="pie">
              <a:avLst>
                <a:gd name="adj1" fmla="val 5503421"/>
                <a:gd name="adj2" fmla="val 16199996"/>
              </a:avLst>
            </a:prstGeom>
            <a:solidFill>
              <a:srgbClr val="C0000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72" name="Groupe 71">
            <a:extLst>
              <a:ext uri="{FF2B5EF4-FFF2-40B4-BE49-F238E27FC236}">
                <a16:creationId xmlns:a16="http://schemas.microsoft.com/office/drawing/2014/main" xmlns="" id="{C55B179C-6C8B-108B-329F-764A09A67E59}"/>
              </a:ext>
            </a:extLst>
          </p:cNvPr>
          <p:cNvGrpSpPr/>
          <p:nvPr/>
        </p:nvGrpSpPr>
        <p:grpSpPr>
          <a:xfrm>
            <a:off x="8693084" y="1098486"/>
            <a:ext cx="670878" cy="607766"/>
            <a:chOff x="8693084" y="1098486"/>
            <a:chExt cx="670878" cy="607766"/>
          </a:xfrm>
        </p:grpSpPr>
        <p:sp>
          <p:nvSpPr>
            <p:cNvPr id="27" name="Organigramme : Connecteur 26">
              <a:extLst>
                <a:ext uri="{FF2B5EF4-FFF2-40B4-BE49-F238E27FC236}">
                  <a16:creationId xmlns:a16="http://schemas.microsoft.com/office/drawing/2014/main" xmlns="" id="{5124BBC6-13A6-AED2-1F00-9460924393A9}"/>
                </a:ext>
              </a:extLst>
            </p:cNvPr>
            <p:cNvSpPr/>
            <p:nvPr/>
          </p:nvSpPr>
          <p:spPr>
            <a:xfrm>
              <a:off x="8693084" y="1098486"/>
              <a:ext cx="658306" cy="607766"/>
            </a:xfrm>
            <a:prstGeom prst="flowChartConnector">
              <a:avLst/>
            </a:prstGeom>
            <a:solidFill>
              <a:schemeClr val="bg1"/>
            </a:solidFill>
            <a:ln w="57150">
              <a:solidFill>
                <a:srgbClr val="00B05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  <p:sp>
          <p:nvSpPr>
            <p:cNvPr id="70" name="Arc partiel 69">
              <a:extLst>
                <a:ext uri="{FF2B5EF4-FFF2-40B4-BE49-F238E27FC236}">
                  <a16:creationId xmlns:a16="http://schemas.microsoft.com/office/drawing/2014/main" xmlns="" id="{DA82CB88-0B79-4450-96A8-84B92BDD8BE1}"/>
                </a:ext>
              </a:extLst>
            </p:cNvPr>
            <p:cNvSpPr/>
            <p:nvPr/>
          </p:nvSpPr>
          <p:spPr>
            <a:xfrm>
              <a:off x="8705657" y="1113268"/>
              <a:ext cx="658305" cy="578442"/>
            </a:xfrm>
            <a:prstGeom prst="pie">
              <a:avLst>
                <a:gd name="adj1" fmla="val 10833443"/>
                <a:gd name="adj2" fmla="val 16199996"/>
              </a:avLst>
            </a:prstGeom>
            <a:solidFill>
              <a:srgbClr val="00B05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73" name="Groupe 72">
            <a:extLst>
              <a:ext uri="{FF2B5EF4-FFF2-40B4-BE49-F238E27FC236}">
                <a16:creationId xmlns:a16="http://schemas.microsoft.com/office/drawing/2014/main" xmlns="" id="{53902414-BD54-4B3F-BD4E-6537F50F1FDB}"/>
              </a:ext>
            </a:extLst>
          </p:cNvPr>
          <p:cNvGrpSpPr/>
          <p:nvPr/>
        </p:nvGrpSpPr>
        <p:grpSpPr>
          <a:xfrm>
            <a:off x="2991962" y="2972381"/>
            <a:ext cx="921523" cy="2946621"/>
            <a:chOff x="245098" y="2933638"/>
            <a:chExt cx="2187018" cy="2946621"/>
          </a:xfrm>
        </p:grpSpPr>
        <p:sp>
          <p:nvSpPr>
            <p:cNvPr id="74" name="Rectangle : coins arrondis 73">
              <a:extLst>
                <a:ext uri="{FF2B5EF4-FFF2-40B4-BE49-F238E27FC236}">
                  <a16:creationId xmlns:a16="http://schemas.microsoft.com/office/drawing/2014/main" xmlns="" id="{290A2A6E-E430-4BCC-833C-C129BC98B430}"/>
                </a:ext>
              </a:extLst>
            </p:cNvPr>
            <p:cNvSpPr/>
            <p:nvPr/>
          </p:nvSpPr>
          <p:spPr>
            <a:xfrm>
              <a:off x="245098" y="2933638"/>
              <a:ext cx="2187018" cy="695682"/>
            </a:xfrm>
            <a:prstGeom prst="roundRect">
              <a:avLst/>
            </a:prstGeom>
            <a:solidFill>
              <a:srgbClr val="C0000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CM" sz="1200" b="1" dirty="0">
                  <a:solidFill>
                    <a:schemeClr val="bg1"/>
                  </a:solidFill>
                </a:rPr>
                <a:t>63%-67%</a:t>
              </a:r>
              <a:endParaRPr lang="fr-FR" sz="1200" b="1" dirty="0">
                <a:solidFill>
                  <a:schemeClr val="bg1"/>
                </a:solidFill>
              </a:endParaRPr>
            </a:p>
          </p:txBody>
        </p:sp>
        <p:sp>
          <p:nvSpPr>
            <p:cNvPr id="75" name="Rectangle : coins arrondis 74">
              <a:extLst>
                <a:ext uri="{FF2B5EF4-FFF2-40B4-BE49-F238E27FC236}">
                  <a16:creationId xmlns:a16="http://schemas.microsoft.com/office/drawing/2014/main" xmlns="" id="{CA8D5C38-F0FE-4ECA-8450-E1540630CA29}"/>
                </a:ext>
              </a:extLst>
            </p:cNvPr>
            <p:cNvSpPr/>
            <p:nvPr/>
          </p:nvSpPr>
          <p:spPr>
            <a:xfrm>
              <a:off x="245098" y="3683951"/>
              <a:ext cx="2187018" cy="695682"/>
            </a:xfrm>
            <a:prstGeom prst="roundRect">
              <a:avLst/>
            </a:prstGeom>
            <a:solidFill>
              <a:srgbClr val="C0000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CM" sz="1200" b="1" dirty="0">
                  <a:solidFill>
                    <a:schemeClr val="bg1"/>
                  </a:solidFill>
                </a:rPr>
                <a:t>48%-60%</a:t>
              </a:r>
              <a:endParaRPr lang="fr-FR" sz="1200" b="1" dirty="0">
                <a:solidFill>
                  <a:schemeClr val="bg1"/>
                </a:solidFill>
              </a:endParaRPr>
            </a:p>
          </p:txBody>
        </p:sp>
        <p:sp>
          <p:nvSpPr>
            <p:cNvPr id="76" name="Rectangle : coins arrondis 75">
              <a:extLst>
                <a:ext uri="{FF2B5EF4-FFF2-40B4-BE49-F238E27FC236}">
                  <a16:creationId xmlns:a16="http://schemas.microsoft.com/office/drawing/2014/main" xmlns="" id="{71447361-B84A-470E-99E8-A77EBE331D9D}"/>
                </a:ext>
              </a:extLst>
            </p:cNvPr>
            <p:cNvSpPr/>
            <p:nvPr/>
          </p:nvSpPr>
          <p:spPr>
            <a:xfrm>
              <a:off x="245098" y="4434264"/>
              <a:ext cx="2187018" cy="695682"/>
            </a:xfrm>
            <a:prstGeom prst="roundRect">
              <a:avLst/>
            </a:prstGeom>
            <a:solidFill>
              <a:srgbClr val="C0000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CM" dirty="0">
                  <a:solidFill>
                    <a:schemeClr val="bg1"/>
                  </a:solidFill>
                </a:rPr>
                <a:t>%</a:t>
              </a:r>
              <a:endParaRPr lang="fr-FR" dirty="0">
                <a:solidFill>
                  <a:schemeClr val="bg1"/>
                </a:solidFill>
              </a:endParaRPr>
            </a:p>
          </p:txBody>
        </p:sp>
        <p:sp>
          <p:nvSpPr>
            <p:cNvPr id="77" name="Rectangle : coins arrondis 76">
              <a:extLst>
                <a:ext uri="{FF2B5EF4-FFF2-40B4-BE49-F238E27FC236}">
                  <a16:creationId xmlns:a16="http://schemas.microsoft.com/office/drawing/2014/main" xmlns="" id="{6E57492E-7ED2-4436-A123-01BD5A945EF0}"/>
                </a:ext>
              </a:extLst>
            </p:cNvPr>
            <p:cNvSpPr/>
            <p:nvPr/>
          </p:nvSpPr>
          <p:spPr>
            <a:xfrm>
              <a:off x="245098" y="5184577"/>
              <a:ext cx="2187018" cy="695682"/>
            </a:xfrm>
            <a:prstGeom prst="roundRect">
              <a:avLst/>
            </a:prstGeom>
            <a:solidFill>
              <a:srgbClr val="C0000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CM" sz="1200" b="1" dirty="0">
                  <a:solidFill>
                    <a:schemeClr val="bg1"/>
                  </a:solidFill>
                </a:rPr>
                <a:t>41%-47%</a:t>
              </a:r>
              <a:endParaRPr lang="fr-FR" sz="1200" b="1" dirty="0">
                <a:solidFill>
                  <a:schemeClr val="bg1"/>
                </a:solidFill>
              </a:endParaRPr>
            </a:p>
          </p:txBody>
        </p:sp>
      </p:grpSp>
      <p:pic>
        <p:nvPicPr>
          <p:cNvPr id="1026" name="Picture 2" descr="Prévisions météo soleil derrière les nuages couvert | Vecteur Premium">
            <a:extLst>
              <a:ext uri="{FF2B5EF4-FFF2-40B4-BE49-F238E27FC236}">
                <a16:creationId xmlns:a16="http://schemas.microsoft.com/office/drawing/2014/main" xmlns="" id="{6F9BDEAD-0E55-431C-AF23-5D97614640B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76903" y="726085"/>
            <a:ext cx="729904" cy="5616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Météo Soleil">
            <a:extLst>
              <a:ext uri="{FF2B5EF4-FFF2-40B4-BE49-F238E27FC236}">
                <a16:creationId xmlns:a16="http://schemas.microsoft.com/office/drawing/2014/main" xmlns="" id="{1CCE516D-AF92-40A4-A5DE-C1729C9317E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32925" y="726085"/>
            <a:ext cx="729904" cy="6073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Météo: orages, grêle et même neige prévus samedi dans le Var - Var-Matin">
            <a:extLst>
              <a:ext uri="{FF2B5EF4-FFF2-40B4-BE49-F238E27FC236}">
                <a16:creationId xmlns:a16="http://schemas.microsoft.com/office/drawing/2014/main" xmlns="" id="{1DCE9312-E59F-4D57-9598-5BE58998C8F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55062" y="776884"/>
            <a:ext cx="507585" cy="5075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4" name="ZoneTexte 83">
            <a:extLst>
              <a:ext uri="{FF2B5EF4-FFF2-40B4-BE49-F238E27FC236}">
                <a16:creationId xmlns:a16="http://schemas.microsoft.com/office/drawing/2014/main" xmlns="" id="{16F4BED8-4F96-41ED-AC68-1446B84A8F76}"/>
              </a:ext>
            </a:extLst>
          </p:cNvPr>
          <p:cNvSpPr txBox="1"/>
          <p:nvPr/>
        </p:nvSpPr>
        <p:spPr>
          <a:xfrm>
            <a:off x="4030952" y="1393331"/>
            <a:ext cx="989219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800" b="1" dirty="0">
                <a:solidFill>
                  <a:srgbClr val="ED7D3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Semi-couvert</a:t>
            </a:r>
          </a:p>
        </p:txBody>
      </p:sp>
      <p:sp>
        <p:nvSpPr>
          <p:cNvPr id="85" name="ZoneTexte 84">
            <a:extLst>
              <a:ext uri="{FF2B5EF4-FFF2-40B4-BE49-F238E27FC236}">
                <a16:creationId xmlns:a16="http://schemas.microsoft.com/office/drawing/2014/main" xmlns="" id="{77A61652-B882-4088-8BE9-F0A85815280D}"/>
              </a:ext>
            </a:extLst>
          </p:cNvPr>
          <p:cNvSpPr txBox="1"/>
          <p:nvPr/>
        </p:nvSpPr>
        <p:spPr>
          <a:xfrm>
            <a:off x="2764710" y="1381589"/>
            <a:ext cx="729905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800" b="1" dirty="0">
                <a:latin typeface="Arial" panose="020B0604020202020204" pitchFamily="34" charset="0"/>
                <a:cs typeface="Arial" panose="020B0604020202020204" pitchFamily="34" charset="0"/>
              </a:rPr>
              <a:t>Ensoleillé</a:t>
            </a:r>
          </a:p>
        </p:txBody>
      </p:sp>
      <p:sp>
        <p:nvSpPr>
          <p:cNvPr id="86" name="ZoneTexte 85">
            <a:extLst>
              <a:ext uri="{FF2B5EF4-FFF2-40B4-BE49-F238E27FC236}">
                <a16:creationId xmlns:a16="http://schemas.microsoft.com/office/drawing/2014/main" xmlns="" id="{5B689AE8-FF98-4692-AF52-DCC198C982DC}"/>
              </a:ext>
            </a:extLst>
          </p:cNvPr>
          <p:cNvSpPr txBox="1"/>
          <p:nvPr/>
        </p:nvSpPr>
        <p:spPr>
          <a:xfrm>
            <a:off x="5366095" y="1404011"/>
            <a:ext cx="729905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800" b="1" dirty="0">
                <a:latin typeface="Arial" panose="020B0604020202020204" pitchFamily="34" charset="0"/>
                <a:cs typeface="Arial" panose="020B0604020202020204" pitchFamily="34" charset="0"/>
              </a:rPr>
              <a:t>Couvert</a:t>
            </a:r>
          </a:p>
        </p:txBody>
      </p:sp>
      <p:sp>
        <p:nvSpPr>
          <p:cNvPr id="65" name="ZoneTexte 64">
            <a:extLst>
              <a:ext uri="{FF2B5EF4-FFF2-40B4-BE49-F238E27FC236}">
                <a16:creationId xmlns:a16="http://schemas.microsoft.com/office/drawing/2014/main" xmlns="" id="{B9FBA7D0-1F91-41F4-A3D7-C2FEA5ABA4D5}"/>
              </a:ext>
            </a:extLst>
          </p:cNvPr>
          <p:cNvSpPr txBox="1"/>
          <p:nvPr/>
        </p:nvSpPr>
        <p:spPr>
          <a:xfrm>
            <a:off x="175325" y="1090682"/>
            <a:ext cx="2212206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fr-FR" sz="800" b="1" dirty="0">
                <a:latin typeface="Arial" panose="020B0604020202020204" pitchFamily="34" charset="0"/>
                <a:cs typeface="Arial" panose="020B0604020202020204" pitchFamily="34" charset="0"/>
              </a:rPr>
              <a:t>Taux de réalisation globale</a:t>
            </a:r>
          </a:p>
          <a:p>
            <a:pPr algn="ctr"/>
            <a:r>
              <a:rPr lang="fr-FR" sz="2000" b="1" dirty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43 vs 37%</a:t>
            </a:r>
          </a:p>
        </p:txBody>
      </p:sp>
      <p:sp>
        <p:nvSpPr>
          <p:cNvPr id="78" name="ZoneTexte 77">
            <a:extLst>
              <a:ext uri="{FF2B5EF4-FFF2-40B4-BE49-F238E27FC236}">
                <a16:creationId xmlns:a16="http://schemas.microsoft.com/office/drawing/2014/main" xmlns="" id="{76EE5B0F-ED08-472F-9B3D-486FC7CD7415}"/>
              </a:ext>
            </a:extLst>
          </p:cNvPr>
          <p:cNvSpPr txBox="1"/>
          <p:nvPr/>
        </p:nvSpPr>
        <p:spPr>
          <a:xfrm>
            <a:off x="1449320" y="285140"/>
            <a:ext cx="2305869" cy="2854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1200" b="1" dirty="0">
                <a:latin typeface="Arial" panose="020B0604020202020204" pitchFamily="34" charset="0"/>
                <a:cs typeface="Arial" panose="020B0604020202020204" pitchFamily="34" charset="0"/>
              </a:rPr>
              <a:t>Date: 17 Décembre 2024</a:t>
            </a:r>
          </a:p>
        </p:txBody>
      </p:sp>
      <p:sp>
        <p:nvSpPr>
          <p:cNvPr id="79" name="ZoneTexte 78">
            <a:extLst>
              <a:ext uri="{FF2B5EF4-FFF2-40B4-BE49-F238E27FC236}">
                <a16:creationId xmlns:a16="http://schemas.microsoft.com/office/drawing/2014/main" xmlns="" id="{CAD96122-3748-4DA6-9B7C-A6D483D9B036}"/>
              </a:ext>
            </a:extLst>
          </p:cNvPr>
          <p:cNvSpPr txBox="1"/>
          <p:nvPr/>
        </p:nvSpPr>
        <p:spPr>
          <a:xfrm>
            <a:off x="296839" y="6031800"/>
            <a:ext cx="6096000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fr-FR" sz="1200" b="1" dirty="0">
                <a:latin typeface="Arial" panose="020B0604020202020204" pitchFamily="34" charset="0"/>
                <a:cs typeface="Arial" panose="020B0604020202020204" pitchFamily="34" charset="0"/>
              </a:rPr>
              <a:t>% réalisation Axe </a:t>
            </a:r>
          </a:p>
        </p:txBody>
      </p:sp>
      <p:pic>
        <p:nvPicPr>
          <p:cNvPr id="4" name="Graphique 3" descr="Thermomètre avec un remplissage uni">
            <a:extLst>
              <a:ext uri="{FF2B5EF4-FFF2-40B4-BE49-F238E27FC236}">
                <a16:creationId xmlns:a16="http://schemas.microsoft.com/office/drawing/2014/main" xmlns="" id="{70028C05-1FF0-4E95-91E9-4599D313875B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tretch>
            <a:fillRect/>
          </a:stretch>
        </p:blipFill>
        <p:spPr>
          <a:xfrm>
            <a:off x="-79193" y="737220"/>
            <a:ext cx="914400" cy="914400"/>
          </a:xfrm>
          <a:prstGeom prst="rect">
            <a:avLst/>
          </a:prstGeom>
        </p:spPr>
      </p:pic>
      <p:pic>
        <p:nvPicPr>
          <p:cNvPr id="80" name="Image 79">
            <a:extLst>
              <a:ext uri="{FF2B5EF4-FFF2-40B4-BE49-F238E27FC236}">
                <a16:creationId xmlns:a16="http://schemas.microsoft.com/office/drawing/2014/main" xmlns="" id="{15088973-89D5-4475-A59E-6457093DE961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7766"/>
            <a:ext cx="1138062" cy="5739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3221163"/>
      </p:ext>
    </p:extLst>
  </p:cSld>
  <p:clrMapOvr>
    <a:masterClrMapping/>
  </p:clrMapOvr>
  <p:transition spd="slow">
    <p:push dir="u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" name="Image 39">
            <a:extLst>
              <a:ext uri="{FF2B5EF4-FFF2-40B4-BE49-F238E27FC236}">
                <a16:creationId xmlns:a16="http://schemas.microsoft.com/office/drawing/2014/main" xmlns="" id="{7F8D893D-53ED-4EB2-AD8B-0CC3CB6B8C8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133251"/>
            <a:ext cx="5921830" cy="3938005"/>
          </a:xfrm>
          <a:prstGeom prst="rect">
            <a:avLst/>
          </a:prstGeom>
        </p:spPr>
      </p:pic>
      <p:sp>
        <p:nvSpPr>
          <p:cNvPr id="41" name="Titre 4">
            <a:extLst>
              <a:ext uri="{FF2B5EF4-FFF2-40B4-BE49-F238E27FC236}">
                <a16:creationId xmlns:a16="http://schemas.microsoft.com/office/drawing/2014/main" xmlns="" id="{CBF53FC9-509B-4E50-84FF-25728AA2E296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334655" y="2038114"/>
            <a:ext cx="3817916" cy="692727"/>
          </a:xfrm>
          <a:prstGeom prst="rect">
            <a:avLst/>
          </a:prstGeom>
          <a:noFill/>
        </p:spPr>
        <p:txBody>
          <a:bodyPr wrap="square" rtlCol="0">
            <a:normAutofit fontScale="90000"/>
          </a:bodyPr>
          <a:lstStyle/>
          <a:p>
            <a:pPr algn="ctr">
              <a:lnSpc>
                <a:spcPct val="100000"/>
              </a:lnSpc>
            </a:pPr>
            <a:r>
              <a:rPr lang="fr-FR" sz="3600" b="1" dirty="0">
                <a:solidFill>
                  <a:srgbClr val="C00000"/>
                </a:solidFill>
                <a:latin typeface="Calibri (Corps)"/>
                <a:cs typeface="Arial" pitchFamily="34" charset="0"/>
              </a:rPr>
              <a:t>BILAN BI-MENSUEL</a:t>
            </a:r>
            <a:br>
              <a:rPr lang="fr-FR" sz="3600" b="1" dirty="0">
                <a:solidFill>
                  <a:srgbClr val="C00000"/>
                </a:solidFill>
                <a:latin typeface="Calibri (Corps)"/>
                <a:cs typeface="Arial" pitchFamily="34" charset="0"/>
              </a:rPr>
            </a:br>
            <a:r>
              <a:rPr lang="fr-FR" sz="3600" b="1" dirty="0">
                <a:solidFill>
                  <a:srgbClr val="C00000"/>
                </a:solidFill>
                <a:latin typeface="Calibri (Corps)"/>
                <a:cs typeface="Arial" pitchFamily="34" charset="0"/>
              </a:rPr>
              <a:t>Janvier </a:t>
            </a:r>
            <a:br>
              <a:rPr lang="fr-FR" sz="3600" b="1" dirty="0">
                <a:solidFill>
                  <a:srgbClr val="C00000"/>
                </a:solidFill>
                <a:latin typeface="Calibri (Corps)"/>
                <a:cs typeface="Arial" pitchFamily="34" charset="0"/>
              </a:rPr>
            </a:br>
            <a:r>
              <a:rPr lang="fr-FR" sz="3600" b="1" dirty="0">
                <a:solidFill>
                  <a:srgbClr val="C00000"/>
                </a:solidFill>
                <a:latin typeface="Calibri (Corps)"/>
                <a:cs typeface="Arial" pitchFamily="34" charset="0"/>
              </a:rPr>
              <a:t>2025</a:t>
            </a:r>
            <a:endParaRPr lang="fr-FR" sz="3200" b="1" dirty="0">
              <a:solidFill>
                <a:srgbClr val="C00000"/>
              </a:solidFill>
              <a:latin typeface="Calibri (Corps)"/>
              <a:cs typeface="Arial" pitchFamily="34" charset="0"/>
            </a:endParaRPr>
          </a:p>
        </p:txBody>
      </p:sp>
      <p:sp>
        <p:nvSpPr>
          <p:cNvPr id="42" name="ZoneTexte 41">
            <a:extLst>
              <a:ext uri="{FF2B5EF4-FFF2-40B4-BE49-F238E27FC236}">
                <a16:creationId xmlns:a16="http://schemas.microsoft.com/office/drawing/2014/main" xmlns="" id="{8F9488F8-1A86-48E7-A6A1-1A8F751E234D}"/>
              </a:ext>
            </a:extLst>
          </p:cNvPr>
          <p:cNvSpPr txBox="1"/>
          <p:nvPr/>
        </p:nvSpPr>
        <p:spPr>
          <a:xfrm>
            <a:off x="655782" y="4819886"/>
            <a:ext cx="1005384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2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Direction Qualité &amp; Expérience Client</a:t>
            </a:r>
          </a:p>
          <a:p>
            <a:pPr algn="ctr"/>
            <a:r>
              <a:rPr lang="fr-FR" sz="40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Programme NEXT-IUM</a:t>
            </a:r>
          </a:p>
        </p:txBody>
      </p:sp>
    </p:spTree>
    <p:extLst>
      <p:ext uri="{BB962C8B-B14F-4D97-AF65-F5344CB8AC3E}">
        <p14:creationId xmlns:p14="http://schemas.microsoft.com/office/powerpoint/2010/main" val="1268197900"/>
      </p:ext>
    </p:extLst>
  </p:cSld>
  <p:clrMapOvr>
    <a:masterClrMapping/>
  </p:clrMapOvr>
  <p:transition spd="slow">
    <p:cover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e 9"/>
          <p:cNvGrpSpPr/>
          <p:nvPr/>
        </p:nvGrpSpPr>
        <p:grpSpPr>
          <a:xfrm>
            <a:off x="3297582" y="1003310"/>
            <a:ext cx="5136532" cy="4851379"/>
            <a:chOff x="5496364" y="595686"/>
            <a:chExt cx="5515223" cy="5209047"/>
          </a:xfrm>
        </p:grpSpPr>
        <p:grpSp>
          <p:nvGrpSpPr>
            <p:cNvPr id="3" name="Groupe 2"/>
            <p:cNvGrpSpPr/>
            <p:nvPr/>
          </p:nvGrpSpPr>
          <p:grpSpPr>
            <a:xfrm>
              <a:off x="5496364" y="595686"/>
              <a:ext cx="5515223" cy="5209047"/>
              <a:chOff x="4719684" y="150974"/>
              <a:chExt cx="6142279" cy="5801292"/>
            </a:xfrm>
          </p:grpSpPr>
          <p:sp>
            <p:nvSpPr>
              <p:cNvPr id="6" name="Ellipse 5"/>
              <p:cNvSpPr/>
              <p:nvPr/>
            </p:nvSpPr>
            <p:spPr>
              <a:xfrm>
                <a:off x="4719684" y="150974"/>
                <a:ext cx="6142279" cy="5801292"/>
              </a:xfrm>
              <a:prstGeom prst="ellipse">
                <a:avLst/>
              </a:prstGeom>
              <a:solidFill>
                <a:srgbClr val="99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2" name="Ellipse 1"/>
              <p:cNvSpPr/>
              <p:nvPr/>
            </p:nvSpPr>
            <p:spPr>
              <a:xfrm>
                <a:off x="5643418" y="445900"/>
                <a:ext cx="5218545" cy="5126185"/>
              </a:xfrm>
              <a:prstGeom prst="ellipse">
                <a:avLst/>
              </a:prstGeom>
              <a:solidFill>
                <a:srgbClr val="E7D0A7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9" name="Ellipse 8"/>
              <p:cNvSpPr/>
              <p:nvPr/>
            </p:nvSpPr>
            <p:spPr>
              <a:xfrm>
                <a:off x="5643418" y="845376"/>
                <a:ext cx="4405201" cy="4327236"/>
              </a:xfrm>
              <a:prstGeom prst="ellipse">
                <a:avLst/>
              </a:prstGeom>
              <a:solidFill>
                <a:srgbClr val="692B17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</p:grpSp>
        <p:sp>
          <p:nvSpPr>
            <p:cNvPr id="4" name="ZoneTexte 3"/>
            <p:cNvSpPr txBox="1"/>
            <p:nvPr/>
          </p:nvSpPr>
          <p:spPr>
            <a:xfrm>
              <a:off x="6553266" y="2693021"/>
              <a:ext cx="3500538" cy="57501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914400">
                <a:lnSpc>
                  <a:spcPct val="90000"/>
                </a:lnSpc>
                <a:spcBef>
                  <a:spcPct val="0"/>
                </a:spcBef>
                <a:defRPr/>
              </a:pPr>
              <a:r>
                <a:rPr lang="en-US" sz="3200" b="1" dirty="0">
                  <a:solidFill>
                    <a:schemeClr val="bg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Arial" panose="020B0604020202020204" pitchFamily="34" charset="0"/>
                </a:rPr>
                <a:t>Planning</a:t>
              </a:r>
            </a:p>
          </p:txBody>
        </p:sp>
      </p:grpSp>
      <p:pic>
        <p:nvPicPr>
          <p:cNvPr id="37" name="Image 36">
            <a:extLst>
              <a:ext uri="{FF2B5EF4-FFF2-40B4-BE49-F238E27FC236}">
                <a16:creationId xmlns:a16="http://schemas.microsoft.com/office/drawing/2014/main" xmlns="" id="{4FB0E8AE-FF0D-4163-B2FC-F37AB2306E4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7766"/>
            <a:ext cx="1138062" cy="5739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4977749"/>
      </p:ext>
    </p:extLst>
  </p:cSld>
  <p:clrMapOvr>
    <a:masterClrMapping/>
  </p:clrMapOvr>
  <p:transition spd="slow">
    <p:cover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91">
            <a:extLst>
              <a:ext uri="{FF2B5EF4-FFF2-40B4-BE49-F238E27FC236}">
                <a16:creationId xmlns:a16="http://schemas.microsoft.com/office/drawing/2014/main" xmlns="" id="{BE4F0F1A-41AE-400E-9311-1B7E0A297D07}"/>
              </a:ext>
            </a:extLst>
          </p:cNvPr>
          <p:cNvSpPr txBox="1"/>
          <p:nvPr/>
        </p:nvSpPr>
        <p:spPr>
          <a:xfrm>
            <a:off x="158652" y="220549"/>
            <a:ext cx="11862674" cy="4801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400">
              <a:lnSpc>
                <a:spcPct val="90000"/>
              </a:lnSpc>
              <a:spcBef>
                <a:spcPct val="0"/>
              </a:spcBef>
              <a:defRPr/>
            </a:pPr>
            <a:r>
              <a:rPr lang="en-US" sz="2800" b="1" dirty="0">
                <a:solidFill>
                  <a:srgbClr val="C00000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rPr>
              <a:t>PLANNING PROJETS &amp; </a:t>
            </a:r>
            <a:r>
              <a:rPr lang="en-US" sz="2800" b="1" dirty="0" err="1">
                <a:solidFill>
                  <a:srgbClr val="C00000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rPr>
              <a:t>recos</a:t>
            </a:r>
            <a:r>
              <a:rPr lang="en-US" sz="2800" b="1" dirty="0">
                <a:solidFill>
                  <a:srgbClr val="C00000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rPr>
              <a:t>générales</a:t>
            </a:r>
            <a:r>
              <a:rPr lang="en-US" sz="2800" b="1" dirty="0">
                <a:solidFill>
                  <a:srgbClr val="C00000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rPr>
              <a:t> et observations</a:t>
            </a:r>
          </a:p>
        </p:txBody>
      </p:sp>
      <p:pic>
        <p:nvPicPr>
          <p:cNvPr id="80" name="Image 79">
            <a:extLst>
              <a:ext uri="{FF2B5EF4-FFF2-40B4-BE49-F238E27FC236}">
                <a16:creationId xmlns:a16="http://schemas.microsoft.com/office/drawing/2014/main" xmlns="" id="{15088973-89D5-4475-A59E-6457093DE96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7766"/>
            <a:ext cx="1138062" cy="573964"/>
          </a:xfrm>
          <a:prstGeom prst="rect">
            <a:avLst/>
          </a:prstGeom>
        </p:spPr>
      </p:pic>
      <p:pic>
        <p:nvPicPr>
          <p:cNvPr id="4" name="Image 3">
            <a:extLst>
              <a:ext uri="{FF2B5EF4-FFF2-40B4-BE49-F238E27FC236}">
                <a16:creationId xmlns:a16="http://schemas.microsoft.com/office/drawing/2014/main" xmlns="" id="{FD2AF217-C940-F6F8-86E4-A70BC6778A4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4001" y="946227"/>
            <a:ext cx="6836228" cy="1362075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graphicFrame>
        <p:nvGraphicFramePr>
          <p:cNvPr id="5" name="Tableau 4">
            <a:extLst>
              <a:ext uri="{FF2B5EF4-FFF2-40B4-BE49-F238E27FC236}">
                <a16:creationId xmlns:a16="http://schemas.microsoft.com/office/drawing/2014/main" xmlns="" id="{7BDEA27E-7F3E-0E0E-8F76-3E4FE18942A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34565895"/>
              </p:ext>
            </p:extLst>
          </p:nvPr>
        </p:nvGraphicFramePr>
        <p:xfrm>
          <a:off x="254001" y="2553849"/>
          <a:ext cx="6836228" cy="2803645"/>
        </p:xfrm>
        <a:graphic>
          <a:graphicData uri="http://schemas.openxmlformats.org/drawingml/2006/table">
            <a:tbl>
              <a:tblPr firstRow="1" bandRow="1"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tableStyleId>{5C22544A-7EE6-4342-B048-85BDC9FD1C3A}</a:tableStyleId>
              </a:tblPr>
              <a:tblGrid>
                <a:gridCol w="5189968">
                  <a:extLst>
                    <a:ext uri="{9D8B030D-6E8A-4147-A177-3AD203B41FA5}">
                      <a16:colId xmlns:a16="http://schemas.microsoft.com/office/drawing/2014/main" xmlns="" val="3967657486"/>
                    </a:ext>
                  </a:extLst>
                </a:gridCol>
                <a:gridCol w="1646260">
                  <a:extLst>
                    <a:ext uri="{9D8B030D-6E8A-4147-A177-3AD203B41FA5}">
                      <a16:colId xmlns:a16="http://schemas.microsoft.com/office/drawing/2014/main" xmlns="" val="3227632714"/>
                    </a:ext>
                  </a:extLst>
                </a:gridCol>
              </a:tblGrid>
              <a:tr h="331526">
                <a:tc>
                  <a:txBody>
                    <a:bodyPr/>
                    <a:lstStyle/>
                    <a:p>
                      <a:r>
                        <a:rPr lang="fr-FR" sz="12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Streams</a:t>
                      </a:r>
                      <a:r>
                        <a:rPr lang="fr-FR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priorisés: Novembre 2024</a:t>
                      </a:r>
                    </a:p>
                  </a:txBody>
                  <a:tcPr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Stream leaders</a:t>
                      </a:r>
                    </a:p>
                  </a:txBody>
                  <a:tcPr>
                    <a:solidFill>
                      <a:srgbClr val="C0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991742809"/>
                  </a:ext>
                </a:extLst>
              </a:tr>
              <a:tr h="408731">
                <a:tc>
                  <a:txBody>
                    <a:bodyPr/>
                    <a:lstStyle/>
                    <a:p>
                      <a:r>
                        <a:rPr lang="fr-FR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Automatisation des données -Collecter des données intègres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Jean-Marcel. 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180986159"/>
                  </a:ext>
                </a:extLst>
              </a:tr>
              <a:tr h="408731">
                <a:tc>
                  <a:txBody>
                    <a:bodyPr/>
                    <a:lstStyle/>
                    <a:p>
                      <a:r>
                        <a:rPr lang="fr-FR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Automatisation des données - Garantir la conformité et la confidentialité des données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Jean-Marcel. 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848775667"/>
                  </a:ext>
                </a:extLst>
              </a:tr>
              <a:tr h="408731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Rémunération et avantages - Objectiver, fixer des </a:t>
                      </a:r>
                      <a:r>
                        <a:rPr lang="fr-FR" sz="12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incentives</a:t>
                      </a:r>
                      <a:r>
                        <a:rPr lang="fr-FR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et un mécanisme de rétention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2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Marie-hélene</a:t>
                      </a:r>
                      <a:r>
                        <a:rPr lang="fr-FR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. G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445611908"/>
                  </a:ext>
                </a:extLst>
              </a:tr>
              <a:tr h="408731">
                <a:tc>
                  <a:txBody>
                    <a:bodyPr/>
                    <a:lstStyle/>
                    <a:p>
                      <a:r>
                        <a:rPr lang="fr-FR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Formation- Définir le mécanisme d'évaluation des actions de formations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Timothée. 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047746375"/>
                  </a:ext>
                </a:extLst>
              </a:tr>
              <a:tr h="408731">
                <a:tc>
                  <a:txBody>
                    <a:bodyPr/>
                    <a:lstStyle/>
                    <a:p>
                      <a:r>
                        <a:rPr lang="fr-FR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Turnover et absentéisme- Réduire le turnover et l'</a:t>
                      </a:r>
                      <a:r>
                        <a:rPr lang="fr-FR" sz="12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absenteisme</a:t>
                      </a:r>
                      <a:endParaRPr lang="fr-FR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Harvey. P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975791801"/>
                  </a:ext>
                </a:extLst>
              </a:tr>
              <a:tr h="331526">
                <a:tc>
                  <a:txBody>
                    <a:bodyPr/>
                    <a:lstStyle/>
                    <a:p>
                      <a:r>
                        <a:rPr lang="fr-FR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Gérer les rebus-sécurité et rebus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Jean-Paul. Z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90675814"/>
                  </a:ext>
                </a:extLst>
              </a:tr>
            </a:tbl>
          </a:graphicData>
        </a:graphic>
      </p:graphicFrame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F52520BF-8500-1B9C-D211-BB4A0A3A6A60}"/>
              </a:ext>
            </a:extLst>
          </p:cNvPr>
          <p:cNvSpPr/>
          <p:nvPr/>
        </p:nvSpPr>
        <p:spPr>
          <a:xfrm>
            <a:off x="7486650" y="977732"/>
            <a:ext cx="3685847" cy="5659719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xmlns="" id="{1C44C0F0-6B35-A926-7FBC-DC7825E3B2AE}"/>
              </a:ext>
            </a:extLst>
          </p:cNvPr>
          <p:cNvSpPr txBox="1"/>
          <p:nvPr/>
        </p:nvSpPr>
        <p:spPr>
          <a:xfrm>
            <a:off x="7486650" y="1070741"/>
            <a:ext cx="3554730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b="1" u="sng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Recommandations:</a:t>
            </a:r>
          </a:p>
          <a:p>
            <a:endParaRPr lang="fr-FR" sz="11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just"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fr-FR" sz="1100" dirty="0">
                <a:latin typeface="Arial" panose="020B0604020202020204" pitchFamily="34" charset="0"/>
                <a:cs typeface="Arial" panose="020B0604020202020204" pitchFamily="34" charset="0"/>
              </a:rPr>
              <a:t>Objectiver les </a:t>
            </a:r>
            <a:r>
              <a:rPr lang="fr-FR" sz="1100" dirty="0" err="1">
                <a:latin typeface="Arial" panose="020B0604020202020204" pitchFamily="34" charset="0"/>
                <a:cs typeface="Arial" panose="020B0604020202020204" pitchFamily="34" charset="0"/>
              </a:rPr>
              <a:t>streams</a:t>
            </a:r>
            <a:r>
              <a:rPr lang="fr-FR" sz="1100" dirty="0">
                <a:latin typeface="Arial" panose="020B0604020202020204" pitchFamily="34" charset="0"/>
                <a:cs typeface="Arial" panose="020B0604020202020204" pitchFamily="34" charset="0"/>
              </a:rPr>
              <a:t> leaders et leur donner une demie journée par semaine pour travailler sur leur projet</a:t>
            </a:r>
          </a:p>
          <a:p>
            <a:pPr marL="285750" indent="-285750" algn="just">
              <a:buClr>
                <a:srgbClr val="C00000"/>
              </a:buClr>
              <a:buFont typeface="Wingdings" panose="05000000000000000000" pitchFamily="2" charset="2"/>
              <a:buChar char="§"/>
            </a:pPr>
            <a:endParaRPr lang="fr-FR" sz="11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buClr>
                <a:srgbClr val="C00000"/>
              </a:buClr>
            </a:pPr>
            <a:endParaRPr lang="fr-FR" sz="11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just"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fr-FR" sz="1100" dirty="0">
                <a:latin typeface="Arial" panose="020B0604020202020204" pitchFamily="34" charset="0"/>
                <a:cs typeface="Arial" panose="020B0604020202020204" pitchFamily="34" charset="0"/>
              </a:rPr>
              <a:t>Mettre à disposition le budget disponible pour la CDC les autres lignes ne recevant pas de retours</a:t>
            </a:r>
          </a:p>
          <a:p>
            <a:pPr algn="just">
              <a:buClr>
                <a:srgbClr val="C00000"/>
              </a:buClr>
            </a:pPr>
            <a:endParaRPr lang="fr-FR" sz="11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buClr>
                <a:srgbClr val="C00000"/>
              </a:buClr>
            </a:pPr>
            <a:endParaRPr lang="fr-FR" sz="11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buClr>
                <a:srgbClr val="C00000"/>
              </a:buClr>
            </a:pPr>
            <a:r>
              <a:rPr lang="fr-FR" sz="1100" b="1" u="sng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Observations:</a:t>
            </a:r>
          </a:p>
          <a:p>
            <a:pPr algn="just">
              <a:buClr>
                <a:srgbClr val="C00000"/>
              </a:buClr>
            </a:pPr>
            <a:endParaRPr lang="fr-FR" sz="1100" b="1" u="sng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just"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fr-FR" sz="1100" dirty="0">
                <a:latin typeface="Arial" panose="020B0604020202020204" pitchFamily="34" charset="0"/>
                <a:cs typeface="Arial" panose="020B0604020202020204" pitchFamily="34" charset="0"/>
              </a:rPr>
              <a:t>Suspension des animations CDC (Pas de budget)</a:t>
            </a:r>
          </a:p>
          <a:p>
            <a:pPr marL="285750" indent="-285750" algn="just"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fr-FR" sz="1100" dirty="0">
                <a:latin typeface="Arial" panose="020B0604020202020204" pitchFamily="34" charset="0"/>
                <a:cs typeface="Arial" panose="020B0604020202020204" pitchFamily="34" charset="0"/>
              </a:rPr>
              <a:t>PMO indisponible depuis </a:t>
            </a:r>
            <a:r>
              <a:rPr lang="fr-FR" sz="1100" dirty="0" err="1">
                <a:latin typeface="Arial" panose="020B0604020202020204" pitchFamily="34" charset="0"/>
                <a:cs typeface="Arial" panose="020B0604020202020204" pitchFamily="34" charset="0"/>
              </a:rPr>
              <a:t>mi-nov</a:t>
            </a:r>
            <a:endParaRPr lang="fr-FR" sz="11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just"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fr-FR" sz="1100" dirty="0">
                <a:latin typeface="Arial" panose="020B0604020202020204" pitchFamily="34" charset="0"/>
                <a:cs typeface="Arial" panose="020B0604020202020204" pitchFamily="34" charset="0"/>
              </a:rPr>
              <a:t>Remplacement du </a:t>
            </a:r>
            <a:r>
              <a:rPr lang="fr-FR" sz="1100" dirty="0" err="1">
                <a:latin typeface="Arial" panose="020B0604020202020204" pitchFamily="34" charset="0"/>
                <a:cs typeface="Arial" panose="020B0604020202020204" pitchFamily="34" charset="0"/>
              </a:rPr>
              <a:t>stream</a:t>
            </a:r>
            <a:r>
              <a:rPr lang="fr-FR" sz="1100" dirty="0">
                <a:latin typeface="Arial" panose="020B0604020202020204" pitchFamily="34" charset="0"/>
                <a:cs typeface="Arial" panose="020B0604020202020204" pitchFamily="34" charset="0"/>
              </a:rPr>
              <a:t>-leader CDC à réaliser</a:t>
            </a:r>
          </a:p>
          <a:p>
            <a:pPr marL="285750" indent="-285750" algn="just"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fr-FR" sz="1100" dirty="0">
                <a:latin typeface="Arial" panose="020B0604020202020204" pitchFamily="34" charset="0"/>
                <a:cs typeface="Arial" panose="020B0604020202020204" pitchFamily="34" charset="0"/>
              </a:rPr>
              <a:t>9 </a:t>
            </a:r>
            <a:r>
              <a:rPr lang="fr-FR" sz="1100" dirty="0" err="1">
                <a:latin typeface="Arial" panose="020B0604020202020204" pitchFamily="34" charset="0"/>
                <a:cs typeface="Arial" panose="020B0604020202020204" pitchFamily="34" charset="0"/>
              </a:rPr>
              <a:t>streams</a:t>
            </a:r>
            <a:r>
              <a:rPr lang="fr-FR" sz="1100" dirty="0">
                <a:latin typeface="Arial" panose="020B0604020202020204" pitchFamily="34" charset="0"/>
                <a:cs typeface="Arial" panose="020B0604020202020204" pitchFamily="34" charset="0"/>
              </a:rPr>
              <a:t> non prévu démarrés sur </a:t>
            </a:r>
            <a:r>
              <a:rPr lang="fr-FR" sz="1100" dirty="0" err="1">
                <a:latin typeface="Arial" panose="020B0604020202020204" pitchFamily="34" charset="0"/>
                <a:cs typeface="Arial" panose="020B0604020202020204" pitchFamily="34" charset="0"/>
              </a:rPr>
              <a:t>Nov</a:t>
            </a:r>
            <a:r>
              <a:rPr lang="fr-FR" sz="1100" dirty="0">
                <a:latin typeface="Arial" panose="020B0604020202020204" pitchFamily="34" charset="0"/>
                <a:cs typeface="Arial" panose="020B0604020202020204" pitchFamily="34" charset="0"/>
              </a:rPr>
              <a:t> du fait de nos exigences  </a:t>
            </a:r>
          </a:p>
          <a:p>
            <a:pPr algn="just">
              <a:buClr>
                <a:srgbClr val="C00000"/>
              </a:buClr>
            </a:pPr>
            <a:endParaRPr lang="fr-FR" sz="11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fr-FR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Image 1">
            <a:extLst>
              <a:ext uri="{FF2B5EF4-FFF2-40B4-BE49-F238E27FC236}">
                <a16:creationId xmlns:a16="http://schemas.microsoft.com/office/drawing/2014/main" xmlns="" id="{1133FF9D-234F-9F6E-B10C-028F6AE6D54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637961" y="5312217"/>
            <a:ext cx="2866209" cy="933450"/>
          </a:xfrm>
          <a:prstGeom prst="rect">
            <a:avLst/>
          </a:prstGeom>
        </p:spPr>
      </p:pic>
      <p:pic>
        <p:nvPicPr>
          <p:cNvPr id="8" name="Image 7">
            <a:extLst>
              <a:ext uri="{FF2B5EF4-FFF2-40B4-BE49-F238E27FC236}">
                <a16:creationId xmlns:a16="http://schemas.microsoft.com/office/drawing/2014/main" xmlns="" id="{91395DCC-CF0A-1718-ACDB-2C78228A51D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637961" y="4568440"/>
            <a:ext cx="2866209" cy="7437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4141097"/>
      </p:ext>
    </p:extLst>
  </p:cSld>
  <p:clrMapOvr>
    <a:masterClrMapping/>
  </p:clrMapOvr>
  <p:transition spd="slow">
    <p:push dir="u"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EB9A5EA3-C26E-13BF-6603-4B3856AB8AC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e 9">
            <a:extLst>
              <a:ext uri="{FF2B5EF4-FFF2-40B4-BE49-F238E27FC236}">
                <a16:creationId xmlns:a16="http://schemas.microsoft.com/office/drawing/2014/main" xmlns="" id="{161F5449-BB6E-1B86-B730-F6E50155F05C}"/>
              </a:ext>
            </a:extLst>
          </p:cNvPr>
          <p:cNvGrpSpPr/>
          <p:nvPr/>
        </p:nvGrpSpPr>
        <p:grpSpPr>
          <a:xfrm>
            <a:off x="3297582" y="1003310"/>
            <a:ext cx="5136532" cy="4851379"/>
            <a:chOff x="5496364" y="595686"/>
            <a:chExt cx="5515223" cy="5209047"/>
          </a:xfrm>
        </p:grpSpPr>
        <p:grpSp>
          <p:nvGrpSpPr>
            <p:cNvPr id="3" name="Groupe 2">
              <a:extLst>
                <a:ext uri="{FF2B5EF4-FFF2-40B4-BE49-F238E27FC236}">
                  <a16:creationId xmlns:a16="http://schemas.microsoft.com/office/drawing/2014/main" xmlns="" id="{B9978CAE-9E01-083E-2788-E692082AC6C7}"/>
                </a:ext>
              </a:extLst>
            </p:cNvPr>
            <p:cNvGrpSpPr/>
            <p:nvPr/>
          </p:nvGrpSpPr>
          <p:grpSpPr>
            <a:xfrm>
              <a:off x="5496364" y="595686"/>
              <a:ext cx="5515223" cy="5209047"/>
              <a:chOff x="4719684" y="150974"/>
              <a:chExt cx="6142279" cy="5801292"/>
            </a:xfrm>
          </p:grpSpPr>
          <p:sp>
            <p:nvSpPr>
              <p:cNvPr id="6" name="Ellipse 5">
                <a:extLst>
                  <a:ext uri="{FF2B5EF4-FFF2-40B4-BE49-F238E27FC236}">
                    <a16:creationId xmlns:a16="http://schemas.microsoft.com/office/drawing/2014/main" xmlns="" id="{C80409AD-2796-A378-A96A-496AA597C000}"/>
                  </a:ext>
                </a:extLst>
              </p:cNvPr>
              <p:cNvSpPr/>
              <p:nvPr/>
            </p:nvSpPr>
            <p:spPr>
              <a:xfrm>
                <a:off x="4719684" y="150974"/>
                <a:ext cx="6142279" cy="5801292"/>
              </a:xfrm>
              <a:prstGeom prst="ellipse">
                <a:avLst/>
              </a:prstGeom>
              <a:solidFill>
                <a:srgbClr val="99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2" name="Ellipse 1">
                <a:extLst>
                  <a:ext uri="{FF2B5EF4-FFF2-40B4-BE49-F238E27FC236}">
                    <a16:creationId xmlns:a16="http://schemas.microsoft.com/office/drawing/2014/main" xmlns="" id="{8FB3F10F-0A4D-FC50-3A18-DB09E25CCA74}"/>
                  </a:ext>
                </a:extLst>
              </p:cNvPr>
              <p:cNvSpPr/>
              <p:nvPr/>
            </p:nvSpPr>
            <p:spPr>
              <a:xfrm>
                <a:off x="5643418" y="445900"/>
                <a:ext cx="5218545" cy="5126185"/>
              </a:xfrm>
              <a:prstGeom prst="ellipse">
                <a:avLst/>
              </a:prstGeom>
              <a:solidFill>
                <a:srgbClr val="E7D0A7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9" name="Ellipse 8">
                <a:extLst>
                  <a:ext uri="{FF2B5EF4-FFF2-40B4-BE49-F238E27FC236}">
                    <a16:creationId xmlns:a16="http://schemas.microsoft.com/office/drawing/2014/main" xmlns="" id="{F8BD62CF-12AD-CDAE-D255-40B3C00BF213}"/>
                  </a:ext>
                </a:extLst>
              </p:cNvPr>
              <p:cNvSpPr/>
              <p:nvPr/>
            </p:nvSpPr>
            <p:spPr>
              <a:xfrm>
                <a:off x="5643418" y="845376"/>
                <a:ext cx="4405201" cy="4327236"/>
              </a:xfrm>
              <a:prstGeom prst="ellipse">
                <a:avLst/>
              </a:prstGeom>
              <a:solidFill>
                <a:srgbClr val="692B17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</p:grpSp>
        <p:sp>
          <p:nvSpPr>
            <p:cNvPr id="4" name="ZoneTexte 3">
              <a:extLst>
                <a:ext uri="{FF2B5EF4-FFF2-40B4-BE49-F238E27FC236}">
                  <a16:creationId xmlns:a16="http://schemas.microsoft.com/office/drawing/2014/main" xmlns="" id="{BCF9B411-02C4-ED9A-3EFD-6E3CC9617D9F}"/>
                </a:ext>
              </a:extLst>
            </p:cNvPr>
            <p:cNvSpPr txBox="1"/>
            <p:nvPr/>
          </p:nvSpPr>
          <p:spPr>
            <a:xfrm>
              <a:off x="6553266" y="2693021"/>
              <a:ext cx="3500538" cy="57501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914400">
                <a:lnSpc>
                  <a:spcPct val="90000"/>
                </a:lnSpc>
                <a:spcBef>
                  <a:spcPct val="0"/>
                </a:spcBef>
                <a:defRPr/>
              </a:pPr>
              <a:r>
                <a:rPr lang="en-US" sz="3200" b="1" dirty="0">
                  <a:solidFill>
                    <a:schemeClr val="bg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Arial" panose="020B0604020202020204" pitchFamily="34" charset="0"/>
                </a:rPr>
                <a:t>Next steps</a:t>
              </a:r>
            </a:p>
          </p:txBody>
        </p:sp>
      </p:grpSp>
      <p:pic>
        <p:nvPicPr>
          <p:cNvPr id="37" name="Image 36">
            <a:extLst>
              <a:ext uri="{FF2B5EF4-FFF2-40B4-BE49-F238E27FC236}">
                <a16:creationId xmlns:a16="http://schemas.microsoft.com/office/drawing/2014/main" xmlns="" id="{54DB9B9E-2DEB-02FD-D8FB-1A96A3A10D1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7766"/>
            <a:ext cx="1138062" cy="5739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2132480"/>
      </p:ext>
    </p:extLst>
  </p:cSld>
  <p:clrMapOvr>
    <a:masterClrMapping/>
  </p:clrMapOvr>
  <p:transition spd="slow">
    <p:cover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E7CB0007-81F2-0BB4-6874-CADA44CC93A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91">
            <a:extLst>
              <a:ext uri="{FF2B5EF4-FFF2-40B4-BE49-F238E27FC236}">
                <a16:creationId xmlns:a16="http://schemas.microsoft.com/office/drawing/2014/main" xmlns="" id="{8FC43589-1D55-07AB-28AB-FCFA5D98ECE5}"/>
              </a:ext>
            </a:extLst>
          </p:cNvPr>
          <p:cNvSpPr txBox="1"/>
          <p:nvPr/>
        </p:nvSpPr>
        <p:spPr>
          <a:xfrm>
            <a:off x="158652" y="220549"/>
            <a:ext cx="11862674" cy="4801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400">
              <a:lnSpc>
                <a:spcPct val="90000"/>
              </a:lnSpc>
              <a:spcBef>
                <a:spcPct val="0"/>
              </a:spcBef>
              <a:defRPr/>
            </a:pPr>
            <a:r>
              <a:rPr lang="en-US" sz="2800" b="1" dirty="0">
                <a:solidFill>
                  <a:srgbClr val="C00000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rPr>
              <a:t>Next steps</a:t>
            </a:r>
          </a:p>
        </p:txBody>
      </p:sp>
      <p:pic>
        <p:nvPicPr>
          <p:cNvPr id="80" name="Image 79">
            <a:extLst>
              <a:ext uri="{FF2B5EF4-FFF2-40B4-BE49-F238E27FC236}">
                <a16:creationId xmlns:a16="http://schemas.microsoft.com/office/drawing/2014/main" xmlns="" id="{AAED91F8-2346-E85C-A33B-DA47406272E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7766"/>
            <a:ext cx="1138062" cy="573964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34CFFDC8-BACA-C740-4EE2-04AFEF539C77}"/>
              </a:ext>
            </a:extLst>
          </p:cNvPr>
          <p:cNvSpPr/>
          <p:nvPr/>
        </p:nvSpPr>
        <p:spPr>
          <a:xfrm>
            <a:off x="811530" y="886293"/>
            <a:ext cx="5052060" cy="1765468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xmlns="" id="{4A6BD613-AAA5-55BE-CC9A-936B9287EF59}"/>
              </a:ext>
            </a:extLst>
          </p:cNvPr>
          <p:cNvSpPr txBox="1"/>
          <p:nvPr/>
        </p:nvSpPr>
        <p:spPr>
          <a:xfrm>
            <a:off x="811530" y="979301"/>
            <a:ext cx="4972050" cy="12464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fr-FR" sz="11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just"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fr-FR" sz="1600" dirty="0">
                <a:latin typeface="Arial" panose="020B0604020202020204" pitchFamily="34" charset="0"/>
                <a:cs typeface="Arial" panose="020B0604020202020204" pitchFamily="34" charset="0"/>
              </a:rPr>
              <a:t>Définition de nouvelles perspectives sur 2025</a:t>
            </a:r>
          </a:p>
          <a:p>
            <a:pPr marL="285750" indent="-285750" algn="just"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fr-FR" sz="1600" dirty="0">
                <a:latin typeface="Arial" panose="020B0604020202020204" pitchFamily="34" charset="0"/>
                <a:cs typeface="Arial" panose="020B0604020202020204" pitchFamily="34" charset="0"/>
              </a:rPr>
              <a:t>Présentation d’un nouveau plan de mise en œuvre du programme Lot 2</a:t>
            </a:r>
          </a:p>
          <a:p>
            <a:pPr algn="just">
              <a:buClr>
                <a:srgbClr val="C00000"/>
              </a:buClr>
            </a:pPr>
            <a:endParaRPr lang="fr-FR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23155244"/>
      </p:ext>
    </p:extLst>
  </p:cSld>
  <p:clrMapOvr>
    <a:masterClrMapping/>
  </p:clrMapOvr>
  <p:transition spd="slow">
    <p:push dir="u"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oneTexte 5"/>
          <p:cNvSpPr txBox="1"/>
          <p:nvPr/>
        </p:nvSpPr>
        <p:spPr>
          <a:xfrm>
            <a:off x="1558573" y="2055813"/>
            <a:ext cx="9227254" cy="13632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250000"/>
              </a:lnSpc>
            </a:pPr>
            <a:r>
              <a:rPr lang="fr-FR" sz="40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II. CIBLES</a:t>
            </a:r>
          </a:p>
        </p:txBody>
      </p:sp>
      <p:sp>
        <p:nvSpPr>
          <p:cNvPr id="10" name="ZoneTexte 9"/>
          <p:cNvSpPr txBox="1"/>
          <p:nvPr/>
        </p:nvSpPr>
        <p:spPr>
          <a:xfrm>
            <a:off x="1202973" y="3757613"/>
            <a:ext cx="9227254" cy="13632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250000"/>
              </a:lnSpc>
            </a:pPr>
            <a:r>
              <a:rPr lang="fr-FR" sz="40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V.  LE BUDGET</a:t>
            </a:r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" y="0"/>
            <a:ext cx="1218895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387314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4"/>
          <p:cNvSpPr txBox="1">
            <a:spLocks noGrp="1"/>
          </p:cNvSpPr>
          <p:nvPr>
            <p:ph type="title"/>
          </p:nvPr>
        </p:nvSpPr>
        <p:spPr>
          <a:xfrm>
            <a:off x="1450770" y="29397"/>
            <a:ext cx="6031346" cy="692727"/>
          </a:xfrm>
          <a:prstGeom prst="rect">
            <a:avLst/>
          </a:prstGeom>
          <a:noFill/>
        </p:spPr>
        <p:txBody>
          <a:bodyPr wrap="square" rtlCol="0">
            <a:normAutofit/>
          </a:bodyPr>
          <a:lstStyle/>
          <a:p>
            <a:pPr>
              <a:lnSpc>
                <a:spcPct val="100000"/>
              </a:lnSpc>
            </a:pPr>
            <a:r>
              <a:rPr lang="fr-FR" sz="3600" b="1" dirty="0">
                <a:solidFill>
                  <a:srgbClr val="C00000"/>
                </a:solidFill>
                <a:latin typeface="Calibri (Corps)"/>
                <a:cs typeface="Arial" pitchFamily="34" charset="0"/>
              </a:rPr>
              <a:t>Sommaire</a:t>
            </a:r>
            <a:endParaRPr lang="fr-FR" sz="3200" b="1" dirty="0">
              <a:solidFill>
                <a:srgbClr val="C00000"/>
              </a:solidFill>
              <a:latin typeface="Calibri (Corps)"/>
              <a:cs typeface="Arial" pitchFamily="34" charset="0"/>
            </a:endParaRPr>
          </a:p>
        </p:txBody>
      </p:sp>
      <p:grpSp>
        <p:nvGrpSpPr>
          <p:cNvPr id="15" name="Groupe 14"/>
          <p:cNvGrpSpPr/>
          <p:nvPr/>
        </p:nvGrpSpPr>
        <p:grpSpPr>
          <a:xfrm>
            <a:off x="563419" y="1501252"/>
            <a:ext cx="6308436" cy="455022"/>
            <a:chOff x="563419" y="1419960"/>
            <a:chExt cx="6308436" cy="455022"/>
          </a:xfrm>
        </p:grpSpPr>
        <p:sp>
          <p:nvSpPr>
            <p:cNvPr id="13" name="Rectangle à coins arrondis 12"/>
            <p:cNvSpPr/>
            <p:nvPr/>
          </p:nvSpPr>
          <p:spPr>
            <a:xfrm>
              <a:off x="840509" y="1422400"/>
              <a:ext cx="6031346" cy="452582"/>
            </a:xfrm>
            <a:prstGeom prst="round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16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1" name="Ellipse 10"/>
            <p:cNvSpPr/>
            <p:nvPr/>
          </p:nvSpPr>
          <p:spPr>
            <a:xfrm>
              <a:off x="563419" y="1419960"/>
              <a:ext cx="452581" cy="452581"/>
            </a:xfrm>
            <a:prstGeom prst="ellipse">
              <a:avLst/>
            </a:prstGeom>
            <a:solidFill>
              <a:srgbClr val="FAFAFA"/>
            </a:solidFill>
            <a:ln w="28575">
              <a:solidFill>
                <a:srgbClr val="692B1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sz="2000" b="1" dirty="0">
                  <a:solidFill>
                    <a:srgbClr val="C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I</a:t>
              </a:r>
              <a:endParaRPr lang="fr-FR" sz="16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4" name="ZoneTexte 13"/>
            <p:cNvSpPr txBox="1"/>
            <p:nvPr/>
          </p:nvSpPr>
          <p:spPr>
            <a:xfrm>
              <a:off x="1108364" y="1446195"/>
              <a:ext cx="530979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b="1" dirty="0">
                  <a:solidFill>
                    <a:srgbClr val="001A3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Bilan Axe: Leadership &amp; Business</a:t>
              </a:r>
            </a:p>
          </p:txBody>
        </p:sp>
      </p:grpSp>
      <p:grpSp>
        <p:nvGrpSpPr>
          <p:cNvPr id="34" name="Groupe 33"/>
          <p:cNvGrpSpPr/>
          <p:nvPr/>
        </p:nvGrpSpPr>
        <p:grpSpPr>
          <a:xfrm>
            <a:off x="318654" y="2499301"/>
            <a:ext cx="6553201" cy="455022"/>
            <a:chOff x="318654" y="2121924"/>
            <a:chExt cx="6553201" cy="455022"/>
          </a:xfrm>
        </p:grpSpPr>
        <p:grpSp>
          <p:nvGrpSpPr>
            <p:cNvPr id="16" name="Groupe 15"/>
            <p:cNvGrpSpPr/>
            <p:nvPr/>
          </p:nvGrpSpPr>
          <p:grpSpPr>
            <a:xfrm>
              <a:off x="563419" y="2121924"/>
              <a:ext cx="6308436" cy="455022"/>
              <a:chOff x="563419" y="1419960"/>
              <a:chExt cx="6308436" cy="455022"/>
            </a:xfrm>
          </p:grpSpPr>
          <p:sp>
            <p:nvSpPr>
              <p:cNvPr id="17" name="Rectangle à coins arrondis 16"/>
              <p:cNvSpPr/>
              <p:nvPr/>
            </p:nvSpPr>
            <p:spPr>
              <a:xfrm>
                <a:off x="840509" y="1422400"/>
                <a:ext cx="6031346" cy="452582"/>
              </a:xfrm>
              <a:prstGeom prst="roundRect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 sz="16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8" name="Ellipse 17"/>
              <p:cNvSpPr/>
              <p:nvPr/>
            </p:nvSpPr>
            <p:spPr>
              <a:xfrm>
                <a:off x="563419" y="1419960"/>
                <a:ext cx="452581" cy="452581"/>
              </a:xfrm>
              <a:prstGeom prst="ellipse">
                <a:avLst/>
              </a:prstGeom>
              <a:solidFill>
                <a:srgbClr val="FAFAFA"/>
              </a:solidFill>
              <a:ln w="28575">
                <a:solidFill>
                  <a:srgbClr val="692B17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 sz="1600" b="1" dirty="0">
                  <a:solidFill>
                    <a:srgbClr val="C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9" name="ZoneTexte 18"/>
              <p:cNvSpPr txBox="1"/>
              <p:nvPr/>
            </p:nvSpPr>
            <p:spPr>
              <a:xfrm>
                <a:off x="1108364" y="1446195"/>
                <a:ext cx="5309796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fr-FR" b="1" dirty="0">
                    <a:solidFill>
                      <a:srgbClr val="001A3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Bilan Axe: people</a:t>
                </a:r>
              </a:p>
            </p:txBody>
          </p:sp>
        </p:grpSp>
        <p:sp>
          <p:nvSpPr>
            <p:cNvPr id="33" name="ZoneTexte 32"/>
            <p:cNvSpPr txBox="1"/>
            <p:nvPr/>
          </p:nvSpPr>
          <p:spPr>
            <a:xfrm>
              <a:off x="318654" y="2127178"/>
              <a:ext cx="942109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2000" b="1" dirty="0">
                  <a:solidFill>
                    <a:srgbClr val="C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II</a:t>
              </a:r>
            </a:p>
          </p:txBody>
        </p:sp>
      </p:grpSp>
      <p:grpSp>
        <p:nvGrpSpPr>
          <p:cNvPr id="7" name="Groupe 6">
            <a:extLst>
              <a:ext uri="{FF2B5EF4-FFF2-40B4-BE49-F238E27FC236}">
                <a16:creationId xmlns:a16="http://schemas.microsoft.com/office/drawing/2014/main" xmlns="" id="{F3FCE02E-E296-69AB-4E18-3BAF463DD75B}"/>
              </a:ext>
            </a:extLst>
          </p:cNvPr>
          <p:cNvGrpSpPr/>
          <p:nvPr/>
        </p:nvGrpSpPr>
        <p:grpSpPr>
          <a:xfrm>
            <a:off x="318654" y="3381739"/>
            <a:ext cx="6553201" cy="455022"/>
            <a:chOff x="318654" y="2121924"/>
            <a:chExt cx="6553201" cy="455022"/>
          </a:xfrm>
        </p:grpSpPr>
        <p:grpSp>
          <p:nvGrpSpPr>
            <p:cNvPr id="8" name="Groupe 7">
              <a:extLst>
                <a:ext uri="{FF2B5EF4-FFF2-40B4-BE49-F238E27FC236}">
                  <a16:creationId xmlns:a16="http://schemas.microsoft.com/office/drawing/2014/main" xmlns="" id="{06C0F51B-C3A6-A6A4-3E93-A5C4C341F1EC}"/>
                </a:ext>
              </a:extLst>
            </p:cNvPr>
            <p:cNvGrpSpPr/>
            <p:nvPr/>
          </p:nvGrpSpPr>
          <p:grpSpPr>
            <a:xfrm>
              <a:off x="563419" y="2121924"/>
              <a:ext cx="6308436" cy="455022"/>
              <a:chOff x="563419" y="1419960"/>
              <a:chExt cx="6308436" cy="455022"/>
            </a:xfrm>
          </p:grpSpPr>
          <p:sp>
            <p:nvSpPr>
              <p:cNvPr id="20" name="Rectangle à coins arrondis 16">
                <a:extLst>
                  <a:ext uri="{FF2B5EF4-FFF2-40B4-BE49-F238E27FC236}">
                    <a16:creationId xmlns:a16="http://schemas.microsoft.com/office/drawing/2014/main" xmlns="" id="{F7453EBA-BF6D-018E-2B7F-0A1C89418184}"/>
                  </a:ext>
                </a:extLst>
              </p:cNvPr>
              <p:cNvSpPr/>
              <p:nvPr/>
            </p:nvSpPr>
            <p:spPr>
              <a:xfrm>
                <a:off x="840509" y="1422400"/>
                <a:ext cx="6031346" cy="452582"/>
              </a:xfrm>
              <a:prstGeom prst="roundRect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 sz="16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1" name="Ellipse 20">
                <a:extLst>
                  <a:ext uri="{FF2B5EF4-FFF2-40B4-BE49-F238E27FC236}">
                    <a16:creationId xmlns:a16="http://schemas.microsoft.com/office/drawing/2014/main" xmlns="" id="{0EA4EB10-47B6-DFB8-67B8-0DFB2392CE95}"/>
                  </a:ext>
                </a:extLst>
              </p:cNvPr>
              <p:cNvSpPr/>
              <p:nvPr/>
            </p:nvSpPr>
            <p:spPr>
              <a:xfrm>
                <a:off x="563419" y="1419960"/>
                <a:ext cx="452581" cy="452581"/>
              </a:xfrm>
              <a:prstGeom prst="ellipse">
                <a:avLst/>
              </a:prstGeom>
              <a:solidFill>
                <a:srgbClr val="FAFAFA"/>
              </a:solidFill>
              <a:ln w="28575">
                <a:solidFill>
                  <a:srgbClr val="692B17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 sz="1600" b="1" dirty="0">
                  <a:solidFill>
                    <a:srgbClr val="C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2" name="ZoneTexte 21">
                <a:extLst>
                  <a:ext uri="{FF2B5EF4-FFF2-40B4-BE49-F238E27FC236}">
                    <a16:creationId xmlns:a16="http://schemas.microsoft.com/office/drawing/2014/main" xmlns="" id="{962EC35D-D317-2406-A000-A6D1237CE306}"/>
                  </a:ext>
                </a:extLst>
              </p:cNvPr>
              <p:cNvSpPr txBox="1"/>
              <p:nvPr/>
            </p:nvSpPr>
            <p:spPr>
              <a:xfrm>
                <a:off x="1108364" y="1446195"/>
                <a:ext cx="5309796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fr-FR" b="1" dirty="0">
                    <a:solidFill>
                      <a:srgbClr val="001A3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Bilan Axe: Process et procédures</a:t>
                </a:r>
              </a:p>
            </p:txBody>
          </p:sp>
        </p:grpSp>
        <p:sp>
          <p:nvSpPr>
            <p:cNvPr id="12" name="ZoneTexte 11">
              <a:extLst>
                <a:ext uri="{FF2B5EF4-FFF2-40B4-BE49-F238E27FC236}">
                  <a16:creationId xmlns:a16="http://schemas.microsoft.com/office/drawing/2014/main" xmlns="" id="{2222B0FE-E136-48D0-CA33-980A93E63F84}"/>
                </a:ext>
              </a:extLst>
            </p:cNvPr>
            <p:cNvSpPr txBox="1"/>
            <p:nvPr/>
          </p:nvSpPr>
          <p:spPr>
            <a:xfrm>
              <a:off x="318654" y="2127178"/>
              <a:ext cx="942109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2000" b="1" dirty="0">
                  <a:solidFill>
                    <a:srgbClr val="C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III</a:t>
              </a:r>
            </a:p>
          </p:txBody>
        </p:sp>
      </p:grpSp>
      <p:grpSp>
        <p:nvGrpSpPr>
          <p:cNvPr id="23" name="Groupe 22">
            <a:extLst>
              <a:ext uri="{FF2B5EF4-FFF2-40B4-BE49-F238E27FC236}">
                <a16:creationId xmlns:a16="http://schemas.microsoft.com/office/drawing/2014/main" xmlns="" id="{A2A19840-F220-A75A-3A44-F76387A88E99}"/>
              </a:ext>
            </a:extLst>
          </p:cNvPr>
          <p:cNvGrpSpPr/>
          <p:nvPr/>
        </p:nvGrpSpPr>
        <p:grpSpPr>
          <a:xfrm>
            <a:off x="318654" y="4336877"/>
            <a:ext cx="6553201" cy="455022"/>
            <a:chOff x="318654" y="2121924"/>
            <a:chExt cx="6553201" cy="455022"/>
          </a:xfrm>
        </p:grpSpPr>
        <p:grpSp>
          <p:nvGrpSpPr>
            <p:cNvPr id="24" name="Groupe 23">
              <a:extLst>
                <a:ext uri="{FF2B5EF4-FFF2-40B4-BE49-F238E27FC236}">
                  <a16:creationId xmlns:a16="http://schemas.microsoft.com/office/drawing/2014/main" xmlns="" id="{BB2F5FE0-6D30-8B16-F179-7550ECB8DFA6}"/>
                </a:ext>
              </a:extLst>
            </p:cNvPr>
            <p:cNvGrpSpPr/>
            <p:nvPr/>
          </p:nvGrpSpPr>
          <p:grpSpPr>
            <a:xfrm>
              <a:off x="563419" y="2121924"/>
              <a:ext cx="6308436" cy="455022"/>
              <a:chOff x="563419" y="1419960"/>
              <a:chExt cx="6308436" cy="455022"/>
            </a:xfrm>
          </p:grpSpPr>
          <p:sp>
            <p:nvSpPr>
              <p:cNvPr id="26" name="Rectangle à coins arrondis 16">
                <a:extLst>
                  <a:ext uri="{FF2B5EF4-FFF2-40B4-BE49-F238E27FC236}">
                    <a16:creationId xmlns:a16="http://schemas.microsoft.com/office/drawing/2014/main" xmlns="" id="{56E2C44F-788E-F7A9-5E91-E6F3FE27E946}"/>
                  </a:ext>
                </a:extLst>
              </p:cNvPr>
              <p:cNvSpPr/>
              <p:nvPr/>
            </p:nvSpPr>
            <p:spPr>
              <a:xfrm>
                <a:off x="840509" y="1422400"/>
                <a:ext cx="6031346" cy="452582"/>
              </a:xfrm>
              <a:prstGeom prst="roundRect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 sz="16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7" name="Ellipse 26">
                <a:extLst>
                  <a:ext uri="{FF2B5EF4-FFF2-40B4-BE49-F238E27FC236}">
                    <a16:creationId xmlns:a16="http://schemas.microsoft.com/office/drawing/2014/main" xmlns="" id="{271CD1D7-037A-6A1F-9E5F-760B07063D05}"/>
                  </a:ext>
                </a:extLst>
              </p:cNvPr>
              <p:cNvSpPr/>
              <p:nvPr/>
            </p:nvSpPr>
            <p:spPr>
              <a:xfrm>
                <a:off x="563419" y="1419960"/>
                <a:ext cx="452581" cy="452581"/>
              </a:xfrm>
              <a:prstGeom prst="ellipse">
                <a:avLst/>
              </a:prstGeom>
              <a:solidFill>
                <a:srgbClr val="FAFAFA"/>
              </a:solidFill>
              <a:ln w="28575">
                <a:solidFill>
                  <a:srgbClr val="692B17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 sz="1600" b="1" dirty="0">
                  <a:solidFill>
                    <a:srgbClr val="C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8" name="ZoneTexte 27">
                <a:extLst>
                  <a:ext uri="{FF2B5EF4-FFF2-40B4-BE49-F238E27FC236}">
                    <a16:creationId xmlns:a16="http://schemas.microsoft.com/office/drawing/2014/main" xmlns="" id="{204A4A10-680A-243C-277C-B68643DAD089}"/>
                  </a:ext>
                </a:extLst>
              </p:cNvPr>
              <p:cNvSpPr txBox="1"/>
              <p:nvPr/>
            </p:nvSpPr>
            <p:spPr>
              <a:xfrm>
                <a:off x="1108364" y="1446195"/>
                <a:ext cx="5309796" cy="3416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defTabSz="914400">
                  <a:lnSpc>
                    <a:spcPct val="90000"/>
                  </a:lnSpc>
                  <a:spcBef>
                    <a:spcPct val="0"/>
                  </a:spcBef>
                  <a:defRPr/>
                </a:pPr>
                <a:r>
                  <a:rPr lang="en-US" sz="1800" b="1" dirty="0">
                    <a:latin typeface="Arial" panose="020B0604020202020204" pitchFamily="34" charset="0"/>
                    <a:ea typeface="MS PGothic" panose="020B0600070205080204" pitchFamily="34" charset="-128"/>
                    <a:cs typeface="Arial" panose="020B0604020202020204" pitchFamily="34" charset="0"/>
                  </a:rPr>
                  <a:t>Météo Sponsor NEXT-IUM</a:t>
                </a:r>
              </a:p>
            </p:txBody>
          </p:sp>
        </p:grpSp>
        <p:sp>
          <p:nvSpPr>
            <p:cNvPr id="25" name="ZoneTexte 24">
              <a:extLst>
                <a:ext uri="{FF2B5EF4-FFF2-40B4-BE49-F238E27FC236}">
                  <a16:creationId xmlns:a16="http://schemas.microsoft.com/office/drawing/2014/main" xmlns="" id="{D9E6A86F-E769-E0BD-66A3-ACDF9735B66C}"/>
                </a:ext>
              </a:extLst>
            </p:cNvPr>
            <p:cNvSpPr txBox="1"/>
            <p:nvPr/>
          </p:nvSpPr>
          <p:spPr>
            <a:xfrm>
              <a:off x="318654" y="2127178"/>
              <a:ext cx="942109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2000" b="1" dirty="0">
                  <a:solidFill>
                    <a:srgbClr val="C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IV</a:t>
              </a:r>
            </a:p>
          </p:txBody>
        </p:sp>
      </p:grpSp>
      <p:grpSp>
        <p:nvGrpSpPr>
          <p:cNvPr id="10" name="Groupe 9"/>
          <p:cNvGrpSpPr/>
          <p:nvPr/>
        </p:nvGrpSpPr>
        <p:grpSpPr>
          <a:xfrm>
            <a:off x="5641640" y="763449"/>
            <a:ext cx="5136532" cy="4851379"/>
            <a:chOff x="5496364" y="595686"/>
            <a:chExt cx="5515223" cy="5209047"/>
          </a:xfrm>
        </p:grpSpPr>
        <p:grpSp>
          <p:nvGrpSpPr>
            <p:cNvPr id="3" name="Groupe 2"/>
            <p:cNvGrpSpPr/>
            <p:nvPr/>
          </p:nvGrpSpPr>
          <p:grpSpPr>
            <a:xfrm>
              <a:off x="5496364" y="595686"/>
              <a:ext cx="5515223" cy="5209047"/>
              <a:chOff x="4719684" y="150974"/>
              <a:chExt cx="6142279" cy="5801292"/>
            </a:xfrm>
          </p:grpSpPr>
          <p:sp>
            <p:nvSpPr>
              <p:cNvPr id="6" name="Ellipse 5"/>
              <p:cNvSpPr/>
              <p:nvPr/>
            </p:nvSpPr>
            <p:spPr>
              <a:xfrm>
                <a:off x="4719684" y="150974"/>
                <a:ext cx="6142279" cy="5801292"/>
              </a:xfrm>
              <a:prstGeom prst="ellipse">
                <a:avLst/>
              </a:prstGeom>
              <a:solidFill>
                <a:srgbClr val="99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2" name="Ellipse 1"/>
              <p:cNvSpPr/>
              <p:nvPr/>
            </p:nvSpPr>
            <p:spPr>
              <a:xfrm>
                <a:off x="5643418" y="445900"/>
                <a:ext cx="5218545" cy="5126185"/>
              </a:xfrm>
              <a:prstGeom prst="ellipse">
                <a:avLst/>
              </a:prstGeom>
              <a:solidFill>
                <a:srgbClr val="E7D0A7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9" name="Ellipse 8"/>
              <p:cNvSpPr/>
              <p:nvPr/>
            </p:nvSpPr>
            <p:spPr>
              <a:xfrm>
                <a:off x="5643418" y="845376"/>
                <a:ext cx="4405201" cy="4327236"/>
              </a:xfrm>
              <a:prstGeom prst="ellipse">
                <a:avLst/>
              </a:prstGeom>
              <a:solidFill>
                <a:srgbClr val="692B17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</p:grpSp>
        <p:sp>
          <p:nvSpPr>
            <p:cNvPr id="4" name="ZoneTexte 3"/>
            <p:cNvSpPr txBox="1"/>
            <p:nvPr/>
          </p:nvSpPr>
          <p:spPr>
            <a:xfrm>
              <a:off x="6539390" y="2807992"/>
              <a:ext cx="3500538" cy="82616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44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SOMMAIRE</a:t>
              </a:r>
            </a:p>
          </p:txBody>
        </p:sp>
      </p:grpSp>
      <p:grpSp>
        <p:nvGrpSpPr>
          <p:cNvPr id="29" name="Groupe 28">
            <a:extLst>
              <a:ext uri="{FF2B5EF4-FFF2-40B4-BE49-F238E27FC236}">
                <a16:creationId xmlns:a16="http://schemas.microsoft.com/office/drawing/2014/main" xmlns="" id="{56110B31-575D-F3BD-727B-743452E13F67}"/>
              </a:ext>
            </a:extLst>
          </p:cNvPr>
          <p:cNvGrpSpPr/>
          <p:nvPr/>
        </p:nvGrpSpPr>
        <p:grpSpPr>
          <a:xfrm>
            <a:off x="318654" y="5269292"/>
            <a:ext cx="6553201" cy="455022"/>
            <a:chOff x="318654" y="2121924"/>
            <a:chExt cx="6553201" cy="455022"/>
          </a:xfrm>
        </p:grpSpPr>
        <p:grpSp>
          <p:nvGrpSpPr>
            <p:cNvPr id="30" name="Groupe 29">
              <a:extLst>
                <a:ext uri="{FF2B5EF4-FFF2-40B4-BE49-F238E27FC236}">
                  <a16:creationId xmlns:a16="http://schemas.microsoft.com/office/drawing/2014/main" xmlns="" id="{B5749176-1D47-7021-567A-CC01E52E6647}"/>
                </a:ext>
              </a:extLst>
            </p:cNvPr>
            <p:cNvGrpSpPr/>
            <p:nvPr/>
          </p:nvGrpSpPr>
          <p:grpSpPr>
            <a:xfrm>
              <a:off x="563419" y="2121924"/>
              <a:ext cx="6308436" cy="455022"/>
              <a:chOff x="563419" y="1419960"/>
              <a:chExt cx="6308436" cy="455022"/>
            </a:xfrm>
          </p:grpSpPr>
          <p:sp>
            <p:nvSpPr>
              <p:cNvPr id="32" name="Rectangle à coins arrondis 16">
                <a:extLst>
                  <a:ext uri="{FF2B5EF4-FFF2-40B4-BE49-F238E27FC236}">
                    <a16:creationId xmlns:a16="http://schemas.microsoft.com/office/drawing/2014/main" xmlns="" id="{43BC6D2B-6E5C-E61E-C948-D8415CFC4362}"/>
                  </a:ext>
                </a:extLst>
              </p:cNvPr>
              <p:cNvSpPr/>
              <p:nvPr/>
            </p:nvSpPr>
            <p:spPr>
              <a:xfrm>
                <a:off x="840509" y="1422400"/>
                <a:ext cx="6031346" cy="452582"/>
              </a:xfrm>
              <a:prstGeom prst="roundRect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 sz="16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5" name="Ellipse 34">
                <a:extLst>
                  <a:ext uri="{FF2B5EF4-FFF2-40B4-BE49-F238E27FC236}">
                    <a16:creationId xmlns:a16="http://schemas.microsoft.com/office/drawing/2014/main" xmlns="" id="{586DAB99-5EEF-E97A-8C1C-FF9660CAABA5}"/>
                  </a:ext>
                </a:extLst>
              </p:cNvPr>
              <p:cNvSpPr/>
              <p:nvPr/>
            </p:nvSpPr>
            <p:spPr>
              <a:xfrm>
                <a:off x="563419" y="1419960"/>
                <a:ext cx="452581" cy="452581"/>
              </a:xfrm>
              <a:prstGeom prst="ellipse">
                <a:avLst/>
              </a:prstGeom>
              <a:solidFill>
                <a:srgbClr val="FAFAFA"/>
              </a:solidFill>
              <a:ln w="28575">
                <a:solidFill>
                  <a:srgbClr val="692B17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 sz="1600" b="1" dirty="0">
                  <a:solidFill>
                    <a:srgbClr val="C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6" name="ZoneTexte 35">
                <a:extLst>
                  <a:ext uri="{FF2B5EF4-FFF2-40B4-BE49-F238E27FC236}">
                    <a16:creationId xmlns:a16="http://schemas.microsoft.com/office/drawing/2014/main" xmlns="" id="{D87AF005-287F-AD7F-A678-87ABE5CDA5A4}"/>
                  </a:ext>
                </a:extLst>
              </p:cNvPr>
              <p:cNvSpPr txBox="1"/>
              <p:nvPr/>
            </p:nvSpPr>
            <p:spPr>
              <a:xfrm>
                <a:off x="1108364" y="1446195"/>
                <a:ext cx="5309796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fr-FR" b="1" dirty="0">
                    <a:solidFill>
                      <a:srgbClr val="001A3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Next Step</a:t>
                </a:r>
              </a:p>
            </p:txBody>
          </p:sp>
        </p:grpSp>
        <p:sp>
          <p:nvSpPr>
            <p:cNvPr id="31" name="ZoneTexte 30">
              <a:extLst>
                <a:ext uri="{FF2B5EF4-FFF2-40B4-BE49-F238E27FC236}">
                  <a16:creationId xmlns:a16="http://schemas.microsoft.com/office/drawing/2014/main" xmlns="" id="{C0F93184-F5F5-6D04-3C7C-6EBB31DA9569}"/>
                </a:ext>
              </a:extLst>
            </p:cNvPr>
            <p:cNvSpPr txBox="1"/>
            <p:nvPr/>
          </p:nvSpPr>
          <p:spPr>
            <a:xfrm>
              <a:off x="318654" y="2127178"/>
              <a:ext cx="942109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2000" b="1" dirty="0">
                  <a:solidFill>
                    <a:srgbClr val="C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V</a:t>
              </a:r>
            </a:p>
          </p:txBody>
        </p:sp>
      </p:grpSp>
      <p:pic>
        <p:nvPicPr>
          <p:cNvPr id="37" name="Image 36">
            <a:extLst>
              <a:ext uri="{FF2B5EF4-FFF2-40B4-BE49-F238E27FC236}">
                <a16:creationId xmlns:a16="http://schemas.microsoft.com/office/drawing/2014/main" xmlns="" id="{4D0EB65F-E744-4F62-9D69-2F3040C6EF0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7766"/>
            <a:ext cx="1138062" cy="5739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5934126"/>
      </p:ext>
    </p:extLst>
  </p:cSld>
  <p:clrMapOvr>
    <a:masterClrMapping/>
  </p:clrMapOvr>
  <p:transition spd="slow">
    <p:cover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e 9"/>
          <p:cNvGrpSpPr/>
          <p:nvPr/>
        </p:nvGrpSpPr>
        <p:grpSpPr>
          <a:xfrm>
            <a:off x="3471755" y="1003310"/>
            <a:ext cx="5136532" cy="4851379"/>
            <a:chOff x="5496364" y="595686"/>
            <a:chExt cx="5515223" cy="5209047"/>
          </a:xfrm>
        </p:grpSpPr>
        <p:grpSp>
          <p:nvGrpSpPr>
            <p:cNvPr id="3" name="Groupe 2"/>
            <p:cNvGrpSpPr/>
            <p:nvPr/>
          </p:nvGrpSpPr>
          <p:grpSpPr>
            <a:xfrm>
              <a:off x="5496364" y="595686"/>
              <a:ext cx="5515223" cy="5209047"/>
              <a:chOff x="4719684" y="150974"/>
              <a:chExt cx="6142279" cy="5801292"/>
            </a:xfrm>
          </p:grpSpPr>
          <p:sp>
            <p:nvSpPr>
              <p:cNvPr id="6" name="Ellipse 5"/>
              <p:cNvSpPr/>
              <p:nvPr/>
            </p:nvSpPr>
            <p:spPr>
              <a:xfrm>
                <a:off x="4719684" y="150974"/>
                <a:ext cx="6142279" cy="5801292"/>
              </a:xfrm>
              <a:prstGeom prst="ellipse">
                <a:avLst/>
              </a:prstGeom>
              <a:solidFill>
                <a:srgbClr val="99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2" name="Ellipse 1"/>
              <p:cNvSpPr/>
              <p:nvPr/>
            </p:nvSpPr>
            <p:spPr>
              <a:xfrm>
                <a:off x="5643418" y="445900"/>
                <a:ext cx="5218545" cy="5126185"/>
              </a:xfrm>
              <a:prstGeom prst="ellipse">
                <a:avLst/>
              </a:prstGeom>
              <a:solidFill>
                <a:srgbClr val="E7D0A7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9" name="Ellipse 8"/>
              <p:cNvSpPr/>
              <p:nvPr/>
            </p:nvSpPr>
            <p:spPr>
              <a:xfrm>
                <a:off x="5643418" y="845376"/>
                <a:ext cx="4405201" cy="4327236"/>
              </a:xfrm>
              <a:prstGeom prst="ellipse">
                <a:avLst/>
              </a:prstGeom>
              <a:solidFill>
                <a:srgbClr val="692B17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</p:grpSp>
        <p:sp>
          <p:nvSpPr>
            <p:cNvPr id="4" name="ZoneTexte 3"/>
            <p:cNvSpPr txBox="1"/>
            <p:nvPr/>
          </p:nvSpPr>
          <p:spPr>
            <a:xfrm>
              <a:off x="6553266" y="2410517"/>
              <a:ext cx="3500538" cy="168538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32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Leadership </a:t>
              </a:r>
            </a:p>
            <a:p>
              <a:pPr algn="ctr"/>
              <a:r>
                <a:rPr lang="fr-FR" sz="32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&amp; </a:t>
              </a:r>
            </a:p>
            <a:p>
              <a:pPr algn="ctr"/>
              <a:r>
                <a:rPr lang="fr-FR" sz="32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Business</a:t>
              </a:r>
            </a:p>
          </p:txBody>
        </p:sp>
      </p:grpSp>
      <p:pic>
        <p:nvPicPr>
          <p:cNvPr id="37" name="Image 36">
            <a:extLst>
              <a:ext uri="{FF2B5EF4-FFF2-40B4-BE49-F238E27FC236}">
                <a16:creationId xmlns:a16="http://schemas.microsoft.com/office/drawing/2014/main" xmlns="" id="{62F91144-C0FB-4E62-8557-FFA6334A5CF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7766"/>
            <a:ext cx="1138062" cy="5739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5128274"/>
      </p:ext>
    </p:extLst>
  </p:cSld>
  <p:clrMapOvr>
    <a:masterClrMapping/>
  </p:clrMapOvr>
  <p:transition spd="slow">
    <p:cover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91">
            <a:extLst>
              <a:ext uri="{FF2B5EF4-FFF2-40B4-BE49-F238E27FC236}">
                <a16:creationId xmlns:a16="http://schemas.microsoft.com/office/drawing/2014/main" xmlns="" id="{BE4F0F1A-41AE-400E-9311-1B7E0A297D07}"/>
              </a:ext>
            </a:extLst>
          </p:cNvPr>
          <p:cNvSpPr txBox="1"/>
          <p:nvPr/>
        </p:nvSpPr>
        <p:spPr>
          <a:xfrm>
            <a:off x="1849772" y="147766"/>
            <a:ext cx="7172465" cy="4801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400">
              <a:lnSpc>
                <a:spcPct val="90000"/>
              </a:lnSpc>
              <a:spcBef>
                <a:spcPct val="0"/>
              </a:spcBef>
              <a:defRPr/>
            </a:pPr>
            <a:r>
              <a:rPr lang="en-US" sz="2800" b="1" dirty="0">
                <a:solidFill>
                  <a:srgbClr val="C00000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rPr>
              <a:t>Fiche de </a:t>
            </a:r>
            <a:r>
              <a:rPr lang="en-US" sz="2800" b="1" dirty="0" err="1">
                <a:solidFill>
                  <a:srgbClr val="C00000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rPr>
              <a:t>suivi</a:t>
            </a:r>
            <a:r>
              <a:rPr lang="en-US" sz="2800" b="1" dirty="0">
                <a:solidFill>
                  <a:srgbClr val="C00000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rPr>
              <a:t> LB_STREAM1_SC1</a:t>
            </a:r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xmlns="" id="{FE179778-CB5F-47AE-BCE4-85F038F04EF6}"/>
              </a:ext>
            </a:extLst>
          </p:cNvPr>
          <p:cNvSpPr txBox="1"/>
          <p:nvPr/>
        </p:nvSpPr>
        <p:spPr>
          <a:xfrm>
            <a:off x="263950" y="721036"/>
            <a:ext cx="247480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b="1" dirty="0">
                <a:latin typeface="Arial" panose="020B0604020202020204" pitchFamily="34" charset="0"/>
                <a:cs typeface="Arial" panose="020B0604020202020204" pitchFamily="34" charset="0"/>
              </a:rPr>
              <a:t>PERIODE: Janvier 2025</a:t>
            </a:r>
          </a:p>
          <a:p>
            <a:endParaRPr lang="fr-FR" sz="12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fr-FR" sz="1200" b="1" dirty="0">
                <a:latin typeface="Arial" panose="020B0604020202020204" pitchFamily="34" charset="0"/>
                <a:cs typeface="Arial" panose="020B0604020202020204" pitchFamily="34" charset="0"/>
              </a:rPr>
              <a:t>Processus :</a:t>
            </a:r>
          </a:p>
          <a:p>
            <a:endParaRPr lang="fr-FR" sz="12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fr-FR" sz="1200" b="1" dirty="0">
                <a:latin typeface="Arial" panose="020B0604020202020204" pitchFamily="34" charset="0"/>
                <a:cs typeface="Arial" panose="020B0604020202020204" pitchFamily="34" charset="0"/>
              </a:rPr>
              <a:t>Stream / Chantier : </a:t>
            </a:r>
          </a:p>
          <a:p>
            <a:r>
              <a:rPr lang="fr-FR" sz="1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endParaRPr lang="fr-FR" sz="12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fr-FR" sz="1200" b="1" dirty="0">
                <a:latin typeface="Arial" panose="020B0604020202020204" pitchFamily="34" charset="0"/>
                <a:cs typeface="Arial" panose="020B0604020202020204" pitchFamily="34" charset="0"/>
              </a:rPr>
              <a:t>Stream leader : </a:t>
            </a:r>
          </a:p>
        </p:txBody>
      </p:sp>
      <p:sp>
        <p:nvSpPr>
          <p:cNvPr id="17" name="Triangle isocèle 16">
            <a:extLst>
              <a:ext uri="{FF2B5EF4-FFF2-40B4-BE49-F238E27FC236}">
                <a16:creationId xmlns:a16="http://schemas.microsoft.com/office/drawing/2014/main" xmlns="" id="{9A373D82-51E8-DC25-70C1-A428B648F335}"/>
              </a:ext>
            </a:extLst>
          </p:cNvPr>
          <p:cNvSpPr/>
          <p:nvPr/>
        </p:nvSpPr>
        <p:spPr>
          <a:xfrm rot="5400000">
            <a:off x="1196980" y="4361345"/>
            <a:ext cx="2902465" cy="258152"/>
          </a:xfrm>
          <a:prstGeom prst="triangle">
            <a:avLst/>
          </a:prstGeom>
          <a:solidFill>
            <a:schemeClr val="tx1">
              <a:lumMod val="50000"/>
              <a:lumOff val="5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grpSp>
        <p:nvGrpSpPr>
          <p:cNvPr id="23" name="Groupe 22">
            <a:extLst>
              <a:ext uri="{FF2B5EF4-FFF2-40B4-BE49-F238E27FC236}">
                <a16:creationId xmlns:a16="http://schemas.microsoft.com/office/drawing/2014/main" xmlns="" id="{E3A17A89-A1E9-7ADA-2A37-0CD5428473FD}"/>
              </a:ext>
            </a:extLst>
          </p:cNvPr>
          <p:cNvGrpSpPr/>
          <p:nvPr/>
        </p:nvGrpSpPr>
        <p:grpSpPr>
          <a:xfrm>
            <a:off x="245097" y="2592559"/>
            <a:ext cx="2187019" cy="3696934"/>
            <a:chOff x="245097" y="2933638"/>
            <a:chExt cx="2187019" cy="3696934"/>
          </a:xfrm>
        </p:grpSpPr>
        <p:sp>
          <p:nvSpPr>
            <p:cNvPr id="10" name="Rectangle : coins arrondis 9">
              <a:extLst>
                <a:ext uri="{FF2B5EF4-FFF2-40B4-BE49-F238E27FC236}">
                  <a16:creationId xmlns:a16="http://schemas.microsoft.com/office/drawing/2014/main" xmlns="" id="{A4127EC4-7E9D-8913-9F29-F6F4D68DA0A2}"/>
                </a:ext>
              </a:extLst>
            </p:cNvPr>
            <p:cNvSpPr/>
            <p:nvPr/>
          </p:nvSpPr>
          <p:spPr>
            <a:xfrm>
              <a:off x="245098" y="2933638"/>
              <a:ext cx="2187018" cy="695682"/>
            </a:xfrm>
            <a:prstGeom prst="roundRect">
              <a:avLst/>
            </a:prstGeom>
            <a:solidFill>
              <a:srgbClr val="C0000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1" name="Rectangle : coins arrondis 10">
              <a:extLst>
                <a:ext uri="{FF2B5EF4-FFF2-40B4-BE49-F238E27FC236}">
                  <a16:creationId xmlns:a16="http://schemas.microsoft.com/office/drawing/2014/main" xmlns="" id="{FC8EEDCD-5692-1F58-ABF9-0D64EF813AAA}"/>
                </a:ext>
              </a:extLst>
            </p:cNvPr>
            <p:cNvSpPr/>
            <p:nvPr/>
          </p:nvSpPr>
          <p:spPr>
            <a:xfrm>
              <a:off x="245098" y="3683951"/>
              <a:ext cx="2187018" cy="695682"/>
            </a:xfrm>
            <a:prstGeom prst="roundRect">
              <a:avLst/>
            </a:prstGeom>
            <a:solidFill>
              <a:srgbClr val="C0000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2" name="Rectangle : coins arrondis 11">
              <a:extLst>
                <a:ext uri="{FF2B5EF4-FFF2-40B4-BE49-F238E27FC236}">
                  <a16:creationId xmlns:a16="http://schemas.microsoft.com/office/drawing/2014/main" xmlns="" id="{013A530C-8E32-40EA-38FD-1B2B6078595B}"/>
                </a:ext>
              </a:extLst>
            </p:cNvPr>
            <p:cNvSpPr/>
            <p:nvPr/>
          </p:nvSpPr>
          <p:spPr>
            <a:xfrm>
              <a:off x="245098" y="4434264"/>
              <a:ext cx="2187018" cy="695682"/>
            </a:xfrm>
            <a:prstGeom prst="roundRect">
              <a:avLst/>
            </a:prstGeom>
            <a:solidFill>
              <a:srgbClr val="C0000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3" name="Rectangle : coins arrondis 12">
              <a:extLst>
                <a:ext uri="{FF2B5EF4-FFF2-40B4-BE49-F238E27FC236}">
                  <a16:creationId xmlns:a16="http://schemas.microsoft.com/office/drawing/2014/main" xmlns="" id="{38667433-1200-9F0F-DB51-8036CB3A966E}"/>
                </a:ext>
              </a:extLst>
            </p:cNvPr>
            <p:cNvSpPr/>
            <p:nvPr/>
          </p:nvSpPr>
          <p:spPr>
            <a:xfrm>
              <a:off x="245098" y="5184577"/>
              <a:ext cx="2187018" cy="695682"/>
            </a:xfrm>
            <a:prstGeom prst="roundRect">
              <a:avLst/>
            </a:prstGeom>
            <a:solidFill>
              <a:srgbClr val="C0000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4" name="Rectangle : coins arrondis 13">
              <a:extLst>
                <a:ext uri="{FF2B5EF4-FFF2-40B4-BE49-F238E27FC236}">
                  <a16:creationId xmlns:a16="http://schemas.microsoft.com/office/drawing/2014/main" xmlns="" id="{7E425A4C-8464-FA2F-0B29-C053BC0CA588}"/>
                </a:ext>
              </a:extLst>
            </p:cNvPr>
            <p:cNvSpPr/>
            <p:nvPr/>
          </p:nvSpPr>
          <p:spPr>
            <a:xfrm>
              <a:off x="245097" y="5934890"/>
              <a:ext cx="2187018" cy="695682"/>
            </a:xfrm>
            <a:prstGeom prst="roundRect">
              <a:avLst/>
            </a:prstGeom>
            <a:solidFill>
              <a:srgbClr val="C0000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8" name="ZoneTexte 17">
              <a:extLst>
                <a:ext uri="{FF2B5EF4-FFF2-40B4-BE49-F238E27FC236}">
                  <a16:creationId xmlns:a16="http://schemas.microsoft.com/office/drawing/2014/main" xmlns="" id="{57E49F2E-665D-0974-C928-80AFDBB39785}"/>
                </a:ext>
              </a:extLst>
            </p:cNvPr>
            <p:cNvSpPr txBox="1"/>
            <p:nvPr/>
          </p:nvSpPr>
          <p:spPr>
            <a:xfrm>
              <a:off x="282805" y="3121767"/>
              <a:ext cx="2129718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14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1. Périmètre &amp; Planning</a:t>
              </a:r>
            </a:p>
          </p:txBody>
        </p:sp>
        <p:sp>
          <p:nvSpPr>
            <p:cNvPr id="19" name="ZoneTexte 18">
              <a:extLst>
                <a:ext uri="{FF2B5EF4-FFF2-40B4-BE49-F238E27FC236}">
                  <a16:creationId xmlns:a16="http://schemas.microsoft.com/office/drawing/2014/main" xmlns="" id="{7291507D-ADB5-2D6E-BB1E-25D8AD6CE411}"/>
                </a:ext>
              </a:extLst>
            </p:cNvPr>
            <p:cNvSpPr txBox="1"/>
            <p:nvPr/>
          </p:nvSpPr>
          <p:spPr>
            <a:xfrm>
              <a:off x="320511" y="3780807"/>
              <a:ext cx="1998483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14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2. Elaboration &amp; validation approche</a:t>
              </a:r>
            </a:p>
          </p:txBody>
        </p:sp>
        <p:sp>
          <p:nvSpPr>
            <p:cNvPr id="20" name="ZoneTexte 19">
              <a:extLst>
                <a:ext uri="{FF2B5EF4-FFF2-40B4-BE49-F238E27FC236}">
                  <a16:creationId xmlns:a16="http://schemas.microsoft.com/office/drawing/2014/main" xmlns="" id="{F984863C-9492-F8FB-4959-FB2A9F7CE857}"/>
                </a:ext>
              </a:extLst>
            </p:cNvPr>
            <p:cNvSpPr txBox="1"/>
            <p:nvPr/>
          </p:nvSpPr>
          <p:spPr>
            <a:xfrm>
              <a:off x="263951" y="4618430"/>
              <a:ext cx="2073897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14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3. Communication</a:t>
              </a:r>
            </a:p>
          </p:txBody>
        </p:sp>
        <p:sp>
          <p:nvSpPr>
            <p:cNvPr id="21" name="ZoneTexte 20">
              <a:extLst>
                <a:ext uri="{FF2B5EF4-FFF2-40B4-BE49-F238E27FC236}">
                  <a16:creationId xmlns:a16="http://schemas.microsoft.com/office/drawing/2014/main" xmlns="" id="{BFC1D870-C860-87CC-2B16-AE73A700273B}"/>
                </a:ext>
              </a:extLst>
            </p:cNvPr>
            <p:cNvSpPr txBox="1"/>
            <p:nvPr/>
          </p:nvSpPr>
          <p:spPr>
            <a:xfrm>
              <a:off x="263951" y="5261539"/>
              <a:ext cx="2148572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14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4. Axes de changement/ Opportunités</a:t>
              </a:r>
            </a:p>
          </p:txBody>
        </p:sp>
        <p:sp>
          <p:nvSpPr>
            <p:cNvPr id="22" name="ZoneTexte 21">
              <a:extLst>
                <a:ext uri="{FF2B5EF4-FFF2-40B4-BE49-F238E27FC236}">
                  <a16:creationId xmlns:a16="http://schemas.microsoft.com/office/drawing/2014/main" xmlns="" id="{EAABDDF9-25A4-E2C3-A8A1-8E21CB7C2A9D}"/>
                </a:ext>
              </a:extLst>
            </p:cNvPr>
            <p:cNvSpPr txBox="1"/>
            <p:nvPr/>
          </p:nvSpPr>
          <p:spPr>
            <a:xfrm>
              <a:off x="263951" y="6120041"/>
              <a:ext cx="2073897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14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5. Formation</a:t>
              </a:r>
            </a:p>
          </p:txBody>
        </p:sp>
      </p:grpSp>
      <p:grpSp>
        <p:nvGrpSpPr>
          <p:cNvPr id="26" name="Groupe 25">
            <a:extLst>
              <a:ext uri="{FF2B5EF4-FFF2-40B4-BE49-F238E27FC236}">
                <a16:creationId xmlns:a16="http://schemas.microsoft.com/office/drawing/2014/main" xmlns="" id="{CED0B13A-8656-4FD7-8F53-91E8917F6095}"/>
              </a:ext>
            </a:extLst>
          </p:cNvPr>
          <p:cNvGrpSpPr/>
          <p:nvPr/>
        </p:nvGrpSpPr>
        <p:grpSpPr>
          <a:xfrm>
            <a:off x="8606671" y="233759"/>
            <a:ext cx="3340231" cy="535427"/>
            <a:chOff x="8606671" y="378899"/>
            <a:chExt cx="3340231" cy="535427"/>
          </a:xfrm>
        </p:grpSpPr>
        <p:sp>
          <p:nvSpPr>
            <p:cNvPr id="24" name="Rectangle : coins arrondis 23">
              <a:extLst>
                <a:ext uri="{FF2B5EF4-FFF2-40B4-BE49-F238E27FC236}">
                  <a16:creationId xmlns:a16="http://schemas.microsoft.com/office/drawing/2014/main" xmlns="" id="{DDC2E0FE-1048-4122-2E76-DEA965881FE6}"/>
                </a:ext>
              </a:extLst>
            </p:cNvPr>
            <p:cNvSpPr/>
            <p:nvPr/>
          </p:nvSpPr>
          <p:spPr>
            <a:xfrm>
              <a:off x="8606671" y="378899"/>
              <a:ext cx="3340231" cy="507220"/>
            </a:xfrm>
            <a:prstGeom prst="roundRect">
              <a:avLst/>
            </a:prstGeom>
            <a:solidFill>
              <a:srgbClr val="C0000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25" name="ZoneTexte 24">
              <a:extLst>
                <a:ext uri="{FF2B5EF4-FFF2-40B4-BE49-F238E27FC236}">
                  <a16:creationId xmlns:a16="http://schemas.microsoft.com/office/drawing/2014/main" xmlns="" id="{E85B1BFA-E571-E125-CFB8-52755AA57B0A}"/>
                </a:ext>
              </a:extLst>
            </p:cNvPr>
            <p:cNvSpPr txBox="1"/>
            <p:nvPr/>
          </p:nvSpPr>
          <p:spPr>
            <a:xfrm>
              <a:off x="8693084" y="391106"/>
              <a:ext cx="3253817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14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Taux de réalisation</a:t>
              </a:r>
            </a:p>
            <a:p>
              <a:pPr algn="ctr"/>
              <a:r>
                <a:rPr lang="fr-FR" sz="14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(Lié au planning)</a:t>
              </a:r>
            </a:p>
          </p:txBody>
        </p:sp>
      </p:grpSp>
      <p:sp>
        <p:nvSpPr>
          <p:cNvPr id="31" name="Organigramme : Connecteur 30">
            <a:extLst>
              <a:ext uri="{FF2B5EF4-FFF2-40B4-BE49-F238E27FC236}">
                <a16:creationId xmlns:a16="http://schemas.microsoft.com/office/drawing/2014/main" xmlns="" id="{FDFAB2B1-1718-4E2F-E9B5-8FF21524F95B}"/>
              </a:ext>
            </a:extLst>
          </p:cNvPr>
          <p:cNvSpPr/>
          <p:nvPr/>
        </p:nvSpPr>
        <p:spPr>
          <a:xfrm>
            <a:off x="11373438" y="859005"/>
            <a:ext cx="658306" cy="607766"/>
          </a:xfrm>
          <a:prstGeom prst="flowChartConnector">
            <a:avLst/>
          </a:prstGeom>
          <a:solidFill>
            <a:srgbClr val="C00000"/>
          </a:solidFill>
          <a:ln w="57150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2" name="ZoneTexte 31">
            <a:extLst>
              <a:ext uri="{FF2B5EF4-FFF2-40B4-BE49-F238E27FC236}">
                <a16:creationId xmlns:a16="http://schemas.microsoft.com/office/drawing/2014/main" xmlns="" id="{BDD5384A-5403-CC1C-8862-434B1346EE7A}"/>
              </a:ext>
            </a:extLst>
          </p:cNvPr>
          <p:cNvSpPr txBox="1"/>
          <p:nvPr/>
        </p:nvSpPr>
        <p:spPr>
          <a:xfrm>
            <a:off x="8748404" y="1509710"/>
            <a:ext cx="6583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25%</a:t>
            </a:r>
          </a:p>
        </p:txBody>
      </p:sp>
      <p:sp>
        <p:nvSpPr>
          <p:cNvPr id="33" name="ZoneTexte 32">
            <a:extLst>
              <a:ext uri="{FF2B5EF4-FFF2-40B4-BE49-F238E27FC236}">
                <a16:creationId xmlns:a16="http://schemas.microsoft.com/office/drawing/2014/main" xmlns="" id="{8D85D62B-913B-6237-F434-B80CC1C34300}"/>
              </a:ext>
            </a:extLst>
          </p:cNvPr>
          <p:cNvSpPr txBox="1"/>
          <p:nvPr/>
        </p:nvSpPr>
        <p:spPr>
          <a:xfrm>
            <a:off x="9673859" y="1498841"/>
            <a:ext cx="6583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50%</a:t>
            </a:r>
          </a:p>
        </p:txBody>
      </p:sp>
      <p:sp>
        <p:nvSpPr>
          <p:cNvPr id="34" name="ZoneTexte 33">
            <a:extLst>
              <a:ext uri="{FF2B5EF4-FFF2-40B4-BE49-F238E27FC236}">
                <a16:creationId xmlns:a16="http://schemas.microsoft.com/office/drawing/2014/main" xmlns="" id="{9A967F8C-9AA8-ABE5-844D-BCFD5D23C771}"/>
              </a:ext>
            </a:extLst>
          </p:cNvPr>
          <p:cNvSpPr txBox="1"/>
          <p:nvPr/>
        </p:nvSpPr>
        <p:spPr>
          <a:xfrm>
            <a:off x="10492034" y="1509710"/>
            <a:ext cx="6583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75%</a:t>
            </a:r>
          </a:p>
        </p:txBody>
      </p:sp>
      <p:sp>
        <p:nvSpPr>
          <p:cNvPr id="35" name="ZoneTexte 34">
            <a:extLst>
              <a:ext uri="{FF2B5EF4-FFF2-40B4-BE49-F238E27FC236}">
                <a16:creationId xmlns:a16="http://schemas.microsoft.com/office/drawing/2014/main" xmlns="" id="{290691A9-38FF-542B-3152-D8711FDC0D8D}"/>
              </a:ext>
            </a:extLst>
          </p:cNvPr>
          <p:cNvSpPr txBox="1"/>
          <p:nvPr/>
        </p:nvSpPr>
        <p:spPr>
          <a:xfrm>
            <a:off x="11332588" y="1509710"/>
            <a:ext cx="77142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100%</a:t>
            </a:r>
          </a:p>
        </p:txBody>
      </p:sp>
      <p:grpSp>
        <p:nvGrpSpPr>
          <p:cNvPr id="39" name="Groupe 38">
            <a:extLst>
              <a:ext uri="{FF2B5EF4-FFF2-40B4-BE49-F238E27FC236}">
                <a16:creationId xmlns:a16="http://schemas.microsoft.com/office/drawing/2014/main" xmlns="" id="{22369E43-EECC-E74A-405E-7A4EED21B6B2}"/>
              </a:ext>
            </a:extLst>
          </p:cNvPr>
          <p:cNvGrpSpPr/>
          <p:nvPr/>
        </p:nvGrpSpPr>
        <p:grpSpPr>
          <a:xfrm>
            <a:off x="2738763" y="953346"/>
            <a:ext cx="5527806" cy="390950"/>
            <a:chOff x="2073897" y="1098486"/>
            <a:chExt cx="6291483" cy="390950"/>
          </a:xfrm>
        </p:grpSpPr>
        <p:sp>
          <p:nvSpPr>
            <p:cNvPr id="7" name="Rectangle : coins arrondis 6">
              <a:extLst>
                <a:ext uri="{FF2B5EF4-FFF2-40B4-BE49-F238E27FC236}">
                  <a16:creationId xmlns:a16="http://schemas.microsoft.com/office/drawing/2014/main" xmlns="" id="{9B4ECF5A-A9DB-F297-2DBE-7C1032A5B2D4}"/>
                </a:ext>
              </a:extLst>
            </p:cNvPr>
            <p:cNvSpPr/>
            <p:nvPr/>
          </p:nvSpPr>
          <p:spPr>
            <a:xfrm>
              <a:off x="2073897" y="1098486"/>
              <a:ext cx="6291483" cy="390950"/>
            </a:xfrm>
            <a:prstGeom prst="round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1400"/>
            </a:p>
          </p:txBody>
        </p:sp>
        <p:sp>
          <p:nvSpPr>
            <p:cNvPr id="36" name="ZoneTexte 35">
              <a:extLst>
                <a:ext uri="{FF2B5EF4-FFF2-40B4-BE49-F238E27FC236}">
                  <a16:creationId xmlns:a16="http://schemas.microsoft.com/office/drawing/2014/main" xmlns="" id="{DFF32421-3869-C796-8B68-06FB8F75A2F2}"/>
                </a:ext>
              </a:extLst>
            </p:cNvPr>
            <p:cNvSpPr txBox="1"/>
            <p:nvPr/>
          </p:nvSpPr>
          <p:spPr>
            <a:xfrm>
              <a:off x="2168165" y="1150070"/>
              <a:ext cx="5844619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1400" dirty="0">
                  <a:latin typeface="Arial" panose="020B0604020202020204" pitchFamily="34" charset="0"/>
                  <a:cs typeface="Arial" panose="020B0604020202020204" pitchFamily="34" charset="0"/>
                </a:rPr>
                <a:t>Norme COPC </a:t>
              </a:r>
              <a:r>
                <a:rPr lang="fr-FR" sz="1400">
                  <a:latin typeface="Arial" panose="020B0604020202020204" pitchFamily="34" charset="0"/>
                  <a:cs typeface="Arial" panose="020B0604020202020204" pitchFamily="34" charset="0"/>
                </a:rPr>
                <a:t>N° </a:t>
              </a:r>
              <a:r>
                <a:rPr lang="fr-FR" sz="1400" dirty="0">
                  <a:latin typeface="Arial" panose="020B0604020202020204" pitchFamily="34" charset="0"/>
                  <a:cs typeface="Arial" panose="020B0604020202020204" pitchFamily="34" charset="0"/>
                </a:rPr>
                <a:t>1.1 &amp; 1.2</a:t>
              </a:r>
            </a:p>
          </p:txBody>
        </p:sp>
      </p:grpSp>
      <p:grpSp>
        <p:nvGrpSpPr>
          <p:cNvPr id="41" name="Groupe 40">
            <a:extLst>
              <a:ext uri="{FF2B5EF4-FFF2-40B4-BE49-F238E27FC236}">
                <a16:creationId xmlns:a16="http://schemas.microsoft.com/office/drawing/2014/main" xmlns="" id="{B101C328-D77C-F4AB-B073-6885EB86C85D}"/>
              </a:ext>
            </a:extLst>
          </p:cNvPr>
          <p:cNvGrpSpPr/>
          <p:nvPr/>
        </p:nvGrpSpPr>
        <p:grpSpPr>
          <a:xfrm>
            <a:off x="2738762" y="1474211"/>
            <a:ext cx="5527806" cy="390950"/>
            <a:chOff x="2073896" y="1619351"/>
            <a:chExt cx="6291483" cy="390950"/>
          </a:xfrm>
        </p:grpSpPr>
        <p:sp>
          <p:nvSpPr>
            <p:cNvPr id="8" name="Rectangle : coins arrondis 7">
              <a:extLst>
                <a:ext uri="{FF2B5EF4-FFF2-40B4-BE49-F238E27FC236}">
                  <a16:creationId xmlns:a16="http://schemas.microsoft.com/office/drawing/2014/main" xmlns="" id="{C3AF7E1D-9088-BEA6-30FF-527AFE78958F}"/>
                </a:ext>
              </a:extLst>
            </p:cNvPr>
            <p:cNvSpPr/>
            <p:nvPr/>
          </p:nvSpPr>
          <p:spPr>
            <a:xfrm>
              <a:off x="2073896" y="1619351"/>
              <a:ext cx="6291483" cy="390950"/>
            </a:xfrm>
            <a:prstGeom prst="round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14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7" name="ZoneTexte 36">
              <a:extLst>
                <a:ext uri="{FF2B5EF4-FFF2-40B4-BE49-F238E27FC236}">
                  <a16:creationId xmlns:a16="http://schemas.microsoft.com/office/drawing/2014/main" xmlns="" id="{A6F1EDFD-EE6F-2EF4-026A-6F8904963E5A}"/>
                </a:ext>
              </a:extLst>
            </p:cNvPr>
            <p:cNvSpPr txBox="1"/>
            <p:nvPr/>
          </p:nvSpPr>
          <p:spPr>
            <a:xfrm>
              <a:off x="2168165" y="1658579"/>
              <a:ext cx="5844619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1400" dirty="0">
                  <a:latin typeface="Arial" panose="020B0604020202020204" pitchFamily="34" charset="0"/>
                  <a:cs typeface="Arial" panose="020B0604020202020204" pitchFamily="34" charset="0"/>
                </a:rPr>
                <a:t>Définir les Orientations Stratégiques</a:t>
              </a:r>
            </a:p>
          </p:txBody>
        </p:sp>
      </p:grpSp>
      <p:grpSp>
        <p:nvGrpSpPr>
          <p:cNvPr id="40" name="Groupe 39">
            <a:extLst>
              <a:ext uri="{FF2B5EF4-FFF2-40B4-BE49-F238E27FC236}">
                <a16:creationId xmlns:a16="http://schemas.microsoft.com/office/drawing/2014/main" xmlns="" id="{C5A652D8-903A-3D98-FE0F-BF7B7ACD7877}"/>
              </a:ext>
            </a:extLst>
          </p:cNvPr>
          <p:cNvGrpSpPr/>
          <p:nvPr/>
        </p:nvGrpSpPr>
        <p:grpSpPr>
          <a:xfrm>
            <a:off x="2738762" y="1995076"/>
            <a:ext cx="5527806" cy="390950"/>
            <a:chOff x="2073896" y="2140216"/>
            <a:chExt cx="6291483" cy="390950"/>
          </a:xfrm>
        </p:grpSpPr>
        <p:sp>
          <p:nvSpPr>
            <p:cNvPr id="9" name="Rectangle : coins arrondis 8">
              <a:extLst>
                <a:ext uri="{FF2B5EF4-FFF2-40B4-BE49-F238E27FC236}">
                  <a16:creationId xmlns:a16="http://schemas.microsoft.com/office/drawing/2014/main" xmlns="" id="{D2B02A0E-9D68-A85D-30C6-37E60A08699E}"/>
                </a:ext>
              </a:extLst>
            </p:cNvPr>
            <p:cNvSpPr/>
            <p:nvPr/>
          </p:nvSpPr>
          <p:spPr>
            <a:xfrm>
              <a:off x="2073896" y="2140216"/>
              <a:ext cx="6291483" cy="390950"/>
            </a:xfrm>
            <a:prstGeom prst="round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14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8" name="ZoneTexte 37">
              <a:extLst>
                <a:ext uri="{FF2B5EF4-FFF2-40B4-BE49-F238E27FC236}">
                  <a16:creationId xmlns:a16="http://schemas.microsoft.com/office/drawing/2014/main" xmlns="" id="{E3DB4FEC-9F1C-05A9-3BCD-097A7EAC3807}"/>
                </a:ext>
              </a:extLst>
            </p:cNvPr>
            <p:cNvSpPr txBox="1"/>
            <p:nvPr/>
          </p:nvSpPr>
          <p:spPr>
            <a:xfrm>
              <a:off x="2198015" y="2197479"/>
              <a:ext cx="5844619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1400" dirty="0">
                  <a:latin typeface="Arial" panose="020B0604020202020204" pitchFamily="34" charset="0"/>
                  <a:cs typeface="Arial" panose="020B0604020202020204" pitchFamily="34" charset="0"/>
                </a:rPr>
                <a:t>Théophile AMANI</a:t>
              </a:r>
            </a:p>
          </p:txBody>
        </p:sp>
      </p:grpSp>
      <p:sp>
        <p:nvSpPr>
          <p:cNvPr id="42" name="Triangle isocèle 41">
            <a:extLst>
              <a:ext uri="{FF2B5EF4-FFF2-40B4-BE49-F238E27FC236}">
                <a16:creationId xmlns:a16="http://schemas.microsoft.com/office/drawing/2014/main" xmlns="" id="{BD4E3D1D-B291-9C92-645B-013F9D342742}"/>
              </a:ext>
            </a:extLst>
          </p:cNvPr>
          <p:cNvSpPr/>
          <p:nvPr/>
        </p:nvSpPr>
        <p:spPr>
          <a:xfrm rot="10800000">
            <a:off x="8868758" y="2368926"/>
            <a:ext cx="2902465" cy="260427"/>
          </a:xfrm>
          <a:prstGeom prst="triangle">
            <a:avLst/>
          </a:prstGeom>
          <a:solidFill>
            <a:schemeClr val="tx1">
              <a:lumMod val="50000"/>
              <a:lumOff val="5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grpSp>
        <p:nvGrpSpPr>
          <p:cNvPr id="43" name="Groupe 42">
            <a:extLst>
              <a:ext uri="{FF2B5EF4-FFF2-40B4-BE49-F238E27FC236}">
                <a16:creationId xmlns:a16="http://schemas.microsoft.com/office/drawing/2014/main" xmlns="" id="{E6EC7F94-01F8-FF10-A21B-CD21E6889B10}"/>
              </a:ext>
            </a:extLst>
          </p:cNvPr>
          <p:cNvGrpSpPr/>
          <p:nvPr/>
        </p:nvGrpSpPr>
        <p:grpSpPr>
          <a:xfrm>
            <a:off x="8606672" y="1896442"/>
            <a:ext cx="3384224" cy="427939"/>
            <a:chOff x="2073896" y="2140216"/>
            <a:chExt cx="6291483" cy="390950"/>
          </a:xfrm>
        </p:grpSpPr>
        <p:sp>
          <p:nvSpPr>
            <p:cNvPr id="44" name="Rectangle : coins arrondis 43">
              <a:extLst>
                <a:ext uri="{FF2B5EF4-FFF2-40B4-BE49-F238E27FC236}">
                  <a16:creationId xmlns:a16="http://schemas.microsoft.com/office/drawing/2014/main" xmlns="" id="{3BE07B93-DE0F-3EF5-D6B1-FD48F74F9972}"/>
                </a:ext>
              </a:extLst>
            </p:cNvPr>
            <p:cNvSpPr/>
            <p:nvPr/>
          </p:nvSpPr>
          <p:spPr>
            <a:xfrm>
              <a:off x="2073896" y="2140216"/>
              <a:ext cx="6291483" cy="390950"/>
            </a:xfrm>
            <a:prstGeom prst="round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14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5" name="ZoneTexte 44">
              <a:extLst>
                <a:ext uri="{FF2B5EF4-FFF2-40B4-BE49-F238E27FC236}">
                  <a16:creationId xmlns:a16="http://schemas.microsoft.com/office/drawing/2014/main" xmlns="" id="{CD68E25E-6EF8-078A-3DE9-9B7276DE129B}"/>
                </a:ext>
              </a:extLst>
            </p:cNvPr>
            <p:cNvSpPr txBox="1"/>
            <p:nvPr/>
          </p:nvSpPr>
          <p:spPr>
            <a:xfrm>
              <a:off x="2198014" y="2197479"/>
              <a:ext cx="5844618" cy="2811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1400" b="1" dirty="0">
                  <a:latin typeface="Arial" panose="020B0604020202020204" pitchFamily="34" charset="0"/>
                  <a:cs typeface="Arial" panose="020B0604020202020204" pitchFamily="34" charset="0"/>
                </a:rPr>
                <a:t>Recommandations / Alertes</a:t>
              </a:r>
            </a:p>
          </p:txBody>
        </p:sp>
      </p:grpSp>
      <p:grpSp>
        <p:nvGrpSpPr>
          <p:cNvPr id="49" name="Groupe 48">
            <a:extLst>
              <a:ext uri="{FF2B5EF4-FFF2-40B4-BE49-F238E27FC236}">
                <a16:creationId xmlns:a16="http://schemas.microsoft.com/office/drawing/2014/main" xmlns="" id="{26A8F9CB-857D-A530-043E-BF75E4986C41}"/>
              </a:ext>
            </a:extLst>
          </p:cNvPr>
          <p:cNvGrpSpPr/>
          <p:nvPr/>
        </p:nvGrpSpPr>
        <p:grpSpPr>
          <a:xfrm>
            <a:off x="8627879" y="2592559"/>
            <a:ext cx="3384224" cy="3802698"/>
            <a:chOff x="2073896" y="2140216"/>
            <a:chExt cx="6291483" cy="390950"/>
          </a:xfrm>
        </p:grpSpPr>
        <p:sp>
          <p:nvSpPr>
            <p:cNvPr id="50" name="Rectangle : coins arrondis 49">
              <a:extLst>
                <a:ext uri="{FF2B5EF4-FFF2-40B4-BE49-F238E27FC236}">
                  <a16:creationId xmlns:a16="http://schemas.microsoft.com/office/drawing/2014/main" xmlns="" id="{736769E8-C5A8-0B39-89D8-E7A590C8C76D}"/>
                </a:ext>
              </a:extLst>
            </p:cNvPr>
            <p:cNvSpPr/>
            <p:nvPr/>
          </p:nvSpPr>
          <p:spPr>
            <a:xfrm>
              <a:off x="2073896" y="2140216"/>
              <a:ext cx="6291483" cy="390950"/>
            </a:xfrm>
            <a:prstGeom prst="roundRect">
              <a:avLst>
                <a:gd name="adj" fmla="val 5246"/>
              </a:avLst>
            </a:prstGeom>
            <a:solidFill>
              <a:schemeClr val="bg1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14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1" name="ZoneTexte 50">
              <a:extLst>
                <a:ext uri="{FF2B5EF4-FFF2-40B4-BE49-F238E27FC236}">
                  <a16:creationId xmlns:a16="http://schemas.microsoft.com/office/drawing/2014/main" xmlns="" id="{2B2EAE62-39CD-AAC3-6FEA-4C803AA16BA2}"/>
                </a:ext>
              </a:extLst>
            </p:cNvPr>
            <p:cNvSpPr txBox="1"/>
            <p:nvPr/>
          </p:nvSpPr>
          <p:spPr>
            <a:xfrm>
              <a:off x="2158589" y="2148005"/>
              <a:ext cx="6167363" cy="31958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fr-FR" sz="1400" b="1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Recommandations</a:t>
              </a:r>
              <a:r>
                <a:rPr lang="fr-FR" sz="14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: </a:t>
              </a:r>
            </a:p>
            <a:p>
              <a:pPr marL="285750" indent="-285750" algn="just">
                <a:buClr>
                  <a:srgbClr val="FF0000"/>
                </a:buClr>
                <a:buFont typeface="Wingdings" panose="05000000000000000000" pitchFamily="2" charset="2"/>
                <a:buChar char="§"/>
              </a:pPr>
              <a:r>
                <a:rPr lang="fr-FR" sz="14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Planifier les activités permettant de réaliser les OS</a:t>
              </a:r>
            </a:p>
            <a:p>
              <a:pPr algn="just"/>
              <a:endParaRPr lang="fr-FR" sz="14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algn="just"/>
              <a:r>
                <a:rPr lang="fr-FR" sz="1400" b="1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Constats: </a:t>
              </a:r>
            </a:p>
            <a:p>
              <a:pPr marL="285750" indent="-285750" algn="just">
                <a:buClr>
                  <a:srgbClr val="FF1919"/>
                </a:buClr>
                <a:buFont typeface="Wingdings" panose="05000000000000000000" pitchFamily="2" charset="2"/>
                <a:buChar char="§"/>
              </a:pPr>
              <a:r>
                <a:rPr lang="fr-FR" sz="14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OS réalisés. Plan de com à définir par Direction et BU pour communication officielle</a:t>
              </a:r>
            </a:p>
            <a:p>
              <a:pPr algn="just"/>
              <a:endParaRPr lang="fr-FR" sz="14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algn="just"/>
              <a:endParaRPr lang="fr-FR" sz="1400" b="1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algn="just"/>
              <a:r>
                <a:rPr lang="fr-FR" sz="1400" b="1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Risque: </a:t>
              </a:r>
            </a:p>
            <a:p>
              <a:pPr marL="285750" indent="-285750" algn="just">
                <a:buClr>
                  <a:srgbClr val="FF0000"/>
                </a:buClr>
                <a:buFont typeface="Wingdings" panose="05000000000000000000" pitchFamily="2" charset="2"/>
                <a:buChar char="§"/>
              </a:pPr>
              <a:r>
                <a:rPr lang="fr-FR" sz="14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RAS</a:t>
              </a:r>
            </a:p>
            <a:p>
              <a:pPr algn="just"/>
              <a:endParaRPr lang="fr-FR" sz="1400" b="1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algn="just"/>
              <a:endParaRPr lang="fr-FR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52" name="Groupe 51">
            <a:extLst>
              <a:ext uri="{FF2B5EF4-FFF2-40B4-BE49-F238E27FC236}">
                <a16:creationId xmlns:a16="http://schemas.microsoft.com/office/drawing/2014/main" xmlns="" id="{21F3D403-CC42-E9F4-B6BE-E90046481684}"/>
              </a:ext>
            </a:extLst>
          </p:cNvPr>
          <p:cNvGrpSpPr/>
          <p:nvPr/>
        </p:nvGrpSpPr>
        <p:grpSpPr>
          <a:xfrm>
            <a:off x="3851608" y="2602181"/>
            <a:ext cx="4510146" cy="746820"/>
            <a:chOff x="2073896" y="2140216"/>
            <a:chExt cx="6291483" cy="425574"/>
          </a:xfrm>
        </p:grpSpPr>
        <p:sp>
          <p:nvSpPr>
            <p:cNvPr id="53" name="Rectangle : coins arrondis 52">
              <a:extLst>
                <a:ext uri="{FF2B5EF4-FFF2-40B4-BE49-F238E27FC236}">
                  <a16:creationId xmlns:a16="http://schemas.microsoft.com/office/drawing/2014/main" xmlns="" id="{BE61BDF2-F156-57FA-297D-B27E31DB33ED}"/>
                </a:ext>
              </a:extLst>
            </p:cNvPr>
            <p:cNvSpPr/>
            <p:nvPr/>
          </p:nvSpPr>
          <p:spPr>
            <a:xfrm>
              <a:off x="2073896" y="2140216"/>
              <a:ext cx="6291483" cy="390950"/>
            </a:xfrm>
            <a:prstGeom prst="round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14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4" name="ZoneTexte 53">
              <a:extLst>
                <a:ext uri="{FF2B5EF4-FFF2-40B4-BE49-F238E27FC236}">
                  <a16:creationId xmlns:a16="http://schemas.microsoft.com/office/drawing/2014/main" xmlns="" id="{673D30F0-8D26-7E4B-1A0B-ABBB544E7747}"/>
                </a:ext>
              </a:extLst>
            </p:cNvPr>
            <p:cNvSpPr txBox="1"/>
            <p:nvPr/>
          </p:nvSpPr>
          <p:spPr>
            <a:xfrm>
              <a:off x="2198014" y="2197479"/>
              <a:ext cx="6027323" cy="36831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1200" b="1" dirty="0">
                  <a:latin typeface="Arial" panose="020B0604020202020204" pitchFamily="34" charset="0"/>
                  <a:cs typeface="Arial" panose="020B0604020202020204" pitchFamily="34" charset="0"/>
                </a:rPr>
                <a:t>A retenir</a:t>
              </a:r>
              <a:r>
                <a:rPr lang="fr-FR" sz="1200" dirty="0">
                  <a:latin typeface="Arial" panose="020B0604020202020204" pitchFamily="34" charset="0"/>
                  <a:cs typeface="Arial" panose="020B0604020202020204" pitchFamily="34" charset="0"/>
                </a:rPr>
                <a:t>: </a:t>
              </a:r>
            </a:p>
            <a:p>
              <a:r>
                <a:rPr lang="fr-FR" sz="1200" dirty="0">
                  <a:latin typeface="Arial" panose="020B0604020202020204" pitchFamily="34" charset="0"/>
                  <a:cs typeface="Arial" panose="020B0604020202020204" pitchFamily="34" charset="0"/>
                </a:rPr>
                <a:t>Action démarrée et clôturée </a:t>
              </a:r>
            </a:p>
            <a:p>
              <a:endParaRPr lang="fr-FR" sz="12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55" name="Groupe 54">
            <a:extLst>
              <a:ext uri="{FF2B5EF4-FFF2-40B4-BE49-F238E27FC236}">
                <a16:creationId xmlns:a16="http://schemas.microsoft.com/office/drawing/2014/main" xmlns="" id="{822361D3-ECB4-BB3D-8E8F-8E4A9BF22BA0}"/>
              </a:ext>
            </a:extLst>
          </p:cNvPr>
          <p:cNvGrpSpPr/>
          <p:nvPr/>
        </p:nvGrpSpPr>
        <p:grpSpPr>
          <a:xfrm>
            <a:off x="3851608" y="3398814"/>
            <a:ext cx="4510146" cy="746820"/>
            <a:chOff x="2073896" y="2140216"/>
            <a:chExt cx="6291483" cy="425574"/>
          </a:xfrm>
        </p:grpSpPr>
        <p:sp>
          <p:nvSpPr>
            <p:cNvPr id="56" name="Rectangle : coins arrondis 55">
              <a:extLst>
                <a:ext uri="{FF2B5EF4-FFF2-40B4-BE49-F238E27FC236}">
                  <a16:creationId xmlns:a16="http://schemas.microsoft.com/office/drawing/2014/main" xmlns="" id="{35536621-1A0A-2EF7-A288-F254EC608BC4}"/>
                </a:ext>
              </a:extLst>
            </p:cNvPr>
            <p:cNvSpPr/>
            <p:nvPr/>
          </p:nvSpPr>
          <p:spPr>
            <a:xfrm>
              <a:off x="2073896" y="2140216"/>
              <a:ext cx="6291483" cy="390950"/>
            </a:xfrm>
            <a:prstGeom prst="round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14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7" name="ZoneTexte 56">
              <a:extLst>
                <a:ext uri="{FF2B5EF4-FFF2-40B4-BE49-F238E27FC236}">
                  <a16:creationId xmlns:a16="http://schemas.microsoft.com/office/drawing/2014/main" xmlns="" id="{5EFF7B56-454B-F0F7-5858-55A93D9774C2}"/>
                </a:ext>
              </a:extLst>
            </p:cNvPr>
            <p:cNvSpPr txBox="1"/>
            <p:nvPr/>
          </p:nvSpPr>
          <p:spPr>
            <a:xfrm>
              <a:off x="2198014" y="2197479"/>
              <a:ext cx="6027323" cy="36831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1200" b="1" dirty="0">
                  <a:latin typeface="Arial" panose="020B0604020202020204" pitchFamily="34" charset="0"/>
                  <a:cs typeface="Arial" panose="020B0604020202020204" pitchFamily="34" charset="0"/>
                </a:rPr>
                <a:t>A retenir</a:t>
              </a:r>
              <a:r>
                <a:rPr lang="fr-FR" sz="1200" dirty="0">
                  <a:latin typeface="Arial" panose="020B0604020202020204" pitchFamily="34" charset="0"/>
                  <a:cs typeface="Arial" panose="020B0604020202020204" pitchFamily="34" charset="0"/>
                </a:rPr>
                <a:t>: </a:t>
              </a:r>
            </a:p>
            <a:p>
              <a:r>
                <a:rPr lang="fr-FR" sz="1200" dirty="0">
                  <a:latin typeface="Arial" panose="020B0604020202020204" pitchFamily="34" charset="0"/>
                  <a:cs typeface="Arial" panose="020B0604020202020204" pitchFamily="34" charset="0"/>
                </a:rPr>
                <a:t>Procédure rédigée et validée</a:t>
              </a:r>
            </a:p>
            <a:p>
              <a:endParaRPr lang="fr-FR" sz="12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58" name="Groupe 57">
            <a:extLst>
              <a:ext uri="{FF2B5EF4-FFF2-40B4-BE49-F238E27FC236}">
                <a16:creationId xmlns:a16="http://schemas.microsoft.com/office/drawing/2014/main" xmlns="" id="{798C02E8-E7F8-9288-7477-CC693D18D63E}"/>
              </a:ext>
            </a:extLst>
          </p:cNvPr>
          <p:cNvGrpSpPr/>
          <p:nvPr/>
        </p:nvGrpSpPr>
        <p:grpSpPr>
          <a:xfrm>
            <a:off x="3875314" y="4185362"/>
            <a:ext cx="4486439" cy="746820"/>
            <a:chOff x="2073896" y="2140216"/>
            <a:chExt cx="6291483" cy="425574"/>
          </a:xfrm>
        </p:grpSpPr>
        <p:sp>
          <p:nvSpPr>
            <p:cNvPr id="59" name="Rectangle : coins arrondis 58">
              <a:extLst>
                <a:ext uri="{FF2B5EF4-FFF2-40B4-BE49-F238E27FC236}">
                  <a16:creationId xmlns:a16="http://schemas.microsoft.com/office/drawing/2014/main" xmlns="" id="{DF6584D5-E611-D85F-F36F-F57A149BD907}"/>
                </a:ext>
              </a:extLst>
            </p:cNvPr>
            <p:cNvSpPr/>
            <p:nvPr/>
          </p:nvSpPr>
          <p:spPr>
            <a:xfrm>
              <a:off x="2073896" y="2140216"/>
              <a:ext cx="6291483" cy="390950"/>
            </a:xfrm>
            <a:prstGeom prst="round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14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0" name="ZoneTexte 59">
              <a:extLst>
                <a:ext uri="{FF2B5EF4-FFF2-40B4-BE49-F238E27FC236}">
                  <a16:creationId xmlns:a16="http://schemas.microsoft.com/office/drawing/2014/main" xmlns="" id="{55585D6E-3A6B-C7FD-6B05-184C373B3AF3}"/>
                </a:ext>
              </a:extLst>
            </p:cNvPr>
            <p:cNvSpPr txBox="1"/>
            <p:nvPr/>
          </p:nvSpPr>
          <p:spPr>
            <a:xfrm>
              <a:off x="2198014" y="2197479"/>
              <a:ext cx="6027323" cy="36831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1200" b="1" dirty="0">
                  <a:latin typeface="Arial" panose="020B0604020202020204" pitchFamily="34" charset="0"/>
                  <a:cs typeface="Arial" panose="020B0604020202020204" pitchFamily="34" charset="0"/>
                </a:rPr>
                <a:t>A retenir</a:t>
              </a:r>
              <a:r>
                <a:rPr lang="fr-FR" sz="1200" dirty="0">
                  <a:latin typeface="Arial" panose="020B0604020202020204" pitchFamily="34" charset="0"/>
                  <a:cs typeface="Arial" panose="020B0604020202020204" pitchFamily="34" charset="0"/>
                </a:rPr>
                <a:t>: </a:t>
              </a:r>
            </a:p>
            <a:p>
              <a:r>
                <a:rPr lang="fr-FR" sz="1200" dirty="0">
                  <a:latin typeface="Arial" panose="020B0604020202020204" pitchFamily="34" charset="0"/>
                  <a:cs typeface="Arial" panose="020B0604020202020204" pitchFamily="34" charset="0"/>
                </a:rPr>
                <a:t>Réalisée le vendredi 15/11/2024</a:t>
              </a:r>
            </a:p>
            <a:p>
              <a:endParaRPr lang="fr-FR" sz="12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61" name="Groupe 60">
            <a:extLst>
              <a:ext uri="{FF2B5EF4-FFF2-40B4-BE49-F238E27FC236}">
                <a16:creationId xmlns:a16="http://schemas.microsoft.com/office/drawing/2014/main" xmlns="" id="{8D753A15-13FC-49F6-F2A3-9A0D79E7D635}"/>
              </a:ext>
            </a:extLst>
          </p:cNvPr>
          <p:cNvGrpSpPr/>
          <p:nvPr/>
        </p:nvGrpSpPr>
        <p:grpSpPr>
          <a:xfrm>
            <a:off x="3851608" y="4962811"/>
            <a:ext cx="4510146" cy="687054"/>
            <a:chOff x="2073896" y="2140216"/>
            <a:chExt cx="6291483" cy="391516"/>
          </a:xfrm>
        </p:grpSpPr>
        <p:sp>
          <p:nvSpPr>
            <p:cNvPr id="62" name="Rectangle : coins arrondis 61">
              <a:extLst>
                <a:ext uri="{FF2B5EF4-FFF2-40B4-BE49-F238E27FC236}">
                  <a16:creationId xmlns:a16="http://schemas.microsoft.com/office/drawing/2014/main" xmlns="" id="{EAA1778D-8CF5-D90E-69AF-439818FBF373}"/>
                </a:ext>
              </a:extLst>
            </p:cNvPr>
            <p:cNvSpPr/>
            <p:nvPr/>
          </p:nvSpPr>
          <p:spPr>
            <a:xfrm>
              <a:off x="2073896" y="2140216"/>
              <a:ext cx="6291483" cy="390950"/>
            </a:xfrm>
            <a:prstGeom prst="round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14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3" name="ZoneTexte 62">
              <a:extLst>
                <a:ext uri="{FF2B5EF4-FFF2-40B4-BE49-F238E27FC236}">
                  <a16:creationId xmlns:a16="http://schemas.microsoft.com/office/drawing/2014/main" xmlns="" id="{30EC196F-D64C-9866-90B7-B98C05EB50A6}"/>
                </a:ext>
              </a:extLst>
            </p:cNvPr>
            <p:cNvSpPr txBox="1"/>
            <p:nvPr/>
          </p:nvSpPr>
          <p:spPr>
            <a:xfrm>
              <a:off x="2198014" y="2163422"/>
              <a:ext cx="6027323" cy="3683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1200" b="1" dirty="0">
                  <a:latin typeface="Arial" panose="020B0604020202020204" pitchFamily="34" charset="0"/>
                  <a:cs typeface="Arial" panose="020B0604020202020204" pitchFamily="34" charset="0"/>
                </a:rPr>
                <a:t>A retenir</a:t>
              </a:r>
              <a:r>
                <a:rPr lang="fr-FR" sz="1200" dirty="0">
                  <a:latin typeface="Arial" panose="020B0604020202020204" pitchFamily="34" charset="0"/>
                  <a:cs typeface="Arial" panose="020B0604020202020204" pitchFamily="34" charset="0"/>
                </a:rPr>
                <a:t>: </a:t>
              </a:r>
            </a:p>
            <a:p>
              <a:r>
                <a:rPr lang="fr-FR" sz="1200" dirty="0">
                  <a:latin typeface="Arial" panose="020B0604020202020204" pitchFamily="34" charset="0"/>
                  <a:cs typeface="Arial" panose="020B0604020202020204" pitchFamily="34" charset="0"/>
                </a:rPr>
                <a:t>Axes de changement identifiés et communiqués</a:t>
              </a:r>
            </a:p>
            <a:p>
              <a:endParaRPr lang="fr-FR" sz="12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64" name="Groupe 63">
            <a:extLst>
              <a:ext uri="{FF2B5EF4-FFF2-40B4-BE49-F238E27FC236}">
                <a16:creationId xmlns:a16="http://schemas.microsoft.com/office/drawing/2014/main" xmlns="" id="{9FEB3754-AAE9-B209-44B3-AA6C2671143F}"/>
              </a:ext>
            </a:extLst>
          </p:cNvPr>
          <p:cNvGrpSpPr/>
          <p:nvPr/>
        </p:nvGrpSpPr>
        <p:grpSpPr>
          <a:xfrm>
            <a:off x="3851608" y="5709197"/>
            <a:ext cx="4510146" cy="686060"/>
            <a:chOff x="2073896" y="2140216"/>
            <a:chExt cx="6291483" cy="390950"/>
          </a:xfrm>
        </p:grpSpPr>
        <p:sp>
          <p:nvSpPr>
            <p:cNvPr id="65" name="Rectangle : coins arrondis 64">
              <a:extLst>
                <a:ext uri="{FF2B5EF4-FFF2-40B4-BE49-F238E27FC236}">
                  <a16:creationId xmlns:a16="http://schemas.microsoft.com/office/drawing/2014/main" xmlns="" id="{9B4BA84E-EBA4-4141-D325-E6B4EE904697}"/>
                </a:ext>
              </a:extLst>
            </p:cNvPr>
            <p:cNvSpPr/>
            <p:nvPr/>
          </p:nvSpPr>
          <p:spPr>
            <a:xfrm>
              <a:off x="2073896" y="2140216"/>
              <a:ext cx="6291483" cy="390950"/>
            </a:xfrm>
            <a:prstGeom prst="round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14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6" name="ZoneTexte 65">
              <a:extLst>
                <a:ext uri="{FF2B5EF4-FFF2-40B4-BE49-F238E27FC236}">
                  <a16:creationId xmlns:a16="http://schemas.microsoft.com/office/drawing/2014/main" xmlns="" id="{03D2A14C-6D3A-86EF-F605-F550D4B597B4}"/>
                </a:ext>
              </a:extLst>
            </p:cNvPr>
            <p:cNvSpPr txBox="1"/>
            <p:nvPr/>
          </p:nvSpPr>
          <p:spPr>
            <a:xfrm>
              <a:off x="2198014" y="2197479"/>
              <a:ext cx="6027323" cy="26307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1200" b="1" dirty="0">
                  <a:latin typeface="Arial" panose="020B0604020202020204" pitchFamily="34" charset="0"/>
                  <a:cs typeface="Arial" panose="020B0604020202020204" pitchFamily="34" charset="0"/>
                </a:rPr>
                <a:t>A retenir</a:t>
              </a:r>
              <a:r>
                <a:rPr lang="fr-FR" sz="1200" dirty="0">
                  <a:latin typeface="Arial" panose="020B0604020202020204" pitchFamily="34" charset="0"/>
                  <a:cs typeface="Arial" panose="020B0604020202020204" pitchFamily="34" charset="0"/>
                </a:rPr>
                <a:t>: </a:t>
              </a:r>
            </a:p>
            <a:p>
              <a:r>
                <a:rPr lang="fr-FR" sz="1200" dirty="0">
                  <a:latin typeface="Arial" panose="020B0604020202020204" pitchFamily="34" charset="0"/>
                  <a:cs typeface="Arial" panose="020B0604020202020204" pitchFamily="34" charset="0"/>
                </a:rPr>
                <a:t>N/A</a:t>
              </a:r>
            </a:p>
          </p:txBody>
        </p:sp>
      </p:grpSp>
      <p:grpSp>
        <p:nvGrpSpPr>
          <p:cNvPr id="68" name="Groupe 67">
            <a:extLst>
              <a:ext uri="{FF2B5EF4-FFF2-40B4-BE49-F238E27FC236}">
                <a16:creationId xmlns:a16="http://schemas.microsoft.com/office/drawing/2014/main" xmlns="" id="{8DDACA37-690D-F70D-D2E1-ADEC859C628B}"/>
              </a:ext>
            </a:extLst>
          </p:cNvPr>
          <p:cNvGrpSpPr/>
          <p:nvPr/>
        </p:nvGrpSpPr>
        <p:grpSpPr>
          <a:xfrm>
            <a:off x="10448042" y="859005"/>
            <a:ext cx="658308" cy="607766"/>
            <a:chOff x="10448042" y="1098486"/>
            <a:chExt cx="658308" cy="607766"/>
          </a:xfrm>
        </p:grpSpPr>
        <p:sp>
          <p:nvSpPr>
            <p:cNvPr id="30" name="Organigramme : Connecteur 29">
              <a:extLst>
                <a:ext uri="{FF2B5EF4-FFF2-40B4-BE49-F238E27FC236}">
                  <a16:creationId xmlns:a16="http://schemas.microsoft.com/office/drawing/2014/main" xmlns="" id="{3BE9A5A2-141D-E463-9FF3-A54945498864}"/>
                </a:ext>
              </a:extLst>
            </p:cNvPr>
            <p:cNvSpPr/>
            <p:nvPr/>
          </p:nvSpPr>
          <p:spPr>
            <a:xfrm>
              <a:off x="10448042" y="1098486"/>
              <a:ext cx="658306" cy="607766"/>
            </a:xfrm>
            <a:prstGeom prst="flowChartConnector">
              <a:avLst/>
            </a:prstGeom>
            <a:solidFill>
              <a:schemeClr val="bg1"/>
            </a:solidFill>
            <a:ln w="57150">
              <a:solidFill>
                <a:srgbClr val="00B05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  <p:sp>
          <p:nvSpPr>
            <p:cNvPr id="67" name="Arc partiel 66">
              <a:extLst>
                <a:ext uri="{FF2B5EF4-FFF2-40B4-BE49-F238E27FC236}">
                  <a16:creationId xmlns:a16="http://schemas.microsoft.com/office/drawing/2014/main" xmlns="" id="{AE01E035-7186-187A-B0AF-7EF0D3E365F3}"/>
                </a:ext>
              </a:extLst>
            </p:cNvPr>
            <p:cNvSpPr/>
            <p:nvPr/>
          </p:nvSpPr>
          <p:spPr>
            <a:xfrm>
              <a:off x="10448043" y="1112363"/>
              <a:ext cx="658307" cy="584700"/>
            </a:xfrm>
            <a:prstGeom prst="pie">
              <a:avLst/>
            </a:prstGeom>
            <a:solidFill>
              <a:srgbClr val="00B05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71" name="Groupe 70">
            <a:extLst>
              <a:ext uri="{FF2B5EF4-FFF2-40B4-BE49-F238E27FC236}">
                <a16:creationId xmlns:a16="http://schemas.microsoft.com/office/drawing/2014/main" xmlns="" id="{ACEBFFF1-E7FE-486C-9255-1D6E340092D2}"/>
              </a:ext>
            </a:extLst>
          </p:cNvPr>
          <p:cNvGrpSpPr/>
          <p:nvPr/>
        </p:nvGrpSpPr>
        <p:grpSpPr>
          <a:xfrm>
            <a:off x="9618480" y="859005"/>
            <a:ext cx="670877" cy="607766"/>
            <a:chOff x="9618480" y="1098486"/>
            <a:chExt cx="670877" cy="607766"/>
          </a:xfrm>
        </p:grpSpPr>
        <p:sp>
          <p:nvSpPr>
            <p:cNvPr id="29" name="Organigramme : Connecteur 28">
              <a:extLst>
                <a:ext uri="{FF2B5EF4-FFF2-40B4-BE49-F238E27FC236}">
                  <a16:creationId xmlns:a16="http://schemas.microsoft.com/office/drawing/2014/main" xmlns="" id="{12BC6207-CF54-F4C2-BA5F-E867C0A55F0D}"/>
                </a:ext>
              </a:extLst>
            </p:cNvPr>
            <p:cNvSpPr/>
            <p:nvPr/>
          </p:nvSpPr>
          <p:spPr>
            <a:xfrm>
              <a:off x="9618480" y="1098486"/>
              <a:ext cx="658306" cy="607766"/>
            </a:xfrm>
            <a:prstGeom prst="flowChartConnector">
              <a:avLst/>
            </a:prstGeom>
            <a:solidFill>
              <a:schemeClr val="bg1"/>
            </a:solidFill>
            <a:ln w="57150">
              <a:solidFill>
                <a:schemeClr val="accent6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69" name="Arc partiel 68">
              <a:extLst>
                <a:ext uri="{FF2B5EF4-FFF2-40B4-BE49-F238E27FC236}">
                  <a16:creationId xmlns:a16="http://schemas.microsoft.com/office/drawing/2014/main" xmlns="" id="{67B2034A-D289-46CB-606A-103940DB6AC2}"/>
                </a:ext>
              </a:extLst>
            </p:cNvPr>
            <p:cNvSpPr/>
            <p:nvPr/>
          </p:nvSpPr>
          <p:spPr>
            <a:xfrm>
              <a:off x="9631052" y="1122792"/>
              <a:ext cx="658305" cy="578442"/>
            </a:xfrm>
            <a:prstGeom prst="pie">
              <a:avLst>
                <a:gd name="adj1" fmla="val 5503421"/>
                <a:gd name="adj2" fmla="val 16199996"/>
              </a:avLst>
            </a:prstGeom>
            <a:solidFill>
              <a:srgbClr val="00B05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72" name="Groupe 71">
            <a:extLst>
              <a:ext uri="{FF2B5EF4-FFF2-40B4-BE49-F238E27FC236}">
                <a16:creationId xmlns:a16="http://schemas.microsoft.com/office/drawing/2014/main" xmlns="" id="{C55B179C-6C8B-108B-329F-764A09A67E59}"/>
              </a:ext>
            </a:extLst>
          </p:cNvPr>
          <p:cNvGrpSpPr/>
          <p:nvPr/>
        </p:nvGrpSpPr>
        <p:grpSpPr>
          <a:xfrm>
            <a:off x="8693084" y="859005"/>
            <a:ext cx="670878" cy="607766"/>
            <a:chOff x="8693084" y="1098486"/>
            <a:chExt cx="670878" cy="607766"/>
          </a:xfrm>
        </p:grpSpPr>
        <p:sp>
          <p:nvSpPr>
            <p:cNvPr id="27" name="Organigramme : Connecteur 26">
              <a:extLst>
                <a:ext uri="{FF2B5EF4-FFF2-40B4-BE49-F238E27FC236}">
                  <a16:creationId xmlns:a16="http://schemas.microsoft.com/office/drawing/2014/main" xmlns="" id="{5124BBC6-13A6-AED2-1F00-9460924393A9}"/>
                </a:ext>
              </a:extLst>
            </p:cNvPr>
            <p:cNvSpPr/>
            <p:nvPr/>
          </p:nvSpPr>
          <p:spPr>
            <a:xfrm>
              <a:off x="8693084" y="1098486"/>
              <a:ext cx="658306" cy="607766"/>
            </a:xfrm>
            <a:prstGeom prst="flowChartConnector">
              <a:avLst/>
            </a:prstGeom>
            <a:solidFill>
              <a:schemeClr val="bg1"/>
            </a:solidFill>
            <a:ln w="57150">
              <a:solidFill>
                <a:srgbClr val="00B05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  <p:sp>
          <p:nvSpPr>
            <p:cNvPr id="70" name="Arc partiel 69">
              <a:extLst>
                <a:ext uri="{FF2B5EF4-FFF2-40B4-BE49-F238E27FC236}">
                  <a16:creationId xmlns:a16="http://schemas.microsoft.com/office/drawing/2014/main" xmlns="" id="{DA82CB88-0B79-4450-96A8-84B92BDD8BE1}"/>
                </a:ext>
              </a:extLst>
            </p:cNvPr>
            <p:cNvSpPr/>
            <p:nvPr/>
          </p:nvSpPr>
          <p:spPr>
            <a:xfrm>
              <a:off x="8705657" y="1113268"/>
              <a:ext cx="658305" cy="578442"/>
            </a:xfrm>
            <a:prstGeom prst="pie">
              <a:avLst>
                <a:gd name="adj1" fmla="val 10833443"/>
                <a:gd name="adj2" fmla="val 16199996"/>
              </a:avLst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73" name="Groupe 72">
            <a:extLst>
              <a:ext uri="{FF2B5EF4-FFF2-40B4-BE49-F238E27FC236}">
                <a16:creationId xmlns:a16="http://schemas.microsoft.com/office/drawing/2014/main" xmlns="" id="{D5E7221A-ED56-4B8D-896B-0A4845B64091}"/>
              </a:ext>
            </a:extLst>
          </p:cNvPr>
          <p:cNvGrpSpPr/>
          <p:nvPr/>
        </p:nvGrpSpPr>
        <p:grpSpPr>
          <a:xfrm>
            <a:off x="2809199" y="2619874"/>
            <a:ext cx="921523" cy="2946621"/>
            <a:chOff x="245098" y="2933638"/>
            <a:chExt cx="2187018" cy="2946621"/>
          </a:xfrm>
        </p:grpSpPr>
        <p:sp>
          <p:nvSpPr>
            <p:cNvPr id="74" name="Rectangle : coins arrondis 73">
              <a:extLst>
                <a:ext uri="{FF2B5EF4-FFF2-40B4-BE49-F238E27FC236}">
                  <a16:creationId xmlns:a16="http://schemas.microsoft.com/office/drawing/2014/main" xmlns="" id="{56015940-16ED-43EB-8C10-5F9C6CE11DE3}"/>
                </a:ext>
              </a:extLst>
            </p:cNvPr>
            <p:cNvSpPr/>
            <p:nvPr/>
          </p:nvSpPr>
          <p:spPr>
            <a:xfrm>
              <a:off x="245098" y="2933638"/>
              <a:ext cx="2187018" cy="695682"/>
            </a:xfrm>
            <a:prstGeom prst="roundRect">
              <a:avLst/>
            </a:prstGeom>
            <a:solidFill>
              <a:srgbClr val="C0000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CM" sz="1600" dirty="0">
                  <a:solidFill>
                    <a:schemeClr val="bg1"/>
                  </a:solidFill>
                </a:rPr>
                <a:t>100%</a:t>
              </a:r>
              <a:endParaRPr lang="fr-FR" sz="1600" dirty="0">
                <a:solidFill>
                  <a:schemeClr val="bg1"/>
                </a:solidFill>
              </a:endParaRPr>
            </a:p>
          </p:txBody>
        </p:sp>
        <p:sp>
          <p:nvSpPr>
            <p:cNvPr id="75" name="Rectangle : coins arrondis 74">
              <a:extLst>
                <a:ext uri="{FF2B5EF4-FFF2-40B4-BE49-F238E27FC236}">
                  <a16:creationId xmlns:a16="http://schemas.microsoft.com/office/drawing/2014/main" xmlns="" id="{805B71ED-7379-471F-AB15-1BF0A1D3CD8B}"/>
                </a:ext>
              </a:extLst>
            </p:cNvPr>
            <p:cNvSpPr/>
            <p:nvPr/>
          </p:nvSpPr>
          <p:spPr>
            <a:xfrm>
              <a:off x="245098" y="3683951"/>
              <a:ext cx="2187018" cy="695682"/>
            </a:xfrm>
            <a:prstGeom prst="roundRect">
              <a:avLst/>
            </a:prstGeom>
            <a:solidFill>
              <a:srgbClr val="C0000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CM" sz="1400" dirty="0">
                  <a:solidFill>
                    <a:schemeClr val="bg1"/>
                  </a:solidFill>
                </a:rPr>
                <a:t>100-58%</a:t>
              </a:r>
              <a:endParaRPr lang="fr-FR" sz="1400" dirty="0">
                <a:solidFill>
                  <a:schemeClr val="bg1"/>
                </a:solidFill>
              </a:endParaRPr>
            </a:p>
          </p:txBody>
        </p:sp>
        <p:sp>
          <p:nvSpPr>
            <p:cNvPr id="76" name="Rectangle : coins arrondis 75">
              <a:extLst>
                <a:ext uri="{FF2B5EF4-FFF2-40B4-BE49-F238E27FC236}">
                  <a16:creationId xmlns:a16="http://schemas.microsoft.com/office/drawing/2014/main" xmlns="" id="{F33D2B79-49E9-4A69-8427-DF4A2888980E}"/>
                </a:ext>
              </a:extLst>
            </p:cNvPr>
            <p:cNvSpPr/>
            <p:nvPr/>
          </p:nvSpPr>
          <p:spPr>
            <a:xfrm>
              <a:off x="245098" y="4434264"/>
              <a:ext cx="2187018" cy="695682"/>
            </a:xfrm>
            <a:prstGeom prst="roundRect">
              <a:avLst/>
            </a:prstGeom>
            <a:solidFill>
              <a:srgbClr val="C0000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CM" sz="1400" dirty="0">
                  <a:solidFill>
                    <a:schemeClr val="bg1"/>
                  </a:solidFill>
                </a:rPr>
                <a:t>100%</a:t>
              </a:r>
              <a:endParaRPr lang="fr-FR" sz="1400" dirty="0">
                <a:solidFill>
                  <a:schemeClr val="bg1"/>
                </a:solidFill>
              </a:endParaRPr>
            </a:p>
          </p:txBody>
        </p:sp>
        <p:sp>
          <p:nvSpPr>
            <p:cNvPr id="77" name="Rectangle : coins arrondis 76">
              <a:extLst>
                <a:ext uri="{FF2B5EF4-FFF2-40B4-BE49-F238E27FC236}">
                  <a16:creationId xmlns:a16="http://schemas.microsoft.com/office/drawing/2014/main" xmlns="" id="{F815FBB0-A6AC-4F0E-97BA-F419A126329A}"/>
                </a:ext>
              </a:extLst>
            </p:cNvPr>
            <p:cNvSpPr/>
            <p:nvPr/>
          </p:nvSpPr>
          <p:spPr>
            <a:xfrm>
              <a:off x="245098" y="5184577"/>
              <a:ext cx="2187018" cy="695682"/>
            </a:xfrm>
            <a:prstGeom prst="roundRect">
              <a:avLst/>
            </a:prstGeom>
            <a:solidFill>
              <a:srgbClr val="C0000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CM" sz="1400" dirty="0">
                  <a:solidFill>
                    <a:schemeClr val="bg1"/>
                  </a:solidFill>
                </a:rPr>
                <a:t>100-80%</a:t>
              </a:r>
              <a:endParaRPr lang="fr-FR" sz="1400" dirty="0">
                <a:solidFill>
                  <a:schemeClr val="bg1"/>
                </a:solidFill>
              </a:endParaRPr>
            </a:p>
          </p:txBody>
        </p:sp>
      </p:grpSp>
      <p:sp>
        <p:nvSpPr>
          <p:cNvPr id="78" name="Rectangle : coins arrondis 77">
            <a:extLst>
              <a:ext uri="{FF2B5EF4-FFF2-40B4-BE49-F238E27FC236}">
                <a16:creationId xmlns:a16="http://schemas.microsoft.com/office/drawing/2014/main" xmlns="" id="{35757864-8191-4150-BF14-4015EF0E4492}"/>
              </a:ext>
            </a:extLst>
          </p:cNvPr>
          <p:cNvSpPr/>
          <p:nvPr/>
        </p:nvSpPr>
        <p:spPr>
          <a:xfrm>
            <a:off x="2795427" y="5632554"/>
            <a:ext cx="921523" cy="695682"/>
          </a:xfrm>
          <a:prstGeom prst="roundRect">
            <a:avLst/>
          </a:prstGeom>
          <a:solidFill>
            <a:srgbClr val="C0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M" dirty="0">
                <a:solidFill>
                  <a:schemeClr val="bg1"/>
                </a:solidFill>
              </a:rPr>
              <a:t>0%</a:t>
            </a:r>
            <a:endParaRPr lang="fr-FR" dirty="0">
              <a:solidFill>
                <a:schemeClr val="bg1"/>
              </a:solidFill>
            </a:endParaRPr>
          </a:p>
        </p:txBody>
      </p:sp>
      <p:sp>
        <p:nvSpPr>
          <p:cNvPr id="80" name="ZoneTexte 79">
            <a:extLst>
              <a:ext uri="{FF2B5EF4-FFF2-40B4-BE49-F238E27FC236}">
                <a16:creationId xmlns:a16="http://schemas.microsoft.com/office/drawing/2014/main" xmlns="" id="{4DBBBC24-5319-4981-8EA7-3FB8F1030483}"/>
              </a:ext>
            </a:extLst>
          </p:cNvPr>
          <p:cNvSpPr txBox="1"/>
          <p:nvPr/>
        </p:nvSpPr>
        <p:spPr>
          <a:xfrm>
            <a:off x="208188" y="6336018"/>
            <a:ext cx="2204335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1200" dirty="0">
                <a:latin typeface="Arial" panose="020B0604020202020204" pitchFamily="34" charset="0"/>
                <a:cs typeface="Arial" panose="020B0604020202020204" pitchFamily="34" charset="0"/>
              </a:rPr>
              <a:t>Taux de réalisation Globale</a:t>
            </a:r>
            <a:endParaRPr lang="fr-FR" sz="1200" dirty="0"/>
          </a:p>
        </p:txBody>
      </p:sp>
      <p:sp>
        <p:nvSpPr>
          <p:cNvPr id="81" name="ZoneTexte 80">
            <a:extLst>
              <a:ext uri="{FF2B5EF4-FFF2-40B4-BE49-F238E27FC236}">
                <a16:creationId xmlns:a16="http://schemas.microsoft.com/office/drawing/2014/main" xmlns="" id="{B1261FE1-DBA4-4485-A0A1-70A83807B465}"/>
              </a:ext>
            </a:extLst>
          </p:cNvPr>
          <p:cNvSpPr txBox="1"/>
          <p:nvPr/>
        </p:nvSpPr>
        <p:spPr>
          <a:xfrm>
            <a:off x="2582580" y="6351592"/>
            <a:ext cx="1284835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fr-FR" sz="1600" b="1" dirty="0">
                <a:latin typeface="Arial" panose="020B0604020202020204" pitchFamily="34" charset="0"/>
                <a:cs typeface="Arial" panose="020B0604020202020204" pitchFamily="34" charset="0"/>
              </a:rPr>
              <a:t>72 vs 84% </a:t>
            </a:r>
            <a:endParaRPr lang="fr-FR" sz="1600" b="1" dirty="0"/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xmlns="" id="{C54AD1E1-D2FE-45C9-A606-5F897BBA5EB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7766"/>
            <a:ext cx="1138062" cy="5739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1156813"/>
      </p:ext>
    </p:extLst>
  </p:cSld>
  <p:clrMapOvr>
    <a:masterClrMapping/>
  </p:clrMapOvr>
  <p:transition spd="slow">
    <p:push dir="u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91">
            <a:extLst>
              <a:ext uri="{FF2B5EF4-FFF2-40B4-BE49-F238E27FC236}">
                <a16:creationId xmlns:a16="http://schemas.microsoft.com/office/drawing/2014/main" xmlns="" id="{BE4F0F1A-41AE-400E-9311-1B7E0A297D07}"/>
              </a:ext>
            </a:extLst>
          </p:cNvPr>
          <p:cNvSpPr txBox="1"/>
          <p:nvPr/>
        </p:nvSpPr>
        <p:spPr>
          <a:xfrm>
            <a:off x="1849772" y="147766"/>
            <a:ext cx="7172465" cy="4801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400">
              <a:lnSpc>
                <a:spcPct val="90000"/>
              </a:lnSpc>
              <a:spcBef>
                <a:spcPct val="0"/>
              </a:spcBef>
              <a:defRPr/>
            </a:pPr>
            <a:r>
              <a:rPr lang="en-US" sz="2800" b="1" dirty="0">
                <a:solidFill>
                  <a:srgbClr val="C00000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rPr>
              <a:t>Fiche de </a:t>
            </a:r>
            <a:r>
              <a:rPr lang="en-US" sz="2800" b="1" dirty="0" err="1">
                <a:solidFill>
                  <a:srgbClr val="C00000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rPr>
              <a:t>suivi</a:t>
            </a:r>
            <a:r>
              <a:rPr lang="en-US" sz="2800" b="1" dirty="0">
                <a:solidFill>
                  <a:srgbClr val="C00000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rPr>
              <a:t> LB_STREAM1_SC2</a:t>
            </a:r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xmlns="" id="{FE179778-CB5F-47AE-BCE4-85F038F04EF6}"/>
              </a:ext>
            </a:extLst>
          </p:cNvPr>
          <p:cNvSpPr txBox="1"/>
          <p:nvPr/>
        </p:nvSpPr>
        <p:spPr>
          <a:xfrm>
            <a:off x="263950" y="626695"/>
            <a:ext cx="247480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b="1" dirty="0">
                <a:latin typeface="Arial" panose="020B0604020202020204" pitchFamily="34" charset="0"/>
                <a:cs typeface="Arial" panose="020B0604020202020204" pitchFamily="34" charset="0"/>
              </a:rPr>
              <a:t>PERIODE: </a:t>
            </a:r>
            <a:r>
              <a:rPr lang="fr-FR" sz="1200" b="1" dirty="0" err="1">
                <a:latin typeface="Arial" panose="020B0604020202020204" pitchFamily="34" charset="0"/>
                <a:cs typeface="Arial" panose="020B0604020202020204" pitchFamily="34" charset="0"/>
              </a:rPr>
              <a:t>Decembre</a:t>
            </a:r>
            <a:r>
              <a:rPr lang="fr-FR" sz="1200" b="1" dirty="0">
                <a:latin typeface="Arial" panose="020B0604020202020204" pitchFamily="34" charset="0"/>
                <a:cs typeface="Arial" panose="020B0604020202020204" pitchFamily="34" charset="0"/>
              </a:rPr>
              <a:t> 2024</a:t>
            </a:r>
          </a:p>
          <a:p>
            <a:endParaRPr lang="fr-FR" sz="12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fr-FR" sz="1200" b="1" dirty="0">
                <a:latin typeface="Arial" panose="020B0604020202020204" pitchFamily="34" charset="0"/>
                <a:cs typeface="Arial" panose="020B0604020202020204" pitchFamily="34" charset="0"/>
              </a:rPr>
              <a:t>Processus :</a:t>
            </a:r>
          </a:p>
          <a:p>
            <a:endParaRPr lang="fr-FR" sz="12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fr-FR" sz="1200" b="1" dirty="0">
                <a:latin typeface="Arial" panose="020B0604020202020204" pitchFamily="34" charset="0"/>
                <a:cs typeface="Arial" panose="020B0604020202020204" pitchFamily="34" charset="0"/>
              </a:rPr>
              <a:t>Stream / Chantier : </a:t>
            </a:r>
          </a:p>
          <a:p>
            <a:r>
              <a:rPr lang="fr-FR" sz="1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endParaRPr lang="fr-FR" sz="12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fr-FR" sz="1200" b="1" dirty="0">
                <a:latin typeface="Arial" panose="020B0604020202020204" pitchFamily="34" charset="0"/>
                <a:cs typeface="Arial" panose="020B0604020202020204" pitchFamily="34" charset="0"/>
              </a:rPr>
              <a:t>Stream leader : </a:t>
            </a:r>
          </a:p>
        </p:txBody>
      </p:sp>
      <p:sp>
        <p:nvSpPr>
          <p:cNvPr id="17" name="Triangle isocèle 16">
            <a:extLst>
              <a:ext uri="{FF2B5EF4-FFF2-40B4-BE49-F238E27FC236}">
                <a16:creationId xmlns:a16="http://schemas.microsoft.com/office/drawing/2014/main" xmlns="" id="{9A373D82-51E8-DC25-70C1-A428B648F335}"/>
              </a:ext>
            </a:extLst>
          </p:cNvPr>
          <p:cNvSpPr/>
          <p:nvPr/>
        </p:nvSpPr>
        <p:spPr>
          <a:xfrm rot="5400000">
            <a:off x="1196980" y="4361345"/>
            <a:ext cx="2902465" cy="258152"/>
          </a:xfrm>
          <a:prstGeom prst="triangle">
            <a:avLst/>
          </a:prstGeom>
          <a:solidFill>
            <a:schemeClr val="tx1">
              <a:lumMod val="50000"/>
              <a:lumOff val="5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grpSp>
        <p:nvGrpSpPr>
          <p:cNvPr id="23" name="Groupe 22">
            <a:extLst>
              <a:ext uri="{FF2B5EF4-FFF2-40B4-BE49-F238E27FC236}">
                <a16:creationId xmlns:a16="http://schemas.microsoft.com/office/drawing/2014/main" xmlns="" id="{E3A17A89-A1E9-7ADA-2A37-0CD5428473FD}"/>
              </a:ext>
            </a:extLst>
          </p:cNvPr>
          <p:cNvGrpSpPr/>
          <p:nvPr/>
        </p:nvGrpSpPr>
        <p:grpSpPr>
          <a:xfrm>
            <a:off x="245097" y="2592559"/>
            <a:ext cx="2187019" cy="3696934"/>
            <a:chOff x="245097" y="2933638"/>
            <a:chExt cx="2187019" cy="3696934"/>
          </a:xfrm>
        </p:grpSpPr>
        <p:sp>
          <p:nvSpPr>
            <p:cNvPr id="10" name="Rectangle : coins arrondis 9">
              <a:extLst>
                <a:ext uri="{FF2B5EF4-FFF2-40B4-BE49-F238E27FC236}">
                  <a16:creationId xmlns:a16="http://schemas.microsoft.com/office/drawing/2014/main" xmlns="" id="{A4127EC4-7E9D-8913-9F29-F6F4D68DA0A2}"/>
                </a:ext>
              </a:extLst>
            </p:cNvPr>
            <p:cNvSpPr/>
            <p:nvPr/>
          </p:nvSpPr>
          <p:spPr>
            <a:xfrm>
              <a:off x="245098" y="2933638"/>
              <a:ext cx="2187018" cy="695682"/>
            </a:xfrm>
            <a:prstGeom prst="roundRect">
              <a:avLst/>
            </a:prstGeom>
            <a:solidFill>
              <a:srgbClr val="C0000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1" name="Rectangle : coins arrondis 10">
              <a:extLst>
                <a:ext uri="{FF2B5EF4-FFF2-40B4-BE49-F238E27FC236}">
                  <a16:creationId xmlns:a16="http://schemas.microsoft.com/office/drawing/2014/main" xmlns="" id="{FC8EEDCD-5692-1F58-ABF9-0D64EF813AAA}"/>
                </a:ext>
              </a:extLst>
            </p:cNvPr>
            <p:cNvSpPr/>
            <p:nvPr/>
          </p:nvSpPr>
          <p:spPr>
            <a:xfrm>
              <a:off x="245098" y="3683951"/>
              <a:ext cx="2187018" cy="695682"/>
            </a:xfrm>
            <a:prstGeom prst="roundRect">
              <a:avLst/>
            </a:prstGeom>
            <a:solidFill>
              <a:srgbClr val="C0000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2" name="Rectangle : coins arrondis 11">
              <a:extLst>
                <a:ext uri="{FF2B5EF4-FFF2-40B4-BE49-F238E27FC236}">
                  <a16:creationId xmlns:a16="http://schemas.microsoft.com/office/drawing/2014/main" xmlns="" id="{013A530C-8E32-40EA-38FD-1B2B6078595B}"/>
                </a:ext>
              </a:extLst>
            </p:cNvPr>
            <p:cNvSpPr/>
            <p:nvPr/>
          </p:nvSpPr>
          <p:spPr>
            <a:xfrm>
              <a:off x="245098" y="4434264"/>
              <a:ext cx="2187018" cy="695682"/>
            </a:xfrm>
            <a:prstGeom prst="roundRect">
              <a:avLst/>
            </a:prstGeom>
            <a:solidFill>
              <a:srgbClr val="C0000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3" name="Rectangle : coins arrondis 12">
              <a:extLst>
                <a:ext uri="{FF2B5EF4-FFF2-40B4-BE49-F238E27FC236}">
                  <a16:creationId xmlns:a16="http://schemas.microsoft.com/office/drawing/2014/main" xmlns="" id="{38667433-1200-9F0F-DB51-8036CB3A966E}"/>
                </a:ext>
              </a:extLst>
            </p:cNvPr>
            <p:cNvSpPr/>
            <p:nvPr/>
          </p:nvSpPr>
          <p:spPr>
            <a:xfrm>
              <a:off x="245098" y="5184577"/>
              <a:ext cx="2187018" cy="695682"/>
            </a:xfrm>
            <a:prstGeom prst="roundRect">
              <a:avLst/>
            </a:prstGeom>
            <a:solidFill>
              <a:srgbClr val="C0000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4" name="Rectangle : coins arrondis 13">
              <a:extLst>
                <a:ext uri="{FF2B5EF4-FFF2-40B4-BE49-F238E27FC236}">
                  <a16:creationId xmlns:a16="http://schemas.microsoft.com/office/drawing/2014/main" xmlns="" id="{7E425A4C-8464-FA2F-0B29-C053BC0CA588}"/>
                </a:ext>
              </a:extLst>
            </p:cNvPr>
            <p:cNvSpPr/>
            <p:nvPr/>
          </p:nvSpPr>
          <p:spPr>
            <a:xfrm>
              <a:off x="245097" y="5934890"/>
              <a:ext cx="2187018" cy="695682"/>
            </a:xfrm>
            <a:prstGeom prst="roundRect">
              <a:avLst/>
            </a:prstGeom>
            <a:solidFill>
              <a:srgbClr val="C0000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8" name="ZoneTexte 17">
              <a:extLst>
                <a:ext uri="{FF2B5EF4-FFF2-40B4-BE49-F238E27FC236}">
                  <a16:creationId xmlns:a16="http://schemas.microsoft.com/office/drawing/2014/main" xmlns="" id="{57E49F2E-665D-0974-C928-80AFDBB39785}"/>
                </a:ext>
              </a:extLst>
            </p:cNvPr>
            <p:cNvSpPr txBox="1"/>
            <p:nvPr/>
          </p:nvSpPr>
          <p:spPr>
            <a:xfrm>
              <a:off x="282805" y="3121767"/>
              <a:ext cx="2129718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14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1. Périmètre &amp; Planning</a:t>
              </a:r>
            </a:p>
          </p:txBody>
        </p:sp>
        <p:sp>
          <p:nvSpPr>
            <p:cNvPr id="19" name="ZoneTexte 18">
              <a:extLst>
                <a:ext uri="{FF2B5EF4-FFF2-40B4-BE49-F238E27FC236}">
                  <a16:creationId xmlns:a16="http://schemas.microsoft.com/office/drawing/2014/main" xmlns="" id="{7291507D-ADB5-2D6E-BB1E-25D8AD6CE411}"/>
                </a:ext>
              </a:extLst>
            </p:cNvPr>
            <p:cNvSpPr txBox="1"/>
            <p:nvPr/>
          </p:nvSpPr>
          <p:spPr>
            <a:xfrm>
              <a:off x="320511" y="3780807"/>
              <a:ext cx="1998483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14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2. Elaboration &amp; validation approche</a:t>
              </a:r>
            </a:p>
          </p:txBody>
        </p:sp>
        <p:sp>
          <p:nvSpPr>
            <p:cNvPr id="20" name="ZoneTexte 19">
              <a:extLst>
                <a:ext uri="{FF2B5EF4-FFF2-40B4-BE49-F238E27FC236}">
                  <a16:creationId xmlns:a16="http://schemas.microsoft.com/office/drawing/2014/main" xmlns="" id="{F984863C-9492-F8FB-4959-FB2A9F7CE857}"/>
                </a:ext>
              </a:extLst>
            </p:cNvPr>
            <p:cNvSpPr txBox="1"/>
            <p:nvPr/>
          </p:nvSpPr>
          <p:spPr>
            <a:xfrm>
              <a:off x="263951" y="4618430"/>
              <a:ext cx="2073897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14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3. Communication</a:t>
              </a:r>
            </a:p>
          </p:txBody>
        </p:sp>
        <p:sp>
          <p:nvSpPr>
            <p:cNvPr id="21" name="ZoneTexte 20">
              <a:extLst>
                <a:ext uri="{FF2B5EF4-FFF2-40B4-BE49-F238E27FC236}">
                  <a16:creationId xmlns:a16="http://schemas.microsoft.com/office/drawing/2014/main" xmlns="" id="{BFC1D870-C860-87CC-2B16-AE73A700273B}"/>
                </a:ext>
              </a:extLst>
            </p:cNvPr>
            <p:cNvSpPr txBox="1"/>
            <p:nvPr/>
          </p:nvSpPr>
          <p:spPr>
            <a:xfrm>
              <a:off x="263951" y="5261539"/>
              <a:ext cx="2148572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14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4. Axes de changement/ Opportunités</a:t>
              </a:r>
            </a:p>
          </p:txBody>
        </p:sp>
        <p:sp>
          <p:nvSpPr>
            <p:cNvPr id="22" name="ZoneTexte 21">
              <a:extLst>
                <a:ext uri="{FF2B5EF4-FFF2-40B4-BE49-F238E27FC236}">
                  <a16:creationId xmlns:a16="http://schemas.microsoft.com/office/drawing/2014/main" xmlns="" id="{EAABDDF9-25A4-E2C3-A8A1-8E21CB7C2A9D}"/>
                </a:ext>
              </a:extLst>
            </p:cNvPr>
            <p:cNvSpPr txBox="1"/>
            <p:nvPr/>
          </p:nvSpPr>
          <p:spPr>
            <a:xfrm>
              <a:off x="263951" y="6120041"/>
              <a:ext cx="2073897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14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5. Formation</a:t>
              </a:r>
            </a:p>
          </p:txBody>
        </p:sp>
      </p:grpSp>
      <p:grpSp>
        <p:nvGrpSpPr>
          <p:cNvPr id="26" name="Groupe 25">
            <a:extLst>
              <a:ext uri="{FF2B5EF4-FFF2-40B4-BE49-F238E27FC236}">
                <a16:creationId xmlns:a16="http://schemas.microsoft.com/office/drawing/2014/main" xmlns="" id="{CED0B13A-8656-4FD7-8F53-91E8917F6095}"/>
              </a:ext>
            </a:extLst>
          </p:cNvPr>
          <p:cNvGrpSpPr/>
          <p:nvPr/>
        </p:nvGrpSpPr>
        <p:grpSpPr>
          <a:xfrm>
            <a:off x="8606671" y="233759"/>
            <a:ext cx="3340231" cy="535427"/>
            <a:chOff x="8606671" y="378899"/>
            <a:chExt cx="3340231" cy="535427"/>
          </a:xfrm>
        </p:grpSpPr>
        <p:sp>
          <p:nvSpPr>
            <p:cNvPr id="24" name="Rectangle : coins arrondis 23">
              <a:extLst>
                <a:ext uri="{FF2B5EF4-FFF2-40B4-BE49-F238E27FC236}">
                  <a16:creationId xmlns:a16="http://schemas.microsoft.com/office/drawing/2014/main" xmlns="" id="{DDC2E0FE-1048-4122-2E76-DEA965881FE6}"/>
                </a:ext>
              </a:extLst>
            </p:cNvPr>
            <p:cNvSpPr/>
            <p:nvPr/>
          </p:nvSpPr>
          <p:spPr>
            <a:xfrm>
              <a:off x="8606671" y="378899"/>
              <a:ext cx="3340231" cy="507220"/>
            </a:xfrm>
            <a:prstGeom prst="roundRect">
              <a:avLst/>
            </a:prstGeom>
            <a:solidFill>
              <a:srgbClr val="C0000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25" name="ZoneTexte 24">
              <a:extLst>
                <a:ext uri="{FF2B5EF4-FFF2-40B4-BE49-F238E27FC236}">
                  <a16:creationId xmlns:a16="http://schemas.microsoft.com/office/drawing/2014/main" xmlns="" id="{E85B1BFA-E571-E125-CFB8-52755AA57B0A}"/>
                </a:ext>
              </a:extLst>
            </p:cNvPr>
            <p:cNvSpPr txBox="1"/>
            <p:nvPr/>
          </p:nvSpPr>
          <p:spPr>
            <a:xfrm>
              <a:off x="8693084" y="391106"/>
              <a:ext cx="3253817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14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Taux de réalisation</a:t>
              </a:r>
            </a:p>
            <a:p>
              <a:pPr algn="ctr"/>
              <a:r>
                <a:rPr lang="fr-FR" sz="14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(Lié au planning)</a:t>
              </a:r>
            </a:p>
          </p:txBody>
        </p:sp>
      </p:grpSp>
      <p:sp>
        <p:nvSpPr>
          <p:cNvPr id="31" name="Organigramme : Connecteur 30">
            <a:extLst>
              <a:ext uri="{FF2B5EF4-FFF2-40B4-BE49-F238E27FC236}">
                <a16:creationId xmlns:a16="http://schemas.microsoft.com/office/drawing/2014/main" xmlns="" id="{FDFAB2B1-1718-4E2F-E9B5-8FF21524F95B}"/>
              </a:ext>
            </a:extLst>
          </p:cNvPr>
          <p:cNvSpPr/>
          <p:nvPr/>
        </p:nvSpPr>
        <p:spPr>
          <a:xfrm>
            <a:off x="11373438" y="859005"/>
            <a:ext cx="658306" cy="607766"/>
          </a:xfrm>
          <a:prstGeom prst="flowChartConnector">
            <a:avLst/>
          </a:prstGeom>
          <a:solidFill>
            <a:srgbClr val="C00000"/>
          </a:solidFill>
          <a:ln w="57150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2" name="ZoneTexte 31">
            <a:extLst>
              <a:ext uri="{FF2B5EF4-FFF2-40B4-BE49-F238E27FC236}">
                <a16:creationId xmlns:a16="http://schemas.microsoft.com/office/drawing/2014/main" xmlns="" id="{BDD5384A-5403-CC1C-8862-434B1346EE7A}"/>
              </a:ext>
            </a:extLst>
          </p:cNvPr>
          <p:cNvSpPr txBox="1"/>
          <p:nvPr/>
        </p:nvSpPr>
        <p:spPr>
          <a:xfrm>
            <a:off x="8748404" y="1509710"/>
            <a:ext cx="6583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25%</a:t>
            </a:r>
          </a:p>
        </p:txBody>
      </p:sp>
      <p:sp>
        <p:nvSpPr>
          <p:cNvPr id="33" name="ZoneTexte 32">
            <a:extLst>
              <a:ext uri="{FF2B5EF4-FFF2-40B4-BE49-F238E27FC236}">
                <a16:creationId xmlns:a16="http://schemas.microsoft.com/office/drawing/2014/main" xmlns="" id="{8D85D62B-913B-6237-F434-B80CC1C34300}"/>
              </a:ext>
            </a:extLst>
          </p:cNvPr>
          <p:cNvSpPr txBox="1"/>
          <p:nvPr/>
        </p:nvSpPr>
        <p:spPr>
          <a:xfrm>
            <a:off x="9673859" y="1498841"/>
            <a:ext cx="6583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50%</a:t>
            </a:r>
          </a:p>
        </p:txBody>
      </p:sp>
      <p:sp>
        <p:nvSpPr>
          <p:cNvPr id="34" name="ZoneTexte 33">
            <a:extLst>
              <a:ext uri="{FF2B5EF4-FFF2-40B4-BE49-F238E27FC236}">
                <a16:creationId xmlns:a16="http://schemas.microsoft.com/office/drawing/2014/main" xmlns="" id="{9A967F8C-9AA8-ABE5-844D-BCFD5D23C771}"/>
              </a:ext>
            </a:extLst>
          </p:cNvPr>
          <p:cNvSpPr txBox="1"/>
          <p:nvPr/>
        </p:nvSpPr>
        <p:spPr>
          <a:xfrm>
            <a:off x="10492034" y="1509710"/>
            <a:ext cx="6583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75%</a:t>
            </a:r>
          </a:p>
        </p:txBody>
      </p:sp>
      <p:sp>
        <p:nvSpPr>
          <p:cNvPr id="35" name="ZoneTexte 34">
            <a:extLst>
              <a:ext uri="{FF2B5EF4-FFF2-40B4-BE49-F238E27FC236}">
                <a16:creationId xmlns:a16="http://schemas.microsoft.com/office/drawing/2014/main" xmlns="" id="{290691A9-38FF-542B-3152-D8711FDC0D8D}"/>
              </a:ext>
            </a:extLst>
          </p:cNvPr>
          <p:cNvSpPr txBox="1"/>
          <p:nvPr/>
        </p:nvSpPr>
        <p:spPr>
          <a:xfrm>
            <a:off x="11332588" y="1509710"/>
            <a:ext cx="77142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100%</a:t>
            </a:r>
          </a:p>
        </p:txBody>
      </p:sp>
      <p:grpSp>
        <p:nvGrpSpPr>
          <p:cNvPr id="39" name="Groupe 38">
            <a:extLst>
              <a:ext uri="{FF2B5EF4-FFF2-40B4-BE49-F238E27FC236}">
                <a16:creationId xmlns:a16="http://schemas.microsoft.com/office/drawing/2014/main" xmlns="" id="{22369E43-EECC-E74A-405E-7A4EED21B6B2}"/>
              </a:ext>
            </a:extLst>
          </p:cNvPr>
          <p:cNvGrpSpPr/>
          <p:nvPr/>
        </p:nvGrpSpPr>
        <p:grpSpPr>
          <a:xfrm>
            <a:off x="2738763" y="859005"/>
            <a:ext cx="5527806" cy="390950"/>
            <a:chOff x="2073897" y="1098486"/>
            <a:chExt cx="6291483" cy="390950"/>
          </a:xfrm>
        </p:grpSpPr>
        <p:sp>
          <p:nvSpPr>
            <p:cNvPr id="7" name="Rectangle : coins arrondis 6">
              <a:extLst>
                <a:ext uri="{FF2B5EF4-FFF2-40B4-BE49-F238E27FC236}">
                  <a16:creationId xmlns:a16="http://schemas.microsoft.com/office/drawing/2014/main" xmlns="" id="{9B4ECF5A-A9DB-F297-2DBE-7C1032A5B2D4}"/>
                </a:ext>
              </a:extLst>
            </p:cNvPr>
            <p:cNvSpPr/>
            <p:nvPr/>
          </p:nvSpPr>
          <p:spPr>
            <a:xfrm>
              <a:off x="2073897" y="1098486"/>
              <a:ext cx="6291483" cy="390950"/>
            </a:xfrm>
            <a:prstGeom prst="round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1400"/>
            </a:p>
          </p:txBody>
        </p:sp>
        <p:sp>
          <p:nvSpPr>
            <p:cNvPr id="36" name="ZoneTexte 35">
              <a:extLst>
                <a:ext uri="{FF2B5EF4-FFF2-40B4-BE49-F238E27FC236}">
                  <a16:creationId xmlns:a16="http://schemas.microsoft.com/office/drawing/2014/main" xmlns="" id="{DFF32421-3869-C796-8B68-06FB8F75A2F2}"/>
                </a:ext>
              </a:extLst>
            </p:cNvPr>
            <p:cNvSpPr txBox="1"/>
            <p:nvPr/>
          </p:nvSpPr>
          <p:spPr>
            <a:xfrm>
              <a:off x="2168165" y="1150070"/>
              <a:ext cx="5844619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1400" dirty="0">
                  <a:latin typeface="Arial" panose="020B0604020202020204" pitchFamily="34" charset="0"/>
                  <a:cs typeface="Arial" panose="020B0604020202020204" pitchFamily="34" charset="0"/>
                </a:rPr>
                <a:t>N/A</a:t>
              </a:r>
            </a:p>
          </p:txBody>
        </p:sp>
      </p:grpSp>
      <p:grpSp>
        <p:nvGrpSpPr>
          <p:cNvPr id="41" name="Groupe 40">
            <a:extLst>
              <a:ext uri="{FF2B5EF4-FFF2-40B4-BE49-F238E27FC236}">
                <a16:creationId xmlns:a16="http://schemas.microsoft.com/office/drawing/2014/main" xmlns="" id="{B101C328-D77C-F4AB-B073-6885EB86C85D}"/>
              </a:ext>
            </a:extLst>
          </p:cNvPr>
          <p:cNvGrpSpPr/>
          <p:nvPr/>
        </p:nvGrpSpPr>
        <p:grpSpPr>
          <a:xfrm>
            <a:off x="2738762" y="1379870"/>
            <a:ext cx="5527806" cy="390950"/>
            <a:chOff x="2073896" y="1619351"/>
            <a:chExt cx="6291483" cy="390950"/>
          </a:xfrm>
        </p:grpSpPr>
        <p:sp>
          <p:nvSpPr>
            <p:cNvPr id="8" name="Rectangle : coins arrondis 7">
              <a:extLst>
                <a:ext uri="{FF2B5EF4-FFF2-40B4-BE49-F238E27FC236}">
                  <a16:creationId xmlns:a16="http://schemas.microsoft.com/office/drawing/2014/main" xmlns="" id="{C3AF7E1D-9088-BEA6-30FF-527AFE78958F}"/>
                </a:ext>
              </a:extLst>
            </p:cNvPr>
            <p:cNvSpPr/>
            <p:nvPr/>
          </p:nvSpPr>
          <p:spPr>
            <a:xfrm>
              <a:off x="2073896" y="1619351"/>
              <a:ext cx="6291483" cy="390950"/>
            </a:xfrm>
            <a:prstGeom prst="round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14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7" name="ZoneTexte 36">
              <a:extLst>
                <a:ext uri="{FF2B5EF4-FFF2-40B4-BE49-F238E27FC236}">
                  <a16:creationId xmlns:a16="http://schemas.microsoft.com/office/drawing/2014/main" xmlns="" id="{A6F1EDFD-EE6F-2EF4-026A-6F8904963E5A}"/>
                </a:ext>
              </a:extLst>
            </p:cNvPr>
            <p:cNvSpPr txBox="1"/>
            <p:nvPr/>
          </p:nvSpPr>
          <p:spPr>
            <a:xfrm>
              <a:off x="2168165" y="1658579"/>
              <a:ext cx="5844619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1400" dirty="0">
                  <a:latin typeface="Arial" panose="020B0604020202020204" pitchFamily="34" charset="0"/>
                  <a:cs typeface="Arial" panose="020B0604020202020204" pitchFamily="34" charset="0"/>
                </a:rPr>
                <a:t>Définir le mécanisme des arrêtés de comptes</a:t>
              </a:r>
            </a:p>
          </p:txBody>
        </p:sp>
      </p:grpSp>
      <p:grpSp>
        <p:nvGrpSpPr>
          <p:cNvPr id="40" name="Groupe 39">
            <a:extLst>
              <a:ext uri="{FF2B5EF4-FFF2-40B4-BE49-F238E27FC236}">
                <a16:creationId xmlns:a16="http://schemas.microsoft.com/office/drawing/2014/main" xmlns="" id="{C5A652D8-903A-3D98-FE0F-BF7B7ACD7877}"/>
              </a:ext>
            </a:extLst>
          </p:cNvPr>
          <p:cNvGrpSpPr/>
          <p:nvPr/>
        </p:nvGrpSpPr>
        <p:grpSpPr>
          <a:xfrm>
            <a:off x="2738762" y="1900735"/>
            <a:ext cx="5527806" cy="390950"/>
            <a:chOff x="2073896" y="2140216"/>
            <a:chExt cx="6291483" cy="390950"/>
          </a:xfrm>
        </p:grpSpPr>
        <p:sp>
          <p:nvSpPr>
            <p:cNvPr id="9" name="Rectangle : coins arrondis 8">
              <a:extLst>
                <a:ext uri="{FF2B5EF4-FFF2-40B4-BE49-F238E27FC236}">
                  <a16:creationId xmlns:a16="http://schemas.microsoft.com/office/drawing/2014/main" xmlns="" id="{D2B02A0E-9D68-A85D-30C6-37E60A08699E}"/>
                </a:ext>
              </a:extLst>
            </p:cNvPr>
            <p:cNvSpPr/>
            <p:nvPr/>
          </p:nvSpPr>
          <p:spPr>
            <a:xfrm>
              <a:off x="2073896" y="2140216"/>
              <a:ext cx="6291483" cy="390950"/>
            </a:xfrm>
            <a:prstGeom prst="round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14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8" name="ZoneTexte 37">
              <a:extLst>
                <a:ext uri="{FF2B5EF4-FFF2-40B4-BE49-F238E27FC236}">
                  <a16:creationId xmlns:a16="http://schemas.microsoft.com/office/drawing/2014/main" xmlns="" id="{E3DB4FEC-9F1C-05A9-3BCD-097A7EAC3807}"/>
                </a:ext>
              </a:extLst>
            </p:cNvPr>
            <p:cNvSpPr txBox="1"/>
            <p:nvPr/>
          </p:nvSpPr>
          <p:spPr>
            <a:xfrm>
              <a:off x="2198015" y="2197479"/>
              <a:ext cx="5844619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1400" dirty="0">
                  <a:latin typeface="Arial" panose="020B0604020202020204" pitchFamily="34" charset="0"/>
                  <a:cs typeface="Arial" panose="020B0604020202020204" pitchFamily="34" charset="0"/>
                </a:rPr>
                <a:t>Sylvanus G</a:t>
              </a:r>
            </a:p>
          </p:txBody>
        </p:sp>
      </p:grpSp>
      <p:sp>
        <p:nvSpPr>
          <p:cNvPr id="42" name="Triangle isocèle 41">
            <a:extLst>
              <a:ext uri="{FF2B5EF4-FFF2-40B4-BE49-F238E27FC236}">
                <a16:creationId xmlns:a16="http://schemas.microsoft.com/office/drawing/2014/main" xmlns="" id="{BD4E3D1D-B291-9C92-645B-013F9D342742}"/>
              </a:ext>
            </a:extLst>
          </p:cNvPr>
          <p:cNvSpPr/>
          <p:nvPr/>
        </p:nvSpPr>
        <p:spPr>
          <a:xfrm rot="10800000">
            <a:off x="8868758" y="2368926"/>
            <a:ext cx="2902465" cy="260427"/>
          </a:xfrm>
          <a:prstGeom prst="triangle">
            <a:avLst/>
          </a:prstGeom>
          <a:solidFill>
            <a:schemeClr val="tx1">
              <a:lumMod val="50000"/>
              <a:lumOff val="5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grpSp>
        <p:nvGrpSpPr>
          <p:cNvPr id="43" name="Groupe 42">
            <a:extLst>
              <a:ext uri="{FF2B5EF4-FFF2-40B4-BE49-F238E27FC236}">
                <a16:creationId xmlns:a16="http://schemas.microsoft.com/office/drawing/2014/main" xmlns="" id="{E6EC7F94-01F8-FF10-A21B-CD21E6889B10}"/>
              </a:ext>
            </a:extLst>
          </p:cNvPr>
          <p:cNvGrpSpPr/>
          <p:nvPr/>
        </p:nvGrpSpPr>
        <p:grpSpPr>
          <a:xfrm>
            <a:off x="8606672" y="1896442"/>
            <a:ext cx="3384224" cy="427939"/>
            <a:chOff x="2073896" y="2140216"/>
            <a:chExt cx="6291483" cy="390950"/>
          </a:xfrm>
        </p:grpSpPr>
        <p:sp>
          <p:nvSpPr>
            <p:cNvPr id="44" name="Rectangle : coins arrondis 43">
              <a:extLst>
                <a:ext uri="{FF2B5EF4-FFF2-40B4-BE49-F238E27FC236}">
                  <a16:creationId xmlns:a16="http://schemas.microsoft.com/office/drawing/2014/main" xmlns="" id="{3BE07B93-DE0F-3EF5-D6B1-FD48F74F9972}"/>
                </a:ext>
              </a:extLst>
            </p:cNvPr>
            <p:cNvSpPr/>
            <p:nvPr/>
          </p:nvSpPr>
          <p:spPr>
            <a:xfrm>
              <a:off x="2073896" y="2140216"/>
              <a:ext cx="6291483" cy="390950"/>
            </a:xfrm>
            <a:prstGeom prst="round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14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5" name="ZoneTexte 44">
              <a:extLst>
                <a:ext uri="{FF2B5EF4-FFF2-40B4-BE49-F238E27FC236}">
                  <a16:creationId xmlns:a16="http://schemas.microsoft.com/office/drawing/2014/main" xmlns="" id="{CD68E25E-6EF8-078A-3DE9-9B7276DE129B}"/>
                </a:ext>
              </a:extLst>
            </p:cNvPr>
            <p:cNvSpPr txBox="1"/>
            <p:nvPr/>
          </p:nvSpPr>
          <p:spPr>
            <a:xfrm>
              <a:off x="2198014" y="2197479"/>
              <a:ext cx="5844618" cy="2811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1400" b="1" dirty="0">
                  <a:latin typeface="Arial" panose="020B0604020202020204" pitchFamily="34" charset="0"/>
                  <a:cs typeface="Arial" panose="020B0604020202020204" pitchFamily="34" charset="0"/>
                </a:rPr>
                <a:t>Recommandations / Alertes</a:t>
              </a:r>
            </a:p>
          </p:txBody>
        </p:sp>
      </p:grpSp>
      <p:grpSp>
        <p:nvGrpSpPr>
          <p:cNvPr id="49" name="Groupe 48">
            <a:extLst>
              <a:ext uri="{FF2B5EF4-FFF2-40B4-BE49-F238E27FC236}">
                <a16:creationId xmlns:a16="http://schemas.microsoft.com/office/drawing/2014/main" xmlns="" id="{26A8F9CB-857D-A530-043E-BF75E4986C41}"/>
              </a:ext>
            </a:extLst>
          </p:cNvPr>
          <p:cNvGrpSpPr/>
          <p:nvPr/>
        </p:nvGrpSpPr>
        <p:grpSpPr>
          <a:xfrm>
            <a:off x="8627879" y="2592551"/>
            <a:ext cx="3384224" cy="3830632"/>
            <a:chOff x="2073896" y="2140216"/>
            <a:chExt cx="6291483" cy="393822"/>
          </a:xfrm>
        </p:grpSpPr>
        <p:sp>
          <p:nvSpPr>
            <p:cNvPr id="50" name="Rectangle : coins arrondis 49">
              <a:extLst>
                <a:ext uri="{FF2B5EF4-FFF2-40B4-BE49-F238E27FC236}">
                  <a16:creationId xmlns:a16="http://schemas.microsoft.com/office/drawing/2014/main" xmlns="" id="{736769E8-C5A8-0B39-89D8-E7A590C8C76D}"/>
                </a:ext>
              </a:extLst>
            </p:cNvPr>
            <p:cNvSpPr/>
            <p:nvPr/>
          </p:nvSpPr>
          <p:spPr>
            <a:xfrm>
              <a:off x="2073896" y="2140216"/>
              <a:ext cx="6291483" cy="390950"/>
            </a:xfrm>
            <a:prstGeom prst="roundRect">
              <a:avLst>
                <a:gd name="adj" fmla="val 5246"/>
              </a:avLst>
            </a:prstGeom>
            <a:solidFill>
              <a:schemeClr val="bg1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14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1" name="ZoneTexte 50">
              <a:extLst>
                <a:ext uri="{FF2B5EF4-FFF2-40B4-BE49-F238E27FC236}">
                  <a16:creationId xmlns:a16="http://schemas.microsoft.com/office/drawing/2014/main" xmlns="" id="{2B2EAE62-39CD-AAC3-6FEA-4C803AA16BA2}"/>
                </a:ext>
              </a:extLst>
            </p:cNvPr>
            <p:cNvSpPr txBox="1"/>
            <p:nvPr/>
          </p:nvSpPr>
          <p:spPr>
            <a:xfrm>
              <a:off x="2158589" y="2148005"/>
              <a:ext cx="6167363" cy="38603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fr-FR" sz="1400" b="1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Recommandations</a:t>
              </a:r>
              <a:r>
                <a:rPr lang="fr-FR" sz="14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: </a:t>
              </a:r>
            </a:p>
            <a:p>
              <a:pPr marL="285750" indent="-285750" algn="just">
                <a:buClr>
                  <a:srgbClr val="C00000"/>
                </a:buClr>
                <a:buFont typeface="Wingdings" panose="05000000000000000000" pitchFamily="2" charset="2"/>
                <a:buChar char="§"/>
              </a:pPr>
              <a:r>
                <a:rPr lang="fr-FR" sz="14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DF doit faire un retour sur la procédure en vue de la soumettre à nouveau au processus de validation</a:t>
              </a:r>
            </a:p>
            <a:p>
              <a:pPr algn="just"/>
              <a:endParaRPr lang="fr-FR" sz="14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algn="just"/>
              <a:r>
                <a:rPr lang="fr-FR" sz="1400" b="1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Constats: </a:t>
              </a:r>
            </a:p>
            <a:p>
              <a:pPr marL="285750" indent="-285750" algn="just">
                <a:buClr>
                  <a:srgbClr val="FF4F4F"/>
                </a:buClr>
                <a:buFont typeface="Wingdings" panose="05000000000000000000" pitchFamily="2" charset="2"/>
                <a:buChar char="§"/>
              </a:pPr>
              <a:r>
                <a:rPr lang="fr-FR" sz="14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Procédure revue en séance avec la DF, nécessité de modifications. En attente du retour des modifications à intégrer.</a:t>
              </a:r>
            </a:p>
            <a:p>
              <a:pPr algn="just"/>
              <a:r>
                <a:rPr lang="fr-FR" sz="1400" b="1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Risques: </a:t>
              </a:r>
            </a:p>
            <a:p>
              <a:pPr algn="just"/>
              <a:endParaRPr lang="fr-FR" sz="14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algn="just"/>
              <a:r>
                <a:rPr lang="fr-FR" sz="1400" b="1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RAS</a:t>
              </a:r>
            </a:p>
            <a:p>
              <a:pPr algn="just"/>
              <a:endParaRPr lang="fr-FR" sz="14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algn="just"/>
              <a:r>
                <a:rPr lang="fr-FR" sz="1400" b="1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Difficultés</a:t>
              </a:r>
              <a:r>
                <a:rPr lang="fr-FR" sz="14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: </a:t>
              </a:r>
            </a:p>
            <a:p>
              <a:pPr marL="285750" indent="-285750" algn="just">
                <a:buClr>
                  <a:srgbClr val="FF4F4F"/>
                </a:buClr>
                <a:buFont typeface="Wingdings" panose="05000000000000000000" pitchFamily="2" charset="2"/>
                <a:buChar char="§"/>
              </a:pPr>
              <a:r>
                <a:rPr lang="fr-FR" sz="14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Pas de retour de la DF et </a:t>
              </a:r>
              <a:r>
                <a:rPr lang="fr-FR" sz="1400" dirty="0" err="1">
                  <a:solidFill>
                    <a:schemeClr val="tx1">
                      <a:lumMod val="50000"/>
                      <a:lumOff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stream</a:t>
              </a:r>
              <a:r>
                <a:rPr lang="fr-FR" sz="14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hors délai</a:t>
              </a:r>
            </a:p>
          </p:txBody>
        </p:sp>
      </p:grpSp>
      <p:grpSp>
        <p:nvGrpSpPr>
          <p:cNvPr id="52" name="Groupe 51">
            <a:extLst>
              <a:ext uri="{FF2B5EF4-FFF2-40B4-BE49-F238E27FC236}">
                <a16:creationId xmlns:a16="http://schemas.microsoft.com/office/drawing/2014/main" xmlns="" id="{21F3D403-CC42-E9F4-B6BE-E90046481684}"/>
              </a:ext>
            </a:extLst>
          </p:cNvPr>
          <p:cNvGrpSpPr/>
          <p:nvPr/>
        </p:nvGrpSpPr>
        <p:grpSpPr>
          <a:xfrm>
            <a:off x="3851608" y="2602181"/>
            <a:ext cx="4510146" cy="746820"/>
            <a:chOff x="2073896" y="2140216"/>
            <a:chExt cx="6291483" cy="425574"/>
          </a:xfrm>
        </p:grpSpPr>
        <p:sp>
          <p:nvSpPr>
            <p:cNvPr id="53" name="Rectangle : coins arrondis 52">
              <a:extLst>
                <a:ext uri="{FF2B5EF4-FFF2-40B4-BE49-F238E27FC236}">
                  <a16:creationId xmlns:a16="http://schemas.microsoft.com/office/drawing/2014/main" xmlns="" id="{BE61BDF2-F156-57FA-297D-B27E31DB33ED}"/>
                </a:ext>
              </a:extLst>
            </p:cNvPr>
            <p:cNvSpPr/>
            <p:nvPr/>
          </p:nvSpPr>
          <p:spPr>
            <a:xfrm>
              <a:off x="2073896" y="2140216"/>
              <a:ext cx="6291483" cy="390950"/>
            </a:xfrm>
            <a:prstGeom prst="round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14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4" name="ZoneTexte 53">
              <a:extLst>
                <a:ext uri="{FF2B5EF4-FFF2-40B4-BE49-F238E27FC236}">
                  <a16:creationId xmlns:a16="http://schemas.microsoft.com/office/drawing/2014/main" xmlns="" id="{673D30F0-8D26-7E4B-1A0B-ABBB544E7747}"/>
                </a:ext>
              </a:extLst>
            </p:cNvPr>
            <p:cNvSpPr txBox="1"/>
            <p:nvPr/>
          </p:nvSpPr>
          <p:spPr>
            <a:xfrm>
              <a:off x="2198014" y="2197479"/>
              <a:ext cx="6027323" cy="36831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1200" b="1" dirty="0">
                  <a:latin typeface="Arial" panose="020B0604020202020204" pitchFamily="34" charset="0"/>
                  <a:cs typeface="Arial" panose="020B0604020202020204" pitchFamily="34" charset="0"/>
                </a:rPr>
                <a:t>A retenir</a:t>
              </a:r>
              <a:r>
                <a:rPr lang="fr-FR" sz="1200" dirty="0">
                  <a:latin typeface="Arial" panose="020B0604020202020204" pitchFamily="34" charset="0"/>
                  <a:cs typeface="Arial" panose="020B0604020202020204" pitchFamily="34" charset="0"/>
                </a:rPr>
                <a:t>: </a:t>
              </a:r>
            </a:p>
            <a:p>
              <a:r>
                <a:rPr lang="fr-FR" sz="1200" dirty="0">
                  <a:latin typeface="Arial" panose="020B0604020202020204" pitchFamily="34" charset="0"/>
                  <a:cs typeface="Arial" panose="020B0604020202020204" pitchFamily="34" charset="0"/>
                </a:rPr>
                <a:t>Action démarrée et clôturée </a:t>
              </a:r>
            </a:p>
            <a:p>
              <a:endParaRPr lang="fr-FR" sz="12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55" name="Groupe 54">
            <a:extLst>
              <a:ext uri="{FF2B5EF4-FFF2-40B4-BE49-F238E27FC236}">
                <a16:creationId xmlns:a16="http://schemas.microsoft.com/office/drawing/2014/main" xmlns="" id="{822361D3-ECB4-BB3D-8E8F-8E4A9BF22BA0}"/>
              </a:ext>
            </a:extLst>
          </p:cNvPr>
          <p:cNvGrpSpPr/>
          <p:nvPr/>
        </p:nvGrpSpPr>
        <p:grpSpPr>
          <a:xfrm>
            <a:off x="3851608" y="3398814"/>
            <a:ext cx="4510146" cy="746820"/>
            <a:chOff x="2073896" y="2140216"/>
            <a:chExt cx="6291483" cy="425574"/>
          </a:xfrm>
        </p:grpSpPr>
        <p:sp>
          <p:nvSpPr>
            <p:cNvPr id="56" name="Rectangle : coins arrondis 55">
              <a:extLst>
                <a:ext uri="{FF2B5EF4-FFF2-40B4-BE49-F238E27FC236}">
                  <a16:creationId xmlns:a16="http://schemas.microsoft.com/office/drawing/2014/main" xmlns="" id="{35536621-1A0A-2EF7-A288-F254EC608BC4}"/>
                </a:ext>
              </a:extLst>
            </p:cNvPr>
            <p:cNvSpPr/>
            <p:nvPr/>
          </p:nvSpPr>
          <p:spPr>
            <a:xfrm>
              <a:off x="2073896" y="2140216"/>
              <a:ext cx="6291483" cy="390950"/>
            </a:xfrm>
            <a:prstGeom prst="round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14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7" name="ZoneTexte 56">
              <a:extLst>
                <a:ext uri="{FF2B5EF4-FFF2-40B4-BE49-F238E27FC236}">
                  <a16:creationId xmlns:a16="http://schemas.microsoft.com/office/drawing/2014/main" xmlns="" id="{5EFF7B56-454B-F0F7-5858-55A93D9774C2}"/>
                </a:ext>
              </a:extLst>
            </p:cNvPr>
            <p:cNvSpPr txBox="1"/>
            <p:nvPr/>
          </p:nvSpPr>
          <p:spPr>
            <a:xfrm>
              <a:off x="2198014" y="2197479"/>
              <a:ext cx="6027323" cy="36831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1200" b="1" dirty="0">
                  <a:latin typeface="Arial" panose="020B0604020202020204" pitchFamily="34" charset="0"/>
                  <a:cs typeface="Arial" panose="020B0604020202020204" pitchFamily="34" charset="0"/>
                </a:rPr>
                <a:t>A retenir</a:t>
              </a:r>
              <a:r>
                <a:rPr lang="fr-FR" sz="1200" dirty="0">
                  <a:latin typeface="Arial" panose="020B0604020202020204" pitchFamily="34" charset="0"/>
                  <a:cs typeface="Arial" panose="020B0604020202020204" pitchFamily="34" charset="0"/>
                </a:rPr>
                <a:t>: </a:t>
              </a:r>
            </a:p>
            <a:p>
              <a:r>
                <a:rPr lang="fr-FR" sz="1200" dirty="0">
                  <a:latin typeface="Arial" panose="020B0604020202020204" pitchFamily="34" charset="0"/>
                  <a:cs typeface="Arial" panose="020B0604020202020204" pitchFamily="34" charset="0"/>
                </a:rPr>
                <a:t>Procédure rédigée et validée </a:t>
              </a:r>
            </a:p>
            <a:p>
              <a:endParaRPr lang="fr-FR" sz="12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58" name="Groupe 57">
            <a:extLst>
              <a:ext uri="{FF2B5EF4-FFF2-40B4-BE49-F238E27FC236}">
                <a16:creationId xmlns:a16="http://schemas.microsoft.com/office/drawing/2014/main" xmlns="" id="{798C02E8-E7F8-9288-7477-CC693D18D63E}"/>
              </a:ext>
            </a:extLst>
          </p:cNvPr>
          <p:cNvGrpSpPr/>
          <p:nvPr/>
        </p:nvGrpSpPr>
        <p:grpSpPr>
          <a:xfrm>
            <a:off x="3875314" y="4185362"/>
            <a:ext cx="4486439" cy="746820"/>
            <a:chOff x="2073896" y="2140216"/>
            <a:chExt cx="6291483" cy="425574"/>
          </a:xfrm>
        </p:grpSpPr>
        <p:sp>
          <p:nvSpPr>
            <p:cNvPr id="59" name="Rectangle : coins arrondis 58">
              <a:extLst>
                <a:ext uri="{FF2B5EF4-FFF2-40B4-BE49-F238E27FC236}">
                  <a16:creationId xmlns:a16="http://schemas.microsoft.com/office/drawing/2014/main" xmlns="" id="{DF6584D5-E611-D85F-F36F-F57A149BD907}"/>
                </a:ext>
              </a:extLst>
            </p:cNvPr>
            <p:cNvSpPr/>
            <p:nvPr/>
          </p:nvSpPr>
          <p:spPr>
            <a:xfrm>
              <a:off x="2073896" y="2140216"/>
              <a:ext cx="6291483" cy="390950"/>
            </a:xfrm>
            <a:prstGeom prst="round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14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0" name="ZoneTexte 59">
              <a:extLst>
                <a:ext uri="{FF2B5EF4-FFF2-40B4-BE49-F238E27FC236}">
                  <a16:creationId xmlns:a16="http://schemas.microsoft.com/office/drawing/2014/main" xmlns="" id="{55585D6E-3A6B-C7FD-6B05-184C373B3AF3}"/>
                </a:ext>
              </a:extLst>
            </p:cNvPr>
            <p:cNvSpPr txBox="1"/>
            <p:nvPr/>
          </p:nvSpPr>
          <p:spPr>
            <a:xfrm>
              <a:off x="2198014" y="2197479"/>
              <a:ext cx="6027323" cy="36831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1200" b="1" dirty="0">
                  <a:latin typeface="Arial" panose="020B0604020202020204" pitchFamily="34" charset="0"/>
                  <a:cs typeface="Arial" panose="020B0604020202020204" pitchFamily="34" charset="0"/>
                </a:rPr>
                <a:t>A retenir</a:t>
              </a:r>
              <a:r>
                <a:rPr lang="fr-FR" sz="1200" dirty="0">
                  <a:latin typeface="Arial" panose="020B0604020202020204" pitchFamily="34" charset="0"/>
                  <a:cs typeface="Arial" panose="020B0604020202020204" pitchFamily="34" charset="0"/>
                </a:rPr>
                <a:t>: </a:t>
              </a:r>
            </a:p>
            <a:p>
              <a:r>
                <a:rPr lang="fr-FR" sz="1200" dirty="0">
                  <a:latin typeface="Arial" panose="020B0604020202020204" pitchFamily="34" charset="0"/>
                  <a:cs typeface="Arial" panose="020B0604020202020204" pitchFamily="34" charset="0"/>
                </a:rPr>
                <a:t>Action non démarrée</a:t>
              </a:r>
            </a:p>
            <a:p>
              <a:endParaRPr lang="fr-FR" sz="12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61" name="Groupe 60">
            <a:extLst>
              <a:ext uri="{FF2B5EF4-FFF2-40B4-BE49-F238E27FC236}">
                <a16:creationId xmlns:a16="http://schemas.microsoft.com/office/drawing/2014/main" xmlns="" id="{8D753A15-13FC-49F6-F2A3-9A0D79E7D635}"/>
              </a:ext>
            </a:extLst>
          </p:cNvPr>
          <p:cNvGrpSpPr/>
          <p:nvPr/>
        </p:nvGrpSpPr>
        <p:grpSpPr>
          <a:xfrm>
            <a:off x="3851608" y="4962816"/>
            <a:ext cx="4510146" cy="686062"/>
            <a:chOff x="2073896" y="2140216"/>
            <a:chExt cx="6291483" cy="390950"/>
          </a:xfrm>
        </p:grpSpPr>
        <p:sp>
          <p:nvSpPr>
            <p:cNvPr id="62" name="Rectangle : coins arrondis 61">
              <a:extLst>
                <a:ext uri="{FF2B5EF4-FFF2-40B4-BE49-F238E27FC236}">
                  <a16:creationId xmlns:a16="http://schemas.microsoft.com/office/drawing/2014/main" xmlns="" id="{EAA1778D-8CF5-D90E-69AF-439818FBF373}"/>
                </a:ext>
              </a:extLst>
            </p:cNvPr>
            <p:cNvSpPr/>
            <p:nvPr/>
          </p:nvSpPr>
          <p:spPr>
            <a:xfrm>
              <a:off x="2073896" y="2140216"/>
              <a:ext cx="6291483" cy="390950"/>
            </a:xfrm>
            <a:prstGeom prst="round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14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3" name="ZoneTexte 62">
              <a:extLst>
                <a:ext uri="{FF2B5EF4-FFF2-40B4-BE49-F238E27FC236}">
                  <a16:creationId xmlns:a16="http://schemas.microsoft.com/office/drawing/2014/main" xmlns="" id="{30EC196F-D64C-9866-90B7-B98C05EB50A6}"/>
                </a:ext>
              </a:extLst>
            </p:cNvPr>
            <p:cNvSpPr txBox="1"/>
            <p:nvPr/>
          </p:nvSpPr>
          <p:spPr>
            <a:xfrm>
              <a:off x="2198014" y="2160262"/>
              <a:ext cx="6027323" cy="3683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1200" b="1" dirty="0">
                  <a:latin typeface="Arial" panose="020B0604020202020204" pitchFamily="34" charset="0"/>
                  <a:cs typeface="Arial" panose="020B0604020202020204" pitchFamily="34" charset="0"/>
                </a:rPr>
                <a:t>A retenir</a:t>
              </a:r>
              <a:r>
                <a:rPr lang="fr-FR" sz="1200" dirty="0">
                  <a:latin typeface="Arial" panose="020B0604020202020204" pitchFamily="34" charset="0"/>
                  <a:cs typeface="Arial" panose="020B0604020202020204" pitchFamily="34" charset="0"/>
                </a:rPr>
                <a:t>: </a:t>
              </a:r>
            </a:p>
            <a:p>
              <a:r>
                <a:rPr lang="fr-FR" sz="1200" dirty="0">
                  <a:latin typeface="Arial" panose="020B0604020202020204" pitchFamily="34" charset="0"/>
                  <a:cs typeface="Arial" panose="020B0604020202020204" pitchFamily="34" charset="0"/>
                </a:rPr>
                <a:t>Axes de changement présentés et en cours de création</a:t>
              </a:r>
            </a:p>
            <a:p>
              <a:endParaRPr lang="fr-FR" sz="12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64" name="Groupe 63">
            <a:extLst>
              <a:ext uri="{FF2B5EF4-FFF2-40B4-BE49-F238E27FC236}">
                <a16:creationId xmlns:a16="http://schemas.microsoft.com/office/drawing/2014/main" xmlns="" id="{9FEB3754-AAE9-B209-44B3-AA6C2671143F}"/>
              </a:ext>
            </a:extLst>
          </p:cNvPr>
          <p:cNvGrpSpPr/>
          <p:nvPr/>
        </p:nvGrpSpPr>
        <p:grpSpPr>
          <a:xfrm>
            <a:off x="3851608" y="5709197"/>
            <a:ext cx="4510146" cy="686060"/>
            <a:chOff x="2073896" y="2140216"/>
            <a:chExt cx="6291483" cy="390950"/>
          </a:xfrm>
        </p:grpSpPr>
        <p:sp>
          <p:nvSpPr>
            <p:cNvPr id="65" name="Rectangle : coins arrondis 64">
              <a:extLst>
                <a:ext uri="{FF2B5EF4-FFF2-40B4-BE49-F238E27FC236}">
                  <a16:creationId xmlns:a16="http://schemas.microsoft.com/office/drawing/2014/main" xmlns="" id="{9B4BA84E-EBA4-4141-D325-E6B4EE904697}"/>
                </a:ext>
              </a:extLst>
            </p:cNvPr>
            <p:cNvSpPr/>
            <p:nvPr/>
          </p:nvSpPr>
          <p:spPr>
            <a:xfrm>
              <a:off x="2073896" y="2140216"/>
              <a:ext cx="6291483" cy="390950"/>
            </a:xfrm>
            <a:prstGeom prst="round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14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6" name="ZoneTexte 65">
              <a:extLst>
                <a:ext uri="{FF2B5EF4-FFF2-40B4-BE49-F238E27FC236}">
                  <a16:creationId xmlns:a16="http://schemas.microsoft.com/office/drawing/2014/main" xmlns="" id="{03D2A14C-6D3A-86EF-F605-F550D4B597B4}"/>
                </a:ext>
              </a:extLst>
            </p:cNvPr>
            <p:cNvSpPr txBox="1"/>
            <p:nvPr/>
          </p:nvSpPr>
          <p:spPr>
            <a:xfrm>
              <a:off x="2198014" y="2197479"/>
              <a:ext cx="6027323" cy="26307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1200" b="1" dirty="0">
                  <a:latin typeface="Arial" panose="020B0604020202020204" pitchFamily="34" charset="0"/>
                  <a:cs typeface="Arial" panose="020B0604020202020204" pitchFamily="34" charset="0"/>
                </a:rPr>
                <a:t>A retenir</a:t>
              </a:r>
              <a:r>
                <a:rPr lang="fr-FR" sz="1200" dirty="0">
                  <a:latin typeface="Arial" panose="020B0604020202020204" pitchFamily="34" charset="0"/>
                  <a:cs typeface="Arial" panose="020B0604020202020204" pitchFamily="34" charset="0"/>
                </a:rPr>
                <a:t>: </a:t>
              </a:r>
            </a:p>
            <a:p>
              <a:r>
                <a:rPr lang="fr-FR" sz="1200" dirty="0">
                  <a:latin typeface="Arial" panose="020B0604020202020204" pitchFamily="34" charset="0"/>
                  <a:cs typeface="Arial" panose="020B0604020202020204" pitchFamily="34" charset="0"/>
                </a:rPr>
                <a:t>Action non démarrée</a:t>
              </a:r>
            </a:p>
          </p:txBody>
        </p:sp>
      </p:grpSp>
      <p:grpSp>
        <p:nvGrpSpPr>
          <p:cNvPr id="68" name="Groupe 67">
            <a:extLst>
              <a:ext uri="{FF2B5EF4-FFF2-40B4-BE49-F238E27FC236}">
                <a16:creationId xmlns:a16="http://schemas.microsoft.com/office/drawing/2014/main" xmlns="" id="{8DDACA37-690D-F70D-D2E1-ADEC859C628B}"/>
              </a:ext>
            </a:extLst>
          </p:cNvPr>
          <p:cNvGrpSpPr/>
          <p:nvPr/>
        </p:nvGrpSpPr>
        <p:grpSpPr>
          <a:xfrm>
            <a:off x="10448042" y="859005"/>
            <a:ext cx="658308" cy="607766"/>
            <a:chOff x="10448042" y="1098486"/>
            <a:chExt cx="658308" cy="607766"/>
          </a:xfrm>
        </p:grpSpPr>
        <p:sp>
          <p:nvSpPr>
            <p:cNvPr id="30" name="Organigramme : Connecteur 29">
              <a:extLst>
                <a:ext uri="{FF2B5EF4-FFF2-40B4-BE49-F238E27FC236}">
                  <a16:creationId xmlns:a16="http://schemas.microsoft.com/office/drawing/2014/main" xmlns="" id="{3BE9A5A2-141D-E463-9FF3-A54945498864}"/>
                </a:ext>
              </a:extLst>
            </p:cNvPr>
            <p:cNvSpPr/>
            <p:nvPr/>
          </p:nvSpPr>
          <p:spPr>
            <a:xfrm>
              <a:off x="10448042" y="1098486"/>
              <a:ext cx="658306" cy="607766"/>
            </a:xfrm>
            <a:prstGeom prst="flowChartConnector">
              <a:avLst/>
            </a:prstGeom>
            <a:solidFill>
              <a:schemeClr val="bg1"/>
            </a:solidFill>
            <a:ln w="57150">
              <a:solidFill>
                <a:schemeClr val="accent6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67" name="Arc partiel 66">
              <a:extLst>
                <a:ext uri="{FF2B5EF4-FFF2-40B4-BE49-F238E27FC236}">
                  <a16:creationId xmlns:a16="http://schemas.microsoft.com/office/drawing/2014/main" xmlns="" id="{AE01E035-7186-187A-B0AF-7EF0D3E365F3}"/>
                </a:ext>
              </a:extLst>
            </p:cNvPr>
            <p:cNvSpPr/>
            <p:nvPr/>
          </p:nvSpPr>
          <p:spPr>
            <a:xfrm>
              <a:off x="10448043" y="1112363"/>
              <a:ext cx="658307" cy="584700"/>
            </a:xfrm>
            <a:prstGeom prst="pie">
              <a:avLst/>
            </a:prstGeom>
            <a:solidFill>
              <a:srgbClr val="C00000"/>
            </a:solidFill>
            <a:ln>
              <a:solidFill>
                <a:schemeClr val="accent6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>
                <a:solidFill>
                  <a:schemeClr val="tx1"/>
                </a:solidFill>
              </a:endParaRPr>
            </a:p>
          </p:txBody>
        </p:sp>
      </p:grpSp>
      <p:grpSp>
        <p:nvGrpSpPr>
          <p:cNvPr id="71" name="Groupe 70">
            <a:extLst>
              <a:ext uri="{FF2B5EF4-FFF2-40B4-BE49-F238E27FC236}">
                <a16:creationId xmlns:a16="http://schemas.microsoft.com/office/drawing/2014/main" xmlns="" id="{ACEBFFF1-E7FE-486C-9255-1D6E340092D2}"/>
              </a:ext>
            </a:extLst>
          </p:cNvPr>
          <p:cNvGrpSpPr/>
          <p:nvPr/>
        </p:nvGrpSpPr>
        <p:grpSpPr>
          <a:xfrm>
            <a:off x="9618480" y="859005"/>
            <a:ext cx="670877" cy="607766"/>
            <a:chOff x="9618480" y="1098486"/>
            <a:chExt cx="670877" cy="607766"/>
          </a:xfrm>
        </p:grpSpPr>
        <p:sp>
          <p:nvSpPr>
            <p:cNvPr id="29" name="Organigramme : Connecteur 28">
              <a:extLst>
                <a:ext uri="{FF2B5EF4-FFF2-40B4-BE49-F238E27FC236}">
                  <a16:creationId xmlns:a16="http://schemas.microsoft.com/office/drawing/2014/main" xmlns="" id="{12BC6207-CF54-F4C2-BA5F-E867C0A55F0D}"/>
                </a:ext>
              </a:extLst>
            </p:cNvPr>
            <p:cNvSpPr/>
            <p:nvPr/>
          </p:nvSpPr>
          <p:spPr>
            <a:xfrm>
              <a:off x="9618480" y="1098486"/>
              <a:ext cx="658306" cy="607766"/>
            </a:xfrm>
            <a:prstGeom prst="flowChartConnector">
              <a:avLst/>
            </a:prstGeom>
            <a:solidFill>
              <a:schemeClr val="bg1"/>
            </a:solidFill>
            <a:ln w="57150">
              <a:solidFill>
                <a:schemeClr val="accent6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  <p:sp>
          <p:nvSpPr>
            <p:cNvPr id="69" name="Arc partiel 68">
              <a:extLst>
                <a:ext uri="{FF2B5EF4-FFF2-40B4-BE49-F238E27FC236}">
                  <a16:creationId xmlns:a16="http://schemas.microsoft.com/office/drawing/2014/main" xmlns="" id="{67B2034A-D289-46CB-606A-103940DB6AC2}"/>
                </a:ext>
              </a:extLst>
            </p:cNvPr>
            <p:cNvSpPr/>
            <p:nvPr/>
          </p:nvSpPr>
          <p:spPr>
            <a:xfrm>
              <a:off x="9631052" y="1122792"/>
              <a:ext cx="658305" cy="578442"/>
            </a:xfrm>
            <a:prstGeom prst="pie">
              <a:avLst>
                <a:gd name="adj1" fmla="val 5503421"/>
                <a:gd name="adj2" fmla="val 16199996"/>
              </a:avLst>
            </a:prstGeom>
            <a:solidFill>
              <a:schemeClr val="accent6"/>
            </a:solidFill>
            <a:ln>
              <a:solidFill>
                <a:schemeClr val="accent6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72" name="Groupe 71">
            <a:extLst>
              <a:ext uri="{FF2B5EF4-FFF2-40B4-BE49-F238E27FC236}">
                <a16:creationId xmlns:a16="http://schemas.microsoft.com/office/drawing/2014/main" xmlns="" id="{C55B179C-6C8B-108B-329F-764A09A67E59}"/>
              </a:ext>
            </a:extLst>
          </p:cNvPr>
          <p:cNvGrpSpPr/>
          <p:nvPr/>
        </p:nvGrpSpPr>
        <p:grpSpPr>
          <a:xfrm>
            <a:off x="8693084" y="859005"/>
            <a:ext cx="670878" cy="607766"/>
            <a:chOff x="8693084" y="1098486"/>
            <a:chExt cx="670878" cy="607766"/>
          </a:xfrm>
        </p:grpSpPr>
        <p:sp>
          <p:nvSpPr>
            <p:cNvPr id="27" name="Organigramme : Connecteur 26">
              <a:extLst>
                <a:ext uri="{FF2B5EF4-FFF2-40B4-BE49-F238E27FC236}">
                  <a16:creationId xmlns:a16="http://schemas.microsoft.com/office/drawing/2014/main" xmlns="" id="{5124BBC6-13A6-AED2-1F00-9460924393A9}"/>
                </a:ext>
              </a:extLst>
            </p:cNvPr>
            <p:cNvSpPr/>
            <p:nvPr/>
          </p:nvSpPr>
          <p:spPr>
            <a:xfrm>
              <a:off x="8693084" y="1098486"/>
              <a:ext cx="658306" cy="607766"/>
            </a:xfrm>
            <a:prstGeom prst="flowChartConnector">
              <a:avLst/>
            </a:prstGeom>
            <a:solidFill>
              <a:schemeClr val="bg1"/>
            </a:solidFill>
            <a:ln w="57150">
              <a:solidFill>
                <a:schemeClr val="accent6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  <p:sp>
          <p:nvSpPr>
            <p:cNvPr id="70" name="Arc partiel 69">
              <a:extLst>
                <a:ext uri="{FF2B5EF4-FFF2-40B4-BE49-F238E27FC236}">
                  <a16:creationId xmlns:a16="http://schemas.microsoft.com/office/drawing/2014/main" xmlns="" id="{DA82CB88-0B79-4450-96A8-84B92BDD8BE1}"/>
                </a:ext>
              </a:extLst>
            </p:cNvPr>
            <p:cNvSpPr/>
            <p:nvPr/>
          </p:nvSpPr>
          <p:spPr>
            <a:xfrm>
              <a:off x="8705657" y="1113268"/>
              <a:ext cx="658305" cy="578442"/>
            </a:xfrm>
            <a:prstGeom prst="pie">
              <a:avLst>
                <a:gd name="adj1" fmla="val 10833443"/>
                <a:gd name="adj2" fmla="val 16199996"/>
              </a:avLst>
            </a:prstGeom>
            <a:solidFill>
              <a:schemeClr val="accent6"/>
            </a:solidFill>
            <a:ln>
              <a:solidFill>
                <a:schemeClr val="accent6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73" name="Groupe 72">
            <a:extLst>
              <a:ext uri="{FF2B5EF4-FFF2-40B4-BE49-F238E27FC236}">
                <a16:creationId xmlns:a16="http://schemas.microsoft.com/office/drawing/2014/main" xmlns="" id="{D5E7221A-ED56-4B8D-896B-0A4845B64091}"/>
              </a:ext>
            </a:extLst>
          </p:cNvPr>
          <p:cNvGrpSpPr/>
          <p:nvPr/>
        </p:nvGrpSpPr>
        <p:grpSpPr>
          <a:xfrm>
            <a:off x="2809199" y="2619874"/>
            <a:ext cx="921523" cy="2946621"/>
            <a:chOff x="245098" y="2933638"/>
            <a:chExt cx="2187018" cy="2946621"/>
          </a:xfrm>
        </p:grpSpPr>
        <p:sp>
          <p:nvSpPr>
            <p:cNvPr id="74" name="Rectangle : coins arrondis 73">
              <a:extLst>
                <a:ext uri="{FF2B5EF4-FFF2-40B4-BE49-F238E27FC236}">
                  <a16:creationId xmlns:a16="http://schemas.microsoft.com/office/drawing/2014/main" xmlns="" id="{56015940-16ED-43EB-8C10-5F9C6CE11DE3}"/>
                </a:ext>
              </a:extLst>
            </p:cNvPr>
            <p:cNvSpPr/>
            <p:nvPr/>
          </p:nvSpPr>
          <p:spPr>
            <a:xfrm>
              <a:off x="245098" y="2933638"/>
              <a:ext cx="2187018" cy="695682"/>
            </a:xfrm>
            <a:prstGeom prst="roundRect">
              <a:avLst/>
            </a:prstGeom>
            <a:solidFill>
              <a:srgbClr val="C0000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CM" sz="1600" dirty="0">
                  <a:solidFill>
                    <a:schemeClr val="bg1"/>
                  </a:solidFill>
                </a:rPr>
                <a:t>100%</a:t>
              </a:r>
              <a:endParaRPr lang="fr-FR" sz="1600" dirty="0">
                <a:solidFill>
                  <a:schemeClr val="bg1"/>
                </a:solidFill>
              </a:endParaRPr>
            </a:p>
          </p:txBody>
        </p:sp>
        <p:sp>
          <p:nvSpPr>
            <p:cNvPr id="75" name="Rectangle : coins arrondis 74">
              <a:extLst>
                <a:ext uri="{FF2B5EF4-FFF2-40B4-BE49-F238E27FC236}">
                  <a16:creationId xmlns:a16="http://schemas.microsoft.com/office/drawing/2014/main" xmlns="" id="{805B71ED-7379-471F-AB15-1BF0A1D3CD8B}"/>
                </a:ext>
              </a:extLst>
            </p:cNvPr>
            <p:cNvSpPr/>
            <p:nvPr/>
          </p:nvSpPr>
          <p:spPr>
            <a:xfrm>
              <a:off x="245098" y="3683951"/>
              <a:ext cx="2187018" cy="695682"/>
            </a:xfrm>
            <a:prstGeom prst="roundRect">
              <a:avLst/>
            </a:prstGeom>
            <a:solidFill>
              <a:srgbClr val="C0000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CM" sz="1600" dirty="0">
                  <a:solidFill>
                    <a:schemeClr val="bg1"/>
                  </a:solidFill>
                </a:rPr>
                <a:t>100%</a:t>
              </a:r>
              <a:endParaRPr lang="fr-FR" sz="1600" dirty="0">
                <a:solidFill>
                  <a:schemeClr val="bg1"/>
                </a:solidFill>
              </a:endParaRPr>
            </a:p>
          </p:txBody>
        </p:sp>
        <p:sp>
          <p:nvSpPr>
            <p:cNvPr id="76" name="Rectangle : coins arrondis 75">
              <a:extLst>
                <a:ext uri="{FF2B5EF4-FFF2-40B4-BE49-F238E27FC236}">
                  <a16:creationId xmlns:a16="http://schemas.microsoft.com/office/drawing/2014/main" xmlns="" id="{F33D2B79-49E9-4A69-8427-DF4A2888980E}"/>
                </a:ext>
              </a:extLst>
            </p:cNvPr>
            <p:cNvSpPr/>
            <p:nvPr/>
          </p:nvSpPr>
          <p:spPr>
            <a:xfrm>
              <a:off x="245098" y="4434264"/>
              <a:ext cx="2187018" cy="695682"/>
            </a:xfrm>
            <a:prstGeom prst="roundRect">
              <a:avLst/>
            </a:prstGeom>
            <a:solidFill>
              <a:srgbClr val="C0000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CM" dirty="0">
                  <a:solidFill>
                    <a:schemeClr val="bg1"/>
                  </a:solidFill>
                </a:rPr>
                <a:t>0%</a:t>
              </a:r>
              <a:endParaRPr lang="fr-FR" dirty="0">
                <a:solidFill>
                  <a:schemeClr val="bg1"/>
                </a:solidFill>
              </a:endParaRPr>
            </a:p>
          </p:txBody>
        </p:sp>
        <p:sp>
          <p:nvSpPr>
            <p:cNvPr id="77" name="Rectangle : coins arrondis 76">
              <a:extLst>
                <a:ext uri="{FF2B5EF4-FFF2-40B4-BE49-F238E27FC236}">
                  <a16:creationId xmlns:a16="http://schemas.microsoft.com/office/drawing/2014/main" xmlns="" id="{F815FBB0-A6AC-4F0E-97BA-F419A126329A}"/>
                </a:ext>
              </a:extLst>
            </p:cNvPr>
            <p:cNvSpPr/>
            <p:nvPr/>
          </p:nvSpPr>
          <p:spPr>
            <a:xfrm>
              <a:off x="245098" y="5184577"/>
              <a:ext cx="2187018" cy="695682"/>
            </a:xfrm>
            <a:prstGeom prst="roundRect">
              <a:avLst/>
            </a:prstGeom>
            <a:solidFill>
              <a:srgbClr val="C0000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CM" dirty="0">
                  <a:solidFill>
                    <a:schemeClr val="bg1"/>
                  </a:solidFill>
                </a:rPr>
                <a:t>50%</a:t>
              </a:r>
              <a:endParaRPr lang="fr-FR" dirty="0">
                <a:solidFill>
                  <a:schemeClr val="bg1"/>
                </a:solidFill>
              </a:endParaRPr>
            </a:p>
          </p:txBody>
        </p:sp>
      </p:grpSp>
      <p:sp>
        <p:nvSpPr>
          <p:cNvPr id="78" name="Rectangle : coins arrondis 77">
            <a:extLst>
              <a:ext uri="{FF2B5EF4-FFF2-40B4-BE49-F238E27FC236}">
                <a16:creationId xmlns:a16="http://schemas.microsoft.com/office/drawing/2014/main" xmlns="" id="{35757864-8191-4150-BF14-4015EF0E4492}"/>
              </a:ext>
            </a:extLst>
          </p:cNvPr>
          <p:cNvSpPr/>
          <p:nvPr/>
        </p:nvSpPr>
        <p:spPr>
          <a:xfrm>
            <a:off x="2795427" y="5632554"/>
            <a:ext cx="921523" cy="695682"/>
          </a:xfrm>
          <a:prstGeom prst="roundRect">
            <a:avLst/>
          </a:prstGeom>
          <a:solidFill>
            <a:srgbClr val="C0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M" dirty="0">
                <a:solidFill>
                  <a:schemeClr val="bg1"/>
                </a:solidFill>
              </a:rPr>
              <a:t>0%</a:t>
            </a:r>
            <a:endParaRPr lang="fr-FR" dirty="0">
              <a:solidFill>
                <a:schemeClr val="bg1"/>
              </a:solidFill>
            </a:endParaRPr>
          </a:p>
        </p:txBody>
      </p:sp>
      <p:sp>
        <p:nvSpPr>
          <p:cNvPr id="80" name="ZoneTexte 79">
            <a:extLst>
              <a:ext uri="{FF2B5EF4-FFF2-40B4-BE49-F238E27FC236}">
                <a16:creationId xmlns:a16="http://schemas.microsoft.com/office/drawing/2014/main" xmlns="" id="{4DBBBC24-5319-4981-8EA7-3FB8F1030483}"/>
              </a:ext>
            </a:extLst>
          </p:cNvPr>
          <p:cNvSpPr txBox="1"/>
          <p:nvPr/>
        </p:nvSpPr>
        <p:spPr>
          <a:xfrm>
            <a:off x="208188" y="6336018"/>
            <a:ext cx="2204335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1200" dirty="0">
                <a:latin typeface="Arial" panose="020B0604020202020204" pitchFamily="34" charset="0"/>
                <a:cs typeface="Arial" panose="020B0604020202020204" pitchFamily="34" charset="0"/>
              </a:rPr>
              <a:t>Taux de réalisation Globale</a:t>
            </a:r>
            <a:endParaRPr lang="fr-FR" sz="1200" dirty="0"/>
          </a:p>
        </p:txBody>
      </p:sp>
      <p:sp>
        <p:nvSpPr>
          <p:cNvPr id="81" name="ZoneTexte 80">
            <a:extLst>
              <a:ext uri="{FF2B5EF4-FFF2-40B4-BE49-F238E27FC236}">
                <a16:creationId xmlns:a16="http://schemas.microsoft.com/office/drawing/2014/main" xmlns="" id="{B1261FE1-DBA4-4485-A0A1-70A83807B465}"/>
              </a:ext>
            </a:extLst>
          </p:cNvPr>
          <p:cNvSpPr txBox="1"/>
          <p:nvPr/>
        </p:nvSpPr>
        <p:spPr>
          <a:xfrm>
            <a:off x="2565866" y="6350603"/>
            <a:ext cx="1397956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fr-FR" sz="1600" b="1" dirty="0">
                <a:latin typeface="Arial" panose="020B0604020202020204" pitchFamily="34" charset="0"/>
                <a:cs typeface="Arial" panose="020B0604020202020204" pitchFamily="34" charset="0"/>
              </a:rPr>
              <a:t>53 vs 53%</a:t>
            </a:r>
            <a:endParaRPr lang="fr-FR" sz="1600" b="1" dirty="0"/>
          </a:p>
        </p:txBody>
      </p:sp>
      <p:pic>
        <p:nvPicPr>
          <p:cNvPr id="79" name="Image 78">
            <a:extLst>
              <a:ext uri="{FF2B5EF4-FFF2-40B4-BE49-F238E27FC236}">
                <a16:creationId xmlns:a16="http://schemas.microsoft.com/office/drawing/2014/main" xmlns="" id="{EC2BDE8A-3B03-425F-8ECB-840D3707327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7766"/>
            <a:ext cx="1138062" cy="5739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4036230"/>
      </p:ext>
    </p:extLst>
  </p:cSld>
  <p:clrMapOvr>
    <a:masterClrMapping/>
  </p:clrMapOvr>
  <p:transition spd="slow">
    <p:push dir="u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91">
            <a:extLst>
              <a:ext uri="{FF2B5EF4-FFF2-40B4-BE49-F238E27FC236}">
                <a16:creationId xmlns:a16="http://schemas.microsoft.com/office/drawing/2014/main" xmlns="" id="{BE4F0F1A-41AE-400E-9311-1B7E0A297D07}"/>
              </a:ext>
            </a:extLst>
          </p:cNvPr>
          <p:cNvSpPr txBox="1"/>
          <p:nvPr/>
        </p:nvSpPr>
        <p:spPr>
          <a:xfrm>
            <a:off x="1849772" y="147766"/>
            <a:ext cx="7172465" cy="4801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400">
              <a:lnSpc>
                <a:spcPct val="90000"/>
              </a:lnSpc>
              <a:spcBef>
                <a:spcPct val="0"/>
              </a:spcBef>
              <a:defRPr/>
            </a:pPr>
            <a:r>
              <a:rPr lang="en-US" sz="2800" b="1" dirty="0">
                <a:solidFill>
                  <a:srgbClr val="C00000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rPr>
              <a:t>Fiche de </a:t>
            </a:r>
            <a:r>
              <a:rPr lang="en-US" sz="2800" b="1" dirty="0" err="1">
                <a:solidFill>
                  <a:srgbClr val="C00000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rPr>
              <a:t>suivi</a:t>
            </a:r>
            <a:r>
              <a:rPr lang="en-US" sz="2800" b="1" dirty="0">
                <a:solidFill>
                  <a:srgbClr val="C00000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rPr>
              <a:t> LB_STREAM3_SC3</a:t>
            </a:r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xmlns="" id="{FE179778-CB5F-47AE-BCE4-85F038F04EF6}"/>
              </a:ext>
            </a:extLst>
          </p:cNvPr>
          <p:cNvSpPr txBox="1"/>
          <p:nvPr/>
        </p:nvSpPr>
        <p:spPr>
          <a:xfrm>
            <a:off x="263950" y="626695"/>
            <a:ext cx="247480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b="1" dirty="0">
                <a:latin typeface="Arial" panose="020B0604020202020204" pitchFamily="34" charset="0"/>
                <a:cs typeface="Arial" panose="020B0604020202020204" pitchFamily="34" charset="0"/>
              </a:rPr>
              <a:t>PERIODE</a:t>
            </a:r>
            <a:r>
              <a:rPr lang="fr-FR" sz="1200" b="1">
                <a:latin typeface="Arial" panose="020B0604020202020204" pitchFamily="34" charset="0"/>
                <a:cs typeface="Arial" panose="020B0604020202020204" pitchFamily="34" charset="0"/>
              </a:rPr>
              <a:t>: Décembre </a:t>
            </a:r>
            <a:r>
              <a:rPr lang="fr-FR" sz="1200" b="1" dirty="0">
                <a:latin typeface="Arial" panose="020B0604020202020204" pitchFamily="34" charset="0"/>
                <a:cs typeface="Arial" panose="020B0604020202020204" pitchFamily="34" charset="0"/>
              </a:rPr>
              <a:t>2024</a:t>
            </a:r>
          </a:p>
          <a:p>
            <a:endParaRPr lang="fr-FR" sz="12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fr-FR" sz="1200" b="1" dirty="0">
                <a:latin typeface="Arial" panose="020B0604020202020204" pitchFamily="34" charset="0"/>
                <a:cs typeface="Arial" panose="020B0604020202020204" pitchFamily="34" charset="0"/>
              </a:rPr>
              <a:t>Processus :</a:t>
            </a:r>
          </a:p>
          <a:p>
            <a:endParaRPr lang="fr-FR" sz="12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fr-FR" sz="1200" b="1" dirty="0">
                <a:latin typeface="Arial" panose="020B0604020202020204" pitchFamily="34" charset="0"/>
                <a:cs typeface="Arial" panose="020B0604020202020204" pitchFamily="34" charset="0"/>
              </a:rPr>
              <a:t>Stream / Chantier : </a:t>
            </a:r>
          </a:p>
          <a:p>
            <a:r>
              <a:rPr lang="fr-FR" sz="1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endParaRPr lang="fr-FR" sz="12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fr-FR" sz="1200" b="1" dirty="0">
                <a:latin typeface="Arial" panose="020B0604020202020204" pitchFamily="34" charset="0"/>
                <a:cs typeface="Arial" panose="020B0604020202020204" pitchFamily="34" charset="0"/>
              </a:rPr>
              <a:t>Stream leader : </a:t>
            </a:r>
          </a:p>
        </p:txBody>
      </p:sp>
      <p:sp>
        <p:nvSpPr>
          <p:cNvPr id="17" name="Triangle isocèle 16">
            <a:extLst>
              <a:ext uri="{FF2B5EF4-FFF2-40B4-BE49-F238E27FC236}">
                <a16:creationId xmlns:a16="http://schemas.microsoft.com/office/drawing/2014/main" xmlns="" id="{9A373D82-51E8-DC25-70C1-A428B648F335}"/>
              </a:ext>
            </a:extLst>
          </p:cNvPr>
          <p:cNvSpPr/>
          <p:nvPr/>
        </p:nvSpPr>
        <p:spPr>
          <a:xfrm rot="5400000">
            <a:off x="1196980" y="4361345"/>
            <a:ext cx="2902465" cy="258152"/>
          </a:xfrm>
          <a:prstGeom prst="triangle">
            <a:avLst/>
          </a:prstGeom>
          <a:solidFill>
            <a:schemeClr val="tx1">
              <a:lumMod val="50000"/>
              <a:lumOff val="5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grpSp>
        <p:nvGrpSpPr>
          <p:cNvPr id="23" name="Groupe 22">
            <a:extLst>
              <a:ext uri="{FF2B5EF4-FFF2-40B4-BE49-F238E27FC236}">
                <a16:creationId xmlns:a16="http://schemas.microsoft.com/office/drawing/2014/main" xmlns="" id="{E3A17A89-A1E9-7ADA-2A37-0CD5428473FD}"/>
              </a:ext>
            </a:extLst>
          </p:cNvPr>
          <p:cNvGrpSpPr/>
          <p:nvPr/>
        </p:nvGrpSpPr>
        <p:grpSpPr>
          <a:xfrm>
            <a:off x="245097" y="2592559"/>
            <a:ext cx="2187019" cy="3696934"/>
            <a:chOff x="245097" y="2933638"/>
            <a:chExt cx="2187019" cy="3696934"/>
          </a:xfrm>
        </p:grpSpPr>
        <p:sp>
          <p:nvSpPr>
            <p:cNvPr id="10" name="Rectangle : coins arrondis 9">
              <a:extLst>
                <a:ext uri="{FF2B5EF4-FFF2-40B4-BE49-F238E27FC236}">
                  <a16:creationId xmlns:a16="http://schemas.microsoft.com/office/drawing/2014/main" xmlns="" id="{A4127EC4-7E9D-8913-9F29-F6F4D68DA0A2}"/>
                </a:ext>
              </a:extLst>
            </p:cNvPr>
            <p:cNvSpPr/>
            <p:nvPr/>
          </p:nvSpPr>
          <p:spPr>
            <a:xfrm>
              <a:off x="245098" y="2933638"/>
              <a:ext cx="2187018" cy="695682"/>
            </a:xfrm>
            <a:prstGeom prst="roundRect">
              <a:avLst/>
            </a:prstGeom>
            <a:solidFill>
              <a:srgbClr val="C0000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1" name="Rectangle : coins arrondis 10">
              <a:extLst>
                <a:ext uri="{FF2B5EF4-FFF2-40B4-BE49-F238E27FC236}">
                  <a16:creationId xmlns:a16="http://schemas.microsoft.com/office/drawing/2014/main" xmlns="" id="{FC8EEDCD-5692-1F58-ABF9-0D64EF813AAA}"/>
                </a:ext>
              </a:extLst>
            </p:cNvPr>
            <p:cNvSpPr/>
            <p:nvPr/>
          </p:nvSpPr>
          <p:spPr>
            <a:xfrm>
              <a:off x="245098" y="3683951"/>
              <a:ext cx="2187018" cy="695682"/>
            </a:xfrm>
            <a:prstGeom prst="roundRect">
              <a:avLst/>
            </a:prstGeom>
            <a:solidFill>
              <a:srgbClr val="C0000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2" name="Rectangle : coins arrondis 11">
              <a:extLst>
                <a:ext uri="{FF2B5EF4-FFF2-40B4-BE49-F238E27FC236}">
                  <a16:creationId xmlns:a16="http://schemas.microsoft.com/office/drawing/2014/main" xmlns="" id="{013A530C-8E32-40EA-38FD-1B2B6078595B}"/>
                </a:ext>
              </a:extLst>
            </p:cNvPr>
            <p:cNvSpPr/>
            <p:nvPr/>
          </p:nvSpPr>
          <p:spPr>
            <a:xfrm>
              <a:off x="245098" y="4434264"/>
              <a:ext cx="2187018" cy="695682"/>
            </a:xfrm>
            <a:prstGeom prst="roundRect">
              <a:avLst/>
            </a:prstGeom>
            <a:solidFill>
              <a:srgbClr val="C0000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3" name="Rectangle : coins arrondis 12">
              <a:extLst>
                <a:ext uri="{FF2B5EF4-FFF2-40B4-BE49-F238E27FC236}">
                  <a16:creationId xmlns:a16="http://schemas.microsoft.com/office/drawing/2014/main" xmlns="" id="{38667433-1200-9F0F-DB51-8036CB3A966E}"/>
                </a:ext>
              </a:extLst>
            </p:cNvPr>
            <p:cNvSpPr/>
            <p:nvPr/>
          </p:nvSpPr>
          <p:spPr>
            <a:xfrm>
              <a:off x="245098" y="5184577"/>
              <a:ext cx="2187018" cy="695682"/>
            </a:xfrm>
            <a:prstGeom prst="roundRect">
              <a:avLst/>
            </a:prstGeom>
            <a:solidFill>
              <a:srgbClr val="C0000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4" name="Rectangle : coins arrondis 13">
              <a:extLst>
                <a:ext uri="{FF2B5EF4-FFF2-40B4-BE49-F238E27FC236}">
                  <a16:creationId xmlns:a16="http://schemas.microsoft.com/office/drawing/2014/main" xmlns="" id="{7E425A4C-8464-FA2F-0B29-C053BC0CA588}"/>
                </a:ext>
              </a:extLst>
            </p:cNvPr>
            <p:cNvSpPr/>
            <p:nvPr/>
          </p:nvSpPr>
          <p:spPr>
            <a:xfrm>
              <a:off x="245097" y="5934890"/>
              <a:ext cx="2187018" cy="695682"/>
            </a:xfrm>
            <a:prstGeom prst="roundRect">
              <a:avLst/>
            </a:prstGeom>
            <a:solidFill>
              <a:srgbClr val="C0000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8" name="ZoneTexte 17">
              <a:extLst>
                <a:ext uri="{FF2B5EF4-FFF2-40B4-BE49-F238E27FC236}">
                  <a16:creationId xmlns:a16="http://schemas.microsoft.com/office/drawing/2014/main" xmlns="" id="{57E49F2E-665D-0974-C928-80AFDBB39785}"/>
                </a:ext>
              </a:extLst>
            </p:cNvPr>
            <p:cNvSpPr txBox="1"/>
            <p:nvPr/>
          </p:nvSpPr>
          <p:spPr>
            <a:xfrm>
              <a:off x="282805" y="3121767"/>
              <a:ext cx="2129718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14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1. Périmètre &amp; Planning</a:t>
              </a:r>
            </a:p>
          </p:txBody>
        </p:sp>
        <p:sp>
          <p:nvSpPr>
            <p:cNvPr id="19" name="ZoneTexte 18">
              <a:extLst>
                <a:ext uri="{FF2B5EF4-FFF2-40B4-BE49-F238E27FC236}">
                  <a16:creationId xmlns:a16="http://schemas.microsoft.com/office/drawing/2014/main" xmlns="" id="{7291507D-ADB5-2D6E-BB1E-25D8AD6CE411}"/>
                </a:ext>
              </a:extLst>
            </p:cNvPr>
            <p:cNvSpPr txBox="1"/>
            <p:nvPr/>
          </p:nvSpPr>
          <p:spPr>
            <a:xfrm>
              <a:off x="320511" y="3780807"/>
              <a:ext cx="1998483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14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2. Elaboration &amp; validation approche</a:t>
              </a:r>
            </a:p>
          </p:txBody>
        </p:sp>
        <p:sp>
          <p:nvSpPr>
            <p:cNvPr id="20" name="ZoneTexte 19">
              <a:extLst>
                <a:ext uri="{FF2B5EF4-FFF2-40B4-BE49-F238E27FC236}">
                  <a16:creationId xmlns:a16="http://schemas.microsoft.com/office/drawing/2014/main" xmlns="" id="{F984863C-9492-F8FB-4959-FB2A9F7CE857}"/>
                </a:ext>
              </a:extLst>
            </p:cNvPr>
            <p:cNvSpPr txBox="1"/>
            <p:nvPr/>
          </p:nvSpPr>
          <p:spPr>
            <a:xfrm>
              <a:off x="263951" y="4618430"/>
              <a:ext cx="2073897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14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3. Communication</a:t>
              </a:r>
            </a:p>
          </p:txBody>
        </p:sp>
        <p:sp>
          <p:nvSpPr>
            <p:cNvPr id="21" name="ZoneTexte 20">
              <a:extLst>
                <a:ext uri="{FF2B5EF4-FFF2-40B4-BE49-F238E27FC236}">
                  <a16:creationId xmlns:a16="http://schemas.microsoft.com/office/drawing/2014/main" xmlns="" id="{BFC1D870-C860-87CC-2B16-AE73A700273B}"/>
                </a:ext>
              </a:extLst>
            </p:cNvPr>
            <p:cNvSpPr txBox="1"/>
            <p:nvPr/>
          </p:nvSpPr>
          <p:spPr>
            <a:xfrm>
              <a:off x="263951" y="5261539"/>
              <a:ext cx="2148572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14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4. Axes de changement/ Opportunités</a:t>
              </a:r>
            </a:p>
          </p:txBody>
        </p:sp>
        <p:sp>
          <p:nvSpPr>
            <p:cNvPr id="22" name="ZoneTexte 21">
              <a:extLst>
                <a:ext uri="{FF2B5EF4-FFF2-40B4-BE49-F238E27FC236}">
                  <a16:creationId xmlns:a16="http://schemas.microsoft.com/office/drawing/2014/main" xmlns="" id="{EAABDDF9-25A4-E2C3-A8A1-8E21CB7C2A9D}"/>
                </a:ext>
              </a:extLst>
            </p:cNvPr>
            <p:cNvSpPr txBox="1"/>
            <p:nvPr/>
          </p:nvSpPr>
          <p:spPr>
            <a:xfrm>
              <a:off x="263951" y="6120041"/>
              <a:ext cx="2073897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14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5. Formation</a:t>
              </a:r>
            </a:p>
          </p:txBody>
        </p:sp>
      </p:grpSp>
      <p:grpSp>
        <p:nvGrpSpPr>
          <p:cNvPr id="26" name="Groupe 25">
            <a:extLst>
              <a:ext uri="{FF2B5EF4-FFF2-40B4-BE49-F238E27FC236}">
                <a16:creationId xmlns:a16="http://schemas.microsoft.com/office/drawing/2014/main" xmlns="" id="{CED0B13A-8656-4FD7-8F53-91E8917F6095}"/>
              </a:ext>
            </a:extLst>
          </p:cNvPr>
          <p:cNvGrpSpPr/>
          <p:nvPr/>
        </p:nvGrpSpPr>
        <p:grpSpPr>
          <a:xfrm>
            <a:off x="8606671" y="233759"/>
            <a:ext cx="3340231" cy="535427"/>
            <a:chOff x="8606671" y="378899"/>
            <a:chExt cx="3340231" cy="535427"/>
          </a:xfrm>
        </p:grpSpPr>
        <p:sp>
          <p:nvSpPr>
            <p:cNvPr id="24" name="Rectangle : coins arrondis 23">
              <a:extLst>
                <a:ext uri="{FF2B5EF4-FFF2-40B4-BE49-F238E27FC236}">
                  <a16:creationId xmlns:a16="http://schemas.microsoft.com/office/drawing/2014/main" xmlns="" id="{DDC2E0FE-1048-4122-2E76-DEA965881FE6}"/>
                </a:ext>
              </a:extLst>
            </p:cNvPr>
            <p:cNvSpPr/>
            <p:nvPr/>
          </p:nvSpPr>
          <p:spPr>
            <a:xfrm>
              <a:off x="8606671" y="378899"/>
              <a:ext cx="3340231" cy="507220"/>
            </a:xfrm>
            <a:prstGeom prst="roundRect">
              <a:avLst/>
            </a:prstGeom>
            <a:solidFill>
              <a:srgbClr val="C0000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25" name="ZoneTexte 24">
              <a:extLst>
                <a:ext uri="{FF2B5EF4-FFF2-40B4-BE49-F238E27FC236}">
                  <a16:creationId xmlns:a16="http://schemas.microsoft.com/office/drawing/2014/main" xmlns="" id="{E85B1BFA-E571-E125-CFB8-52755AA57B0A}"/>
                </a:ext>
              </a:extLst>
            </p:cNvPr>
            <p:cNvSpPr txBox="1"/>
            <p:nvPr/>
          </p:nvSpPr>
          <p:spPr>
            <a:xfrm>
              <a:off x="8693084" y="391106"/>
              <a:ext cx="3253817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14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Taux de réalisation</a:t>
              </a:r>
            </a:p>
            <a:p>
              <a:pPr algn="ctr"/>
              <a:r>
                <a:rPr lang="fr-FR" sz="14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(Lié au planning)</a:t>
              </a:r>
            </a:p>
          </p:txBody>
        </p:sp>
      </p:grpSp>
      <p:sp>
        <p:nvSpPr>
          <p:cNvPr id="31" name="Organigramme : Connecteur 30">
            <a:extLst>
              <a:ext uri="{FF2B5EF4-FFF2-40B4-BE49-F238E27FC236}">
                <a16:creationId xmlns:a16="http://schemas.microsoft.com/office/drawing/2014/main" xmlns="" id="{FDFAB2B1-1718-4E2F-E9B5-8FF21524F95B}"/>
              </a:ext>
            </a:extLst>
          </p:cNvPr>
          <p:cNvSpPr/>
          <p:nvPr/>
        </p:nvSpPr>
        <p:spPr>
          <a:xfrm>
            <a:off x="11373438" y="859005"/>
            <a:ext cx="658306" cy="607766"/>
          </a:xfrm>
          <a:prstGeom prst="flowChartConnector">
            <a:avLst/>
          </a:prstGeom>
          <a:solidFill>
            <a:srgbClr val="C00000"/>
          </a:solidFill>
          <a:ln w="57150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2" name="ZoneTexte 31">
            <a:extLst>
              <a:ext uri="{FF2B5EF4-FFF2-40B4-BE49-F238E27FC236}">
                <a16:creationId xmlns:a16="http://schemas.microsoft.com/office/drawing/2014/main" xmlns="" id="{BDD5384A-5403-CC1C-8862-434B1346EE7A}"/>
              </a:ext>
            </a:extLst>
          </p:cNvPr>
          <p:cNvSpPr txBox="1"/>
          <p:nvPr/>
        </p:nvSpPr>
        <p:spPr>
          <a:xfrm>
            <a:off x="8748404" y="1509710"/>
            <a:ext cx="6583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25%</a:t>
            </a:r>
          </a:p>
        </p:txBody>
      </p:sp>
      <p:sp>
        <p:nvSpPr>
          <p:cNvPr id="33" name="ZoneTexte 32">
            <a:extLst>
              <a:ext uri="{FF2B5EF4-FFF2-40B4-BE49-F238E27FC236}">
                <a16:creationId xmlns:a16="http://schemas.microsoft.com/office/drawing/2014/main" xmlns="" id="{8D85D62B-913B-6237-F434-B80CC1C34300}"/>
              </a:ext>
            </a:extLst>
          </p:cNvPr>
          <p:cNvSpPr txBox="1"/>
          <p:nvPr/>
        </p:nvSpPr>
        <p:spPr>
          <a:xfrm>
            <a:off x="9673859" y="1498841"/>
            <a:ext cx="6583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50%</a:t>
            </a:r>
          </a:p>
        </p:txBody>
      </p:sp>
      <p:sp>
        <p:nvSpPr>
          <p:cNvPr id="34" name="ZoneTexte 33">
            <a:extLst>
              <a:ext uri="{FF2B5EF4-FFF2-40B4-BE49-F238E27FC236}">
                <a16:creationId xmlns:a16="http://schemas.microsoft.com/office/drawing/2014/main" xmlns="" id="{9A967F8C-9AA8-ABE5-844D-BCFD5D23C771}"/>
              </a:ext>
            </a:extLst>
          </p:cNvPr>
          <p:cNvSpPr txBox="1"/>
          <p:nvPr/>
        </p:nvSpPr>
        <p:spPr>
          <a:xfrm>
            <a:off x="10492034" y="1509710"/>
            <a:ext cx="6583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75%</a:t>
            </a:r>
          </a:p>
        </p:txBody>
      </p:sp>
      <p:sp>
        <p:nvSpPr>
          <p:cNvPr id="35" name="ZoneTexte 34">
            <a:extLst>
              <a:ext uri="{FF2B5EF4-FFF2-40B4-BE49-F238E27FC236}">
                <a16:creationId xmlns:a16="http://schemas.microsoft.com/office/drawing/2014/main" xmlns="" id="{290691A9-38FF-542B-3152-D8711FDC0D8D}"/>
              </a:ext>
            </a:extLst>
          </p:cNvPr>
          <p:cNvSpPr txBox="1"/>
          <p:nvPr/>
        </p:nvSpPr>
        <p:spPr>
          <a:xfrm>
            <a:off x="11332588" y="1509710"/>
            <a:ext cx="77142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100%</a:t>
            </a:r>
          </a:p>
        </p:txBody>
      </p:sp>
      <p:grpSp>
        <p:nvGrpSpPr>
          <p:cNvPr id="39" name="Groupe 38">
            <a:extLst>
              <a:ext uri="{FF2B5EF4-FFF2-40B4-BE49-F238E27FC236}">
                <a16:creationId xmlns:a16="http://schemas.microsoft.com/office/drawing/2014/main" xmlns="" id="{22369E43-EECC-E74A-405E-7A4EED21B6B2}"/>
              </a:ext>
            </a:extLst>
          </p:cNvPr>
          <p:cNvGrpSpPr/>
          <p:nvPr/>
        </p:nvGrpSpPr>
        <p:grpSpPr>
          <a:xfrm>
            <a:off x="2738763" y="859005"/>
            <a:ext cx="5527806" cy="390950"/>
            <a:chOff x="2073897" y="1098486"/>
            <a:chExt cx="6291483" cy="390950"/>
          </a:xfrm>
        </p:grpSpPr>
        <p:sp>
          <p:nvSpPr>
            <p:cNvPr id="7" name="Rectangle : coins arrondis 6">
              <a:extLst>
                <a:ext uri="{FF2B5EF4-FFF2-40B4-BE49-F238E27FC236}">
                  <a16:creationId xmlns:a16="http://schemas.microsoft.com/office/drawing/2014/main" xmlns="" id="{9B4ECF5A-A9DB-F297-2DBE-7C1032A5B2D4}"/>
                </a:ext>
              </a:extLst>
            </p:cNvPr>
            <p:cNvSpPr/>
            <p:nvPr/>
          </p:nvSpPr>
          <p:spPr>
            <a:xfrm>
              <a:off x="2073897" y="1098486"/>
              <a:ext cx="6291483" cy="390950"/>
            </a:xfrm>
            <a:prstGeom prst="round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1400"/>
            </a:p>
          </p:txBody>
        </p:sp>
        <p:sp>
          <p:nvSpPr>
            <p:cNvPr id="36" name="ZoneTexte 35">
              <a:extLst>
                <a:ext uri="{FF2B5EF4-FFF2-40B4-BE49-F238E27FC236}">
                  <a16:creationId xmlns:a16="http://schemas.microsoft.com/office/drawing/2014/main" xmlns="" id="{DFF32421-3869-C796-8B68-06FB8F75A2F2}"/>
                </a:ext>
              </a:extLst>
            </p:cNvPr>
            <p:cNvSpPr txBox="1"/>
            <p:nvPr/>
          </p:nvSpPr>
          <p:spPr>
            <a:xfrm>
              <a:off x="2168165" y="1150070"/>
              <a:ext cx="5844619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1400" dirty="0">
                  <a:latin typeface="Arial" panose="020B0604020202020204" pitchFamily="34" charset="0"/>
                  <a:cs typeface="Arial" panose="020B0604020202020204" pitchFamily="34" charset="0"/>
                </a:rPr>
                <a:t>COPC N° 2.22</a:t>
              </a:r>
            </a:p>
          </p:txBody>
        </p:sp>
      </p:grpSp>
      <p:grpSp>
        <p:nvGrpSpPr>
          <p:cNvPr id="41" name="Groupe 40">
            <a:extLst>
              <a:ext uri="{FF2B5EF4-FFF2-40B4-BE49-F238E27FC236}">
                <a16:creationId xmlns:a16="http://schemas.microsoft.com/office/drawing/2014/main" xmlns="" id="{B101C328-D77C-F4AB-B073-6885EB86C85D}"/>
              </a:ext>
            </a:extLst>
          </p:cNvPr>
          <p:cNvGrpSpPr/>
          <p:nvPr/>
        </p:nvGrpSpPr>
        <p:grpSpPr>
          <a:xfrm>
            <a:off x="2738762" y="1379870"/>
            <a:ext cx="5527806" cy="390950"/>
            <a:chOff x="2073896" y="1619351"/>
            <a:chExt cx="6291483" cy="390950"/>
          </a:xfrm>
        </p:grpSpPr>
        <p:sp>
          <p:nvSpPr>
            <p:cNvPr id="8" name="Rectangle : coins arrondis 7">
              <a:extLst>
                <a:ext uri="{FF2B5EF4-FFF2-40B4-BE49-F238E27FC236}">
                  <a16:creationId xmlns:a16="http://schemas.microsoft.com/office/drawing/2014/main" xmlns="" id="{C3AF7E1D-9088-BEA6-30FF-527AFE78958F}"/>
                </a:ext>
              </a:extLst>
            </p:cNvPr>
            <p:cNvSpPr/>
            <p:nvPr/>
          </p:nvSpPr>
          <p:spPr>
            <a:xfrm>
              <a:off x="2073896" y="1619351"/>
              <a:ext cx="6291483" cy="390950"/>
            </a:xfrm>
            <a:prstGeom prst="round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14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7" name="ZoneTexte 36">
              <a:extLst>
                <a:ext uri="{FF2B5EF4-FFF2-40B4-BE49-F238E27FC236}">
                  <a16:creationId xmlns:a16="http://schemas.microsoft.com/office/drawing/2014/main" xmlns="" id="{A6F1EDFD-EE6F-2EF4-026A-6F8904963E5A}"/>
                </a:ext>
              </a:extLst>
            </p:cNvPr>
            <p:cNvSpPr txBox="1"/>
            <p:nvPr/>
          </p:nvSpPr>
          <p:spPr>
            <a:xfrm>
              <a:off x="2168165" y="1658579"/>
              <a:ext cx="5844619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1400" dirty="0">
                  <a:latin typeface="Arial" panose="020B0604020202020204" pitchFamily="34" charset="0"/>
                  <a:cs typeface="Arial" panose="020B0604020202020204" pitchFamily="34" charset="0"/>
                </a:rPr>
                <a:t>Facturer les donneurs d'ordres</a:t>
              </a:r>
            </a:p>
          </p:txBody>
        </p:sp>
      </p:grpSp>
      <p:grpSp>
        <p:nvGrpSpPr>
          <p:cNvPr id="40" name="Groupe 39">
            <a:extLst>
              <a:ext uri="{FF2B5EF4-FFF2-40B4-BE49-F238E27FC236}">
                <a16:creationId xmlns:a16="http://schemas.microsoft.com/office/drawing/2014/main" xmlns="" id="{C5A652D8-903A-3D98-FE0F-BF7B7ACD7877}"/>
              </a:ext>
            </a:extLst>
          </p:cNvPr>
          <p:cNvGrpSpPr/>
          <p:nvPr/>
        </p:nvGrpSpPr>
        <p:grpSpPr>
          <a:xfrm>
            <a:off x="2738762" y="1900735"/>
            <a:ext cx="5527806" cy="390950"/>
            <a:chOff x="2073896" y="2140216"/>
            <a:chExt cx="6291483" cy="390950"/>
          </a:xfrm>
        </p:grpSpPr>
        <p:sp>
          <p:nvSpPr>
            <p:cNvPr id="9" name="Rectangle : coins arrondis 8">
              <a:extLst>
                <a:ext uri="{FF2B5EF4-FFF2-40B4-BE49-F238E27FC236}">
                  <a16:creationId xmlns:a16="http://schemas.microsoft.com/office/drawing/2014/main" xmlns="" id="{D2B02A0E-9D68-A85D-30C6-37E60A08699E}"/>
                </a:ext>
              </a:extLst>
            </p:cNvPr>
            <p:cNvSpPr/>
            <p:nvPr/>
          </p:nvSpPr>
          <p:spPr>
            <a:xfrm>
              <a:off x="2073896" y="2140216"/>
              <a:ext cx="6291483" cy="390950"/>
            </a:xfrm>
            <a:prstGeom prst="round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14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8" name="ZoneTexte 37">
              <a:extLst>
                <a:ext uri="{FF2B5EF4-FFF2-40B4-BE49-F238E27FC236}">
                  <a16:creationId xmlns:a16="http://schemas.microsoft.com/office/drawing/2014/main" xmlns="" id="{E3DB4FEC-9F1C-05A9-3BCD-097A7EAC3807}"/>
                </a:ext>
              </a:extLst>
            </p:cNvPr>
            <p:cNvSpPr txBox="1"/>
            <p:nvPr/>
          </p:nvSpPr>
          <p:spPr>
            <a:xfrm>
              <a:off x="2198015" y="2197479"/>
              <a:ext cx="5844619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1400" dirty="0">
                  <a:latin typeface="Arial" panose="020B0604020202020204" pitchFamily="34" charset="0"/>
                  <a:cs typeface="Arial" panose="020B0604020202020204" pitchFamily="34" charset="0"/>
                </a:rPr>
                <a:t>Sylvanus G</a:t>
              </a:r>
            </a:p>
          </p:txBody>
        </p:sp>
      </p:grpSp>
      <p:sp>
        <p:nvSpPr>
          <p:cNvPr id="42" name="Triangle isocèle 41">
            <a:extLst>
              <a:ext uri="{FF2B5EF4-FFF2-40B4-BE49-F238E27FC236}">
                <a16:creationId xmlns:a16="http://schemas.microsoft.com/office/drawing/2014/main" xmlns="" id="{BD4E3D1D-B291-9C92-645B-013F9D342742}"/>
              </a:ext>
            </a:extLst>
          </p:cNvPr>
          <p:cNvSpPr/>
          <p:nvPr/>
        </p:nvSpPr>
        <p:spPr>
          <a:xfrm rot="10800000">
            <a:off x="8868758" y="2347155"/>
            <a:ext cx="2902465" cy="260427"/>
          </a:xfrm>
          <a:prstGeom prst="triangle">
            <a:avLst/>
          </a:prstGeom>
          <a:solidFill>
            <a:schemeClr val="tx1">
              <a:lumMod val="50000"/>
              <a:lumOff val="5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grpSp>
        <p:nvGrpSpPr>
          <p:cNvPr id="43" name="Groupe 42">
            <a:extLst>
              <a:ext uri="{FF2B5EF4-FFF2-40B4-BE49-F238E27FC236}">
                <a16:creationId xmlns:a16="http://schemas.microsoft.com/office/drawing/2014/main" xmlns="" id="{E6EC7F94-01F8-FF10-A21B-CD21E6889B10}"/>
              </a:ext>
            </a:extLst>
          </p:cNvPr>
          <p:cNvGrpSpPr/>
          <p:nvPr/>
        </p:nvGrpSpPr>
        <p:grpSpPr>
          <a:xfrm>
            <a:off x="8606672" y="1896442"/>
            <a:ext cx="3384224" cy="427939"/>
            <a:chOff x="2073896" y="2140216"/>
            <a:chExt cx="6291483" cy="390950"/>
          </a:xfrm>
        </p:grpSpPr>
        <p:sp>
          <p:nvSpPr>
            <p:cNvPr id="44" name="Rectangle : coins arrondis 43">
              <a:extLst>
                <a:ext uri="{FF2B5EF4-FFF2-40B4-BE49-F238E27FC236}">
                  <a16:creationId xmlns:a16="http://schemas.microsoft.com/office/drawing/2014/main" xmlns="" id="{3BE07B93-DE0F-3EF5-D6B1-FD48F74F9972}"/>
                </a:ext>
              </a:extLst>
            </p:cNvPr>
            <p:cNvSpPr/>
            <p:nvPr/>
          </p:nvSpPr>
          <p:spPr>
            <a:xfrm>
              <a:off x="2073896" y="2140216"/>
              <a:ext cx="6291483" cy="390950"/>
            </a:xfrm>
            <a:prstGeom prst="round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14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5" name="ZoneTexte 44">
              <a:extLst>
                <a:ext uri="{FF2B5EF4-FFF2-40B4-BE49-F238E27FC236}">
                  <a16:creationId xmlns:a16="http://schemas.microsoft.com/office/drawing/2014/main" xmlns="" id="{CD68E25E-6EF8-078A-3DE9-9B7276DE129B}"/>
                </a:ext>
              </a:extLst>
            </p:cNvPr>
            <p:cNvSpPr txBox="1"/>
            <p:nvPr/>
          </p:nvSpPr>
          <p:spPr>
            <a:xfrm>
              <a:off x="2198014" y="2197479"/>
              <a:ext cx="5844618" cy="2811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1400" b="1" dirty="0">
                  <a:latin typeface="Arial" panose="020B0604020202020204" pitchFamily="34" charset="0"/>
                  <a:cs typeface="Arial" panose="020B0604020202020204" pitchFamily="34" charset="0"/>
                </a:rPr>
                <a:t>Recommandations / Alertes</a:t>
              </a:r>
            </a:p>
          </p:txBody>
        </p:sp>
      </p:grpSp>
      <p:grpSp>
        <p:nvGrpSpPr>
          <p:cNvPr id="49" name="Groupe 48">
            <a:extLst>
              <a:ext uri="{FF2B5EF4-FFF2-40B4-BE49-F238E27FC236}">
                <a16:creationId xmlns:a16="http://schemas.microsoft.com/office/drawing/2014/main" xmlns="" id="{26A8F9CB-857D-A530-043E-BF75E4986C41}"/>
              </a:ext>
            </a:extLst>
          </p:cNvPr>
          <p:cNvGrpSpPr/>
          <p:nvPr/>
        </p:nvGrpSpPr>
        <p:grpSpPr>
          <a:xfrm>
            <a:off x="8627879" y="2592564"/>
            <a:ext cx="3384224" cy="3802699"/>
            <a:chOff x="2073896" y="2140216"/>
            <a:chExt cx="6291483" cy="390950"/>
          </a:xfrm>
        </p:grpSpPr>
        <p:sp>
          <p:nvSpPr>
            <p:cNvPr id="50" name="Rectangle : coins arrondis 49">
              <a:extLst>
                <a:ext uri="{FF2B5EF4-FFF2-40B4-BE49-F238E27FC236}">
                  <a16:creationId xmlns:a16="http://schemas.microsoft.com/office/drawing/2014/main" xmlns="" id="{736769E8-C5A8-0B39-89D8-E7A590C8C76D}"/>
                </a:ext>
              </a:extLst>
            </p:cNvPr>
            <p:cNvSpPr/>
            <p:nvPr/>
          </p:nvSpPr>
          <p:spPr>
            <a:xfrm>
              <a:off x="2073896" y="2140216"/>
              <a:ext cx="6291483" cy="390950"/>
            </a:xfrm>
            <a:prstGeom prst="roundRect">
              <a:avLst>
                <a:gd name="adj" fmla="val 5246"/>
              </a:avLst>
            </a:prstGeom>
            <a:solidFill>
              <a:schemeClr val="bg1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14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1" name="ZoneTexte 50">
              <a:extLst>
                <a:ext uri="{FF2B5EF4-FFF2-40B4-BE49-F238E27FC236}">
                  <a16:creationId xmlns:a16="http://schemas.microsoft.com/office/drawing/2014/main" xmlns="" id="{2B2EAE62-39CD-AAC3-6FEA-4C803AA16BA2}"/>
                </a:ext>
              </a:extLst>
            </p:cNvPr>
            <p:cNvSpPr txBox="1"/>
            <p:nvPr/>
          </p:nvSpPr>
          <p:spPr>
            <a:xfrm>
              <a:off x="2158589" y="2148005"/>
              <a:ext cx="6167363" cy="25313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fr-FR" sz="1400" b="1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Recommandations</a:t>
              </a:r>
              <a:r>
                <a:rPr lang="fr-FR" sz="14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: </a:t>
              </a:r>
            </a:p>
            <a:p>
              <a:pPr marL="285750" indent="-285750" algn="just">
                <a:buClr>
                  <a:srgbClr val="FF4F4F"/>
                </a:buClr>
                <a:buFont typeface="Wingdings" panose="05000000000000000000" pitchFamily="2" charset="2"/>
                <a:buChar char="§"/>
              </a:pPr>
              <a:r>
                <a:rPr lang="fr-FR" sz="14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RAS</a:t>
              </a:r>
            </a:p>
            <a:p>
              <a:pPr marL="285750" indent="-285750" algn="just">
                <a:buClr>
                  <a:srgbClr val="FF4F4F"/>
                </a:buClr>
                <a:buFont typeface="Wingdings" panose="05000000000000000000" pitchFamily="2" charset="2"/>
                <a:buChar char="§"/>
              </a:pPr>
              <a:endParaRPr lang="fr-FR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algn="just"/>
              <a:r>
                <a:rPr lang="fr-FR" sz="1400" b="1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Constat: </a:t>
              </a:r>
            </a:p>
            <a:p>
              <a:pPr marL="285750" indent="-285750" algn="just">
                <a:buClr>
                  <a:srgbClr val="FF4F4F"/>
                </a:buClr>
                <a:buFont typeface="Wingdings" panose="05000000000000000000" pitchFamily="2" charset="2"/>
                <a:buChar char="§"/>
              </a:pPr>
              <a:r>
                <a:rPr lang="fr-FR" sz="14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Glissement de délais</a:t>
              </a:r>
            </a:p>
            <a:p>
              <a:pPr marL="285750" indent="-285750" algn="just">
                <a:buClr>
                  <a:srgbClr val="FF4F4F"/>
                </a:buClr>
                <a:buFont typeface="Wingdings" panose="05000000000000000000" pitchFamily="2" charset="2"/>
                <a:buChar char="§"/>
              </a:pPr>
              <a:endParaRPr lang="fr-FR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algn="just"/>
              <a:r>
                <a:rPr lang="fr-FR" sz="1400" b="1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Risques: </a:t>
              </a:r>
            </a:p>
            <a:p>
              <a:pPr marL="285750" marR="0" lvl="0" indent="-28575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4F4F"/>
                </a:buClr>
                <a:buSzTx/>
                <a:buFont typeface="Wingdings" panose="05000000000000000000" pitchFamily="2" charset="2"/>
                <a:buChar char="§"/>
                <a:tabLst/>
                <a:defRPr/>
              </a:pPr>
              <a:r>
                <a:rPr lang="fr-FR" sz="14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N/A</a:t>
              </a:r>
            </a:p>
            <a:p>
              <a:pPr marL="285750" marR="0" lvl="0" indent="-28575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4F4F"/>
                </a:buClr>
                <a:buSzTx/>
                <a:buFont typeface="Wingdings" panose="05000000000000000000" pitchFamily="2" charset="2"/>
                <a:buChar char="§"/>
                <a:tabLst/>
                <a:defRPr/>
              </a:pPr>
              <a:endParaRPr lang="fr-FR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algn="just"/>
              <a:r>
                <a:rPr lang="fr-FR" sz="1400" b="1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Difficultés</a:t>
              </a:r>
              <a:r>
                <a:rPr lang="fr-FR" sz="14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: </a:t>
              </a:r>
            </a:p>
            <a:p>
              <a:pPr marL="285750" indent="-285750" algn="just">
                <a:buClr>
                  <a:srgbClr val="FF0000"/>
                </a:buClr>
                <a:buFont typeface="Wingdings" panose="05000000000000000000" pitchFamily="2" charset="2"/>
                <a:buChar char="§"/>
              </a:pPr>
              <a:r>
                <a:rPr lang="fr-FR" sz="14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RAS</a:t>
              </a:r>
            </a:p>
          </p:txBody>
        </p:sp>
      </p:grpSp>
      <p:grpSp>
        <p:nvGrpSpPr>
          <p:cNvPr id="52" name="Groupe 51">
            <a:extLst>
              <a:ext uri="{FF2B5EF4-FFF2-40B4-BE49-F238E27FC236}">
                <a16:creationId xmlns:a16="http://schemas.microsoft.com/office/drawing/2014/main" xmlns="" id="{21F3D403-CC42-E9F4-B6BE-E90046481684}"/>
              </a:ext>
            </a:extLst>
          </p:cNvPr>
          <p:cNvGrpSpPr/>
          <p:nvPr/>
        </p:nvGrpSpPr>
        <p:grpSpPr>
          <a:xfrm>
            <a:off x="3851608" y="2602181"/>
            <a:ext cx="4510146" cy="746820"/>
            <a:chOff x="2073896" y="2140216"/>
            <a:chExt cx="6291483" cy="425574"/>
          </a:xfrm>
        </p:grpSpPr>
        <p:sp>
          <p:nvSpPr>
            <p:cNvPr id="53" name="Rectangle : coins arrondis 52">
              <a:extLst>
                <a:ext uri="{FF2B5EF4-FFF2-40B4-BE49-F238E27FC236}">
                  <a16:creationId xmlns:a16="http://schemas.microsoft.com/office/drawing/2014/main" xmlns="" id="{BE61BDF2-F156-57FA-297D-B27E31DB33ED}"/>
                </a:ext>
              </a:extLst>
            </p:cNvPr>
            <p:cNvSpPr/>
            <p:nvPr/>
          </p:nvSpPr>
          <p:spPr>
            <a:xfrm>
              <a:off x="2073896" y="2140216"/>
              <a:ext cx="6291483" cy="390950"/>
            </a:xfrm>
            <a:prstGeom prst="round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14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4" name="ZoneTexte 53">
              <a:extLst>
                <a:ext uri="{FF2B5EF4-FFF2-40B4-BE49-F238E27FC236}">
                  <a16:creationId xmlns:a16="http://schemas.microsoft.com/office/drawing/2014/main" xmlns="" id="{673D30F0-8D26-7E4B-1A0B-ABBB544E7747}"/>
                </a:ext>
              </a:extLst>
            </p:cNvPr>
            <p:cNvSpPr txBox="1"/>
            <p:nvPr/>
          </p:nvSpPr>
          <p:spPr>
            <a:xfrm>
              <a:off x="2198014" y="2197479"/>
              <a:ext cx="6027323" cy="36831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1200" b="1" dirty="0">
                  <a:latin typeface="Arial" panose="020B0604020202020204" pitchFamily="34" charset="0"/>
                  <a:cs typeface="Arial" panose="020B0604020202020204" pitchFamily="34" charset="0"/>
                </a:rPr>
                <a:t>A retenir</a:t>
              </a:r>
              <a:r>
                <a:rPr lang="fr-FR" sz="1200" dirty="0">
                  <a:latin typeface="Arial" panose="020B0604020202020204" pitchFamily="34" charset="0"/>
                  <a:cs typeface="Arial" panose="020B0604020202020204" pitchFamily="34" charset="0"/>
                </a:rPr>
                <a:t>: </a:t>
              </a:r>
            </a:p>
            <a:p>
              <a:r>
                <a:rPr lang="fr-FR" sz="1200" dirty="0">
                  <a:latin typeface="Arial" panose="020B0604020202020204" pitchFamily="34" charset="0"/>
                  <a:cs typeface="Arial" panose="020B0604020202020204" pitchFamily="34" charset="0"/>
                </a:rPr>
                <a:t>Action démarrée et clôturée </a:t>
              </a:r>
            </a:p>
            <a:p>
              <a:endParaRPr lang="fr-FR" sz="12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55" name="Groupe 54">
            <a:extLst>
              <a:ext uri="{FF2B5EF4-FFF2-40B4-BE49-F238E27FC236}">
                <a16:creationId xmlns:a16="http://schemas.microsoft.com/office/drawing/2014/main" xmlns="" id="{822361D3-ECB4-BB3D-8E8F-8E4A9BF22BA0}"/>
              </a:ext>
            </a:extLst>
          </p:cNvPr>
          <p:cNvGrpSpPr/>
          <p:nvPr/>
        </p:nvGrpSpPr>
        <p:grpSpPr>
          <a:xfrm>
            <a:off x="3851608" y="3398814"/>
            <a:ext cx="4510146" cy="746820"/>
            <a:chOff x="2073896" y="2140216"/>
            <a:chExt cx="6291483" cy="425574"/>
          </a:xfrm>
        </p:grpSpPr>
        <p:sp>
          <p:nvSpPr>
            <p:cNvPr id="56" name="Rectangle : coins arrondis 55">
              <a:extLst>
                <a:ext uri="{FF2B5EF4-FFF2-40B4-BE49-F238E27FC236}">
                  <a16:creationId xmlns:a16="http://schemas.microsoft.com/office/drawing/2014/main" xmlns="" id="{35536621-1A0A-2EF7-A288-F254EC608BC4}"/>
                </a:ext>
              </a:extLst>
            </p:cNvPr>
            <p:cNvSpPr/>
            <p:nvPr/>
          </p:nvSpPr>
          <p:spPr>
            <a:xfrm>
              <a:off x="2073896" y="2140216"/>
              <a:ext cx="6291483" cy="390950"/>
            </a:xfrm>
            <a:prstGeom prst="round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14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7" name="ZoneTexte 56">
              <a:extLst>
                <a:ext uri="{FF2B5EF4-FFF2-40B4-BE49-F238E27FC236}">
                  <a16:creationId xmlns:a16="http://schemas.microsoft.com/office/drawing/2014/main" xmlns="" id="{5EFF7B56-454B-F0F7-5858-55A93D9774C2}"/>
                </a:ext>
              </a:extLst>
            </p:cNvPr>
            <p:cNvSpPr txBox="1"/>
            <p:nvPr/>
          </p:nvSpPr>
          <p:spPr>
            <a:xfrm>
              <a:off x="2198014" y="2197479"/>
              <a:ext cx="6027323" cy="36831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1200" b="1" dirty="0">
                  <a:latin typeface="Arial" panose="020B0604020202020204" pitchFamily="34" charset="0"/>
                  <a:cs typeface="Arial" panose="020B0604020202020204" pitchFamily="34" charset="0"/>
                </a:rPr>
                <a:t>A retenir</a:t>
              </a:r>
              <a:r>
                <a:rPr lang="fr-FR" sz="1200" dirty="0">
                  <a:latin typeface="Arial" panose="020B0604020202020204" pitchFamily="34" charset="0"/>
                  <a:cs typeface="Arial" panose="020B0604020202020204" pitchFamily="34" charset="0"/>
                </a:rPr>
                <a:t>: </a:t>
              </a:r>
            </a:p>
            <a:p>
              <a:r>
                <a:rPr lang="fr-FR" sz="1200" dirty="0">
                  <a:latin typeface="Arial" panose="020B0604020202020204" pitchFamily="34" charset="0"/>
                  <a:cs typeface="Arial" panose="020B0604020202020204" pitchFamily="34" charset="0"/>
                </a:rPr>
                <a:t>Procédure validée</a:t>
              </a:r>
            </a:p>
            <a:p>
              <a:endParaRPr lang="fr-FR" sz="12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58" name="Groupe 57">
            <a:extLst>
              <a:ext uri="{FF2B5EF4-FFF2-40B4-BE49-F238E27FC236}">
                <a16:creationId xmlns:a16="http://schemas.microsoft.com/office/drawing/2014/main" xmlns="" id="{798C02E8-E7F8-9288-7477-CC693D18D63E}"/>
              </a:ext>
            </a:extLst>
          </p:cNvPr>
          <p:cNvGrpSpPr/>
          <p:nvPr/>
        </p:nvGrpSpPr>
        <p:grpSpPr>
          <a:xfrm>
            <a:off x="3875314" y="4185362"/>
            <a:ext cx="4486439" cy="746820"/>
            <a:chOff x="2073896" y="2140216"/>
            <a:chExt cx="6291483" cy="425574"/>
          </a:xfrm>
        </p:grpSpPr>
        <p:sp>
          <p:nvSpPr>
            <p:cNvPr id="59" name="Rectangle : coins arrondis 58">
              <a:extLst>
                <a:ext uri="{FF2B5EF4-FFF2-40B4-BE49-F238E27FC236}">
                  <a16:creationId xmlns:a16="http://schemas.microsoft.com/office/drawing/2014/main" xmlns="" id="{DF6584D5-E611-D85F-F36F-F57A149BD907}"/>
                </a:ext>
              </a:extLst>
            </p:cNvPr>
            <p:cNvSpPr/>
            <p:nvPr/>
          </p:nvSpPr>
          <p:spPr>
            <a:xfrm>
              <a:off x="2073896" y="2140216"/>
              <a:ext cx="6291483" cy="390950"/>
            </a:xfrm>
            <a:prstGeom prst="round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14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0" name="ZoneTexte 59">
              <a:extLst>
                <a:ext uri="{FF2B5EF4-FFF2-40B4-BE49-F238E27FC236}">
                  <a16:creationId xmlns:a16="http://schemas.microsoft.com/office/drawing/2014/main" xmlns="" id="{55585D6E-3A6B-C7FD-6B05-184C373B3AF3}"/>
                </a:ext>
              </a:extLst>
            </p:cNvPr>
            <p:cNvSpPr txBox="1"/>
            <p:nvPr/>
          </p:nvSpPr>
          <p:spPr>
            <a:xfrm>
              <a:off x="2198014" y="2197479"/>
              <a:ext cx="6027323" cy="36831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1200" b="1" dirty="0">
                  <a:latin typeface="Arial" panose="020B0604020202020204" pitchFamily="34" charset="0"/>
                  <a:cs typeface="Arial" panose="020B0604020202020204" pitchFamily="34" charset="0"/>
                </a:rPr>
                <a:t>A retenir</a:t>
              </a:r>
              <a:r>
                <a:rPr lang="fr-FR" sz="1200" dirty="0">
                  <a:latin typeface="Arial" panose="020B0604020202020204" pitchFamily="34" charset="0"/>
                  <a:cs typeface="Arial" panose="020B0604020202020204" pitchFamily="34" charset="0"/>
                </a:rPr>
                <a:t>: </a:t>
              </a:r>
            </a:p>
            <a:p>
              <a:r>
                <a:rPr lang="fr-FR" sz="1200" dirty="0">
                  <a:latin typeface="Arial" panose="020B0604020202020204" pitchFamily="34" charset="0"/>
                  <a:cs typeface="Arial" panose="020B0604020202020204" pitchFamily="34" charset="0"/>
                </a:rPr>
                <a:t>Action non démarrée</a:t>
              </a:r>
            </a:p>
            <a:p>
              <a:endParaRPr lang="fr-FR" sz="12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61" name="Groupe 60">
            <a:extLst>
              <a:ext uri="{FF2B5EF4-FFF2-40B4-BE49-F238E27FC236}">
                <a16:creationId xmlns:a16="http://schemas.microsoft.com/office/drawing/2014/main" xmlns="" id="{8D753A15-13FC-49F6-F2A3-9A0D79E7D635}"/>
              </a:ext>
            </a:extLst>
          </p:cNvPr>
          <p:cNvGrpSpPr/>
          <p:nvPr/>
        </p:nvGrpSpPr>
        <p:grpSpPr>
          <a:xfrm>
            <a:off x="3851608" y="4962816"/>
            <a:ext cx="4510146" cy="686062"/>
            <a:chOff x="2073896" y="2140216"/>
            <a:chExt cx="6291483" cy="390950"/>
          </a:xfrm>
        </p:grpSpPr>
        <p:sp>
          <p:nvSpPr>
            <p:cNvPr id="62" name="Rectangle : coins arrondis 61">
              <a:extLst>
                <a:ext uri="{FF2B5EF4-FFF2-40B4-BE49-F238E27FC236}">
                  <a16:creationId xmlns:a16="http://schemas.microsoft.com/office/drawing/2014/main" xmlns="" id="{EAA1778D-8CF5-D90E-69AF-439818FBF373}"/>
                </a:ext>
              </a:extLst>
            </p:cNvPr>
            <p:cNvSpPr/>
            <p:nvPr/>
          </p:nvSpPr>
          <p:spPr>
            <a:xfrm>
              <a:off x="2073896" y="2140216"/>
              <a:ext cx="6291483" cy="390950"/>
            </a:xfrm>
            <a:prstGeom prst="round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14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3" name="ZoneTexte 62">
              <a:extLst>
                <a:ext uri="{FF2B5EF4-FFF2-40B4-BE49-F238E27FC236}">
                  <a16:creationId xmlns:a16="http://schemas.microsoft.com/office/drawing/2014/main" xmlns="" id="{30EC196F-D64C-9866-90B7-B98C05EB50A6}"/>
                </a:ext>
              </a:extLst>
            </p:cNvPr>
            <p:cNvSpPr txBox="1"/>
            <p:nvPr/>
          </p:nvSpPr>
          <p:spPr>
            <a:xfrm>
              <a:off x="2198014" y="2160262"/>
              <a:ext cx="6027323" cy="3683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1200" b="1" dirty="0">
                  <a:latin typeface="Arial" panose="020B0604020202020204" pitchFamily="34" charset="0"/>
                  <a:cs typeface="Arial" panose="020B0604020202020204" pitchFamily="34" charset="0"/>
                </a:rPr>
                <a:t>A retenir</a:t>
              </a:r>
              <a:r>
                <a:rPr lang="fr-FR" sz="1200" dirty="0">
                  <a:latin typeface="Arial" panose="020B0604020202020204" pitchFamily="34" charset="0"/>
                  <a:cs typeface="Arial" panose="020B0604020202020204" pitchFamily="34" charset="0"/>
                </a:rPr>
                <a:t>: </a:t>
              </a:r>
            </a:p>
            <a:p>
              <a:r>
                <a:rPr lang="fr-FR" sz="1200" dirty="0">
                  <a:latin typeface="Arial" panose="020B0604020202020204" pitchFamily="34" charset="0"/>
                  <a:cs typeface="Arial" panose="020B0604020202020204" pitchFamily="34" charset="0"/>
                </a:rPr>
                <a:t>Action non démarrée </a:t>
              </a:r>
            </a:p>
            <a:p>
              <a:endParaRPr lang="fr-FR" sz="12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64" name="Groupe 63">
            <a:extLst>
              <a:ext uri="{FF2B5EF4-FFF2-40B4-BE49-F238E27FC236}">
                <a16:creationId xmlns:a16="http://schemas.microsoft.com/office/drawing/2014/main" xmlns="" id="{9FEB3754-AAE9-B209-44B3-AA6C2671143F}"/>
              </a:ext>
            </a:extLst>
          </p:cNvPr>
          <p:cNvGrpSpPr/>
          <p:nvPr/>
        </p:nvGrpSpPr>
        <p:grpSpPr>
          <a:xfrm>
            <a:off x="3851608" y="5709197"/>
            <a:ext cx="4510146" cy="686060"/>
            <a:chOff x="2073896" y="2140216"/>
            <a:chExt cx="6291483" cy="390950"/>
          </a:xfrm>
        </p:grpSpPr>
        <p:sp>
          <p:nvSpPr>
            <p:cNvPr id="65" name="Rectangle : coins arrondis 64">
              <a:extLst>
                <a:ext uri="{FF2B5EF4-FFF2-40B4-BE49-F238E27FC236}">
                  <a16:creationId xmlns:a16="http://schemas.microsoft.com/office/drawing/2014/main" xmlns="" id="{9B4BA84E-EBA4-4141-D325-E6B4EE904697}"/>
                </a:ext>
              </a:extLst>
            </p:cNvPr>
            <p:cNvSpPr/>
            <p:nvPr/>
          </p:nvSpPr>
          <p:spPr>
            <a:xfrm>
              <a:off x="2073896" y="2140216"/>
              <a:ext cx="6291483" cy="390950"/>
            </a:xfrm>
            <a:prstGeom prst="round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14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6" name="ZoneTexte 65">
              <a:extLst>
                <a:ext uri="{FF2B5EF4-FFF2-40B4-BE49-F238E27FC236}">
                  <a16:creationId xmlns:a16="http://schemas.microsoft.com/office/drawing/2014/main" xmlns="" id="{03D2A14C-6D3A-86EF-F605-F550D4B597B4}"/>
                </a:ext>
              </a:extLst>
            </p:cNvPr>
            <p:cNvSpPr txBox="1"/>
            <p:nvPr/>
          </p:nvSpPr>
          <p:spPr>
            <a:xfrm>
              <a:off x="2198014" y="2197479"/>
              <a:ext cx="6027323" cy="26307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1200" b="1" dirty="0">
                  <a:latin typeface="Arial" panose="020B0604020202020204" pitchFamily="34" charset="0"/>
                  <a:cs typeface="Arial" panose="020B0604020202020204" pitchFamily="34" charset="0"/>
                </a:rPr>
                <a:t>A retenir</a:t>
              </a:r>
              <a:r>
                <a:rPr lang="fr-FR" sz="1200" dirty="0">
                  <a:latin typeface="Arial" panose="020B0604020202020204" pitchFamily="34" charset="0"/>
                  <a:cs typeface="Arial" panose="020B0604020202020204" pitchFamily="34" charset="0"/>
                </a:rPr>
                <a:t>: </a:t>
              </a:r>
            </a:p>
            <a:p>
              <a:r>
                <a:rPr lang="fr-FR" sz="1200" dirty="0">
                  <a:latin typeface="Arial" panose="020B0604020202020204" pitchFamily="34" charset="0"/>
                  <a:cs typeface="Arial" panose="020B0604020202020204" pitchFamily="34" charset="0"/>
                </a:rPr>
                <a:t>Action non démarrée</a:t>
              </a:r>
            </a:p>
          </p:txBody>
        </p:sp>
      </p:grpSp>
      <p:grpSp>
        <p:nvGrpSpPr>
          <p:cNvPr id="68" name="Groupe 67">
            <a:extLst>
              <a:ext uri="{FF2B5EF4-FFF2-40B4-BE49-F238E27FC236}">
                <a16:creationId xmlns:a16="http://schemas.microsoft.com/office/drawing/2014/main" xmlns="" id="{8DDACA37-690D-F70D-D2E1-ADEC859C628B}"/>
              </a:ext>
            </a:extLst>
          </p:cNvPr>
          <p:cNvGrpSpPr/>
          <p:nvPr/>
        </p:nvGrpSpPr>
        <p:grpSpPr>
          <a:xfrm>
            <a:off x="10448042" y="859005"/>
            <a:ext cx="658308" cy="607766"/>
            <a:chOff x="10448042" y="1098486"/>
            <a:chExt cx="658308" cy="607766"/>
          </a:xfrm>
        </p:grpSpPr>
        <p:sp>
          <p:nvSpPr>
            <p:cNvPr id="30" name="Organigramme : Connecteur 29">
              <a:extLst>
                <a:ext uri="{FF2B5EF4-FFF2-40B4-BE49-F238E27FC236}">
                  <a16:creationId xmlns:a16="http://schemas.microsoft.com/office/drawing/2014/main" xmlns="" id="{3BE9A5A2-141D-E463-9FF3-A54945498864}"/>
                </a:ext>
              </a:extLst>
            </p:cNvPr>
            <p:cNvSpPr/>
            <p:nvPr/>
          </p:nvSpPr>
          <p:spPr>
            <a:xfrm>
              <a:off x="10448042" y="1098486"/>
              <a:ext cx="658306" cy="607766"/>
            </a:xfrm>
            <a:prstGeom prst="flowChartConnector">
              <a:avLst/>
            </a:prstGeom>
            <a:solidFill>
              <a:schemeClr val="bg1"/>
            </a:solidFill>
            <a:ln w="57150">
              <a:solidFill>
                <a:schemeClr val="accent6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67" name="Arc partiel 66">
              <a:extLst>
                <a:ext uri="{FF2B5EF4-FFF2-40B4-BE49-F238E27FC236}">
                  <a16:creationId xmlns:a16="http://schemas.microsoft.com/office/drawing/2014/main" xmlns="" id="{AE01E035-7186-187A-B0AF-7EF0D3E365F3}"/>
                </a:ext>
              </a:extLst>
            </p:cNvPr>
            <p:cNvSpPr/>
            <p:nvPr/>
          </p:nvSpPr>
          <p:spPr>
            <a:xfrm>
              <a:off x="10448043" y="1112363"/>
              <a:ext cx="658307" cy="584700"/>
            </a:xfrm>
            <a:prstGeom prst="pie">
              <a:avLst/>
            </a:prstGeom>
            <a:solidFill>
              <a:srgbClr val="C00000"/>
            </a:solidFill>
            <a:ln>
              <a:solidFill>
                <a:schemeClr val="accent6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>
                <a:solidFill>
                  <a:schemeClr val="tx1"/>
                </a:solidFill>
              </a:endParaRPr>
            </a:p>
          </p:txBody>
        </p:sp>
      </p:grpSp>
      <p:grpSp>
        <p:nvGrpSpPr>
          <p:cNvPr id="71" name="Groupe 70">
            <a:extLst>
              <a:ext uri="{FF2B5EF4-FFF2-40B4-BE49-F238E27FC236}">
                <a16:creationId xmlns:a16="http://schemas.microsoft.com/office/drawing/2014/main" xmlns="" id="{ACEBFFF1-E7FE-486C-9255-1D6E340092D2}"/>
              </a:ext>
            </a:extLst>
          </p:cNvPr>
          <p:cNvGrpSpPr/>
          <p:nvPr/>
        </p:nvGrpSpPr>
        <p:grpSpPr>
          <a:xfrm>
            <a:off x="9618480" y="859005"/>
            <a:ext cx="670877" cy="607766"/>
            <a:chOff x="9618480" y="1098486"/>
            <a:chExt cx="670877" cy="607766"/>
          </a:xfrm>
        </p:grpSpPr>
        <p:sp>
          <p:nvSpPr>
            <p:cNvPr id="29" name="Organigramme : Connecteur 28">
              <a:extLst>
                <a:ext uri="{FF2B5EF4-FFF2-40B4-BE49-F238E27FC236}">
                  <a16:creationId xmlns:a16="http://schemas.microsoft.com/office/drawing/2014/main" xmlns="" id="{12BC6207-CF54-F4C2-BA5F-E867C0A55F0D}"/>
                </a:ext>
              </a:extLst>
            </p:cNvPr>
            <p:cNvSpPr/>
            <p:nvPr/>
          </p:nvSpPr>
          <p:spPr>
            <a:xfrm>
              <a:off x="9618480" y="1098486"/>
              <a:ext cx="658306" cy="607766"/>
            </a:xfrm>
            <a:prstGeom prst="flowChartConnector">
              <a:avLst/>
            </a:prstGeom>
            <a:solidFill>
              <a:schemeClr val="bg1"/>
            </a:solidFill>
            <a:ln w="57150">
              <a:solidFill>
                <a:schemeClr val="accent6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  <p:sp>
          <p:nvSpPr>
            <p:cNvPr id="69" name="Arc partiel 68">
              <a:extLst>
                <a:ext uri="{FF2B5EF4-FFF2-40B4-BE49-F238E27FC236}">
                  <a16:creationId xmlns:a16="http://schemas.microsoft.com/office/drawing/2014/main" xmlns="" id="{67B2034A-D289-46CB-606A-103940DB6AC2}"/>
                </a:ext>
              </a:extLst>
            </p:cNvPr>
            <p:cNvSpPr/>
            <p:nvPr/>
          </p:nvSpPr>
          <p:spPr>
            <a:xfrm>
              <a:off x="9631052" y="1122792"/>
              <a:ext cx="658305" cy="578442"/>
            </a:xfrm>
            <a:prstGeom prst="pie">
              <a:avLst>
                <a:gd name="adj1" fmla="val 5503421"/>
                <a:gd name="adj2" fmla="val 16199996"/>
              </a:avLst>
            </a:prstGeom>
            <a:solidFill>
              <a:schemeClr val="accent6"/>
            </a:solidFill>
            <a:ln>
              <a:solidFill>
                <a:schemeClr val="accent6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72" name="Groupe 71">
            <a:extLst>
              <a:ext uri="{FF2B5EF4-FFF2-40B4-BE49-F238E27FC236}">
                <a16:creationId xmlns:a16="http://schemas.microsoft.com/office/drawing/2014/main" xmlns="" id="{C55B179C-6C8B-108B-329F-764A09A67E59}"/>
              </a:ext>
            </a:extLst>
          </p:cNvPr>
          <p:cNvGrpSpPr/>
          <p:nvPr/>
        </p:nvGrpSpPr>
        <p:grpSpPr>
          <a:xfrm>
            <a:off x="8693084" y="859005"/>
            <a:ext cx="670878" cy="607766"/>
            <a:chOff x="8693084" y="1098486"/>
            <a:chExt cx="670878" cy="607766"/>
          </a:xfrm>
        </p:grpSpPr>
        <p:sp>
          <p:nvSpPr>
            <p:cNvPr id="27" name="Organigramme : Connecteur 26">
              <a:extLst>
                <a:ext uri="{FF2B5EF4-FFF2-40B4-BE49-F238E27FC236}">
                  <a16:creationId xmlns:a16="http://schemas.microsoft.com/office/drawing/2014/main" xmlns="" id="{5124BBC6-13A6-AED2-1F00-9460924393A9}"/>
                </a:ext>
              </a:extLst>
            </p:cNvPr>
            <p:cNvSpPr/>
            <p:nvPr/>
          </p:nvSpPr>
          <p:spPr>
            <a:xfrm>
              <a:off x="8693084" y="1098486"/>
              <a:ext cx="658306" cy="607766"/>
            </a:xfrm>
            <a:prstGeom prst="flowChartConnector">
              <a:avLst/>
            </a:prstGeom>
            <a:solidFill>
              <a:schemeClr val="bg1"/>
            </a:solidFill>
            <a:ln w="57150">
              <a:solidFill>
                <a:schemeClr val="accent6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  <p:sp>
          <p:nvSpPr>
            <p:cNvPr id="70" name="Arc partiel 69">
              <a:extLst>
                <a:ext uri="{FF2B5EF4-FFF2-40B4-BE49-F238E27FC236}">
                  <a16:creationId xmlns:a16="http://schemas.microsoft.com/office/drawing/2014/main" xmlns="" id="{DA82CB88-0B79-4450-96A8-84B92BDD8BE1}"/>
                </a:ext>
              </a:extLst>
            </p:cNvPr>
            <p:cNvSpPr/>
            <p:nvPr/>
          </p:nvSpPr>
          <p:spPr>
            <a:xfrm>
              <a:off x="8705657" y="1113268"/>
              <a:ext cx="658305" cy="578442"/>
            </a:xfrm>
            <a:prstGeom prst="pie">
              <a:avLst>
                <a:gd name="adj1" fmla="val 10833443"/>
                <a:gd name="adj2" fmla="val 16199996"/>
              </a:avLst>
            </a:prstGeom>
            <a:solidFill>
              <a:schemeClr val="accent6"/>
            </a:solidFill>
            <a:ln>
              <a:solidFill>
                <a:schemeClr val="accent6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73" name="Groupe 72">
            <a:extLst>
              <a:ext uri="{FF2B5EF4-FFF2-40B4-BE49-F238E27FC236}">
                <a16:creationId xmlns:a16="http://schemas.microsoft.com/office/drawing/2014/main" xmlns="" id="{D5E7221A-ED56-4B8D-896B-0A4845B64091}"/>
              </a:ext>
            </a:extLst>
          </p:cNvPr>
          <p:cNvGrpSpPr/>
          <p:nvPr/>
        </p:nvGrpSpPr>
        <p:grpSpPr>
          <a:xfrm>
            <a:off x="2809199" y="2619874"/>
            <a:ext cx="921523" cy="2946621"/>
            <a:chOff x="245098" y="2933638"/>
            <a:chExt cx="2187018" cy="2946621"/>
          </a:xfrm>
        </p:grpSpPr>
        <p:sp>
          <p:nvSpPr>
            <p:cNvPr id="74" name="Rectangle : coins arrondis 73">
              <a:extLst>
                <a:ext uri="{FF2B5EF4-FFF2-40B4-BE49-F238E27FC236}">
                  <a16:creationId xmlns:a16="http://schemas.microsoft.com/office/drawing/2014/main" xmlns="" id="{56015940-16ED-43EB-8C10-5F9C6CE11DE3}"/>
                </a:ext>
              </a:extLst>
            </p:cNvPr>
            <p:cNvSpPr/>
            <p:nvPr/>
          </p:nvSpPr>
          <p:spPr>
            <a:xfrm>
              <a:off x="245098" y="2933638"/>
              <a:ext cx="2187018" cy="695682"/>
            </a:xfrm>
            <a:prstGeom prst="roundRect">
              <a:avLst/>
            </a:prstGeom>
            <a:solidFill>
              <a:srgbClr val="C0000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CM" sz="1600" dirty="0">
                  <a:solidFill>
                    <a:schemeClr val="bg1"/>
                  </a:solidFill>
                </a:rPr>
                <a:t>100%</a:t>
              </a:r>
              <a:endParaRPr lang="fr-FR" sz="1600" dirty="0">
                <a:solidFill>
                  <a:schemeClr val="bg1"/>
                </a:solidFill>
              </a:endParaRPr>
            </a:p>
          </p:txBody>
        </p:sp>
        <p:sp>
          <p:nvSpPr>
            <p:cNvPr id="75" name="Rectangle : coins arrondis 74">
              <a:extLst>
                <a:ext uri="{FF2B5EF4-FFF2-40B4-BE49-F238E27FC236}">
                  <a16:creationId xmlns:a16="http://schemas.microsoft.com/office/drawing/2014/main" xmlns="" id="{805B71ED-7379-471F-AB15-1BF0A1D3CD8B}"/>
                </a:ext>
              </a:extLst>
            </p:cNvPr>
            <p:cNvSpPr/>
            <p:nvPr/>
          </p:nvSpPr>
          <p:spPr>
            <a:xfrm>
              <a:off x="245098" y="3683951"/>
              <a:ext cx="2187018" cy="695682"/>
            </a:xfrm>
            <a:prstGeom prst="roundRect">
              <a:avLst/>
            </a:prstGeom>
            <a:solidFill>
              <a:srgbClr val="C0000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CM" sz="1600" dirty="0">
                  <a:solidFill>
                    <a:schemeClr val="bg1"/>
                  </a:solidFill>
                </a:rPr>
                <a:t>75%</a:t>
              </a:r>
              <a:endParaRPr lang="fr-FR" sz="1600" dirty="0">
                <a:solidFill>
                  <a:schemeClr val="bg1"/>
                </a:solidFill>
              </a:endParaRPr>
            </a:p>
          </p:txBody>
        </p:sp>
        <p:sp>
          <p:nvSpPr>
            <p:cNvPr id="76" name="Rectangle : coins arrondis 75">
              <a:extLst>
                <a:ext uri="{FF2B5EF4-FFF2-40B4-BE49-F238E27FC236}">
                  <a16:creationId xmlns:a16="http://schemas.microsoft.com/office/drawing/2014/main" xmlns="" id="{F33D2B79-49E9-4A69-8427-DF4A2888980E}"/>
                </a:ext>
              </a:extLst>
            </p:cNvPr>
            <p:cNvSpPr/>
            <p:nvPr/>
          </p:nvSpPr>
          <p:spPr>
            <a:xfrm>
              <a:off x="245098" y="4434264"/>
              <a:ext cx="2187018" cy="695682"/>
            </a:xfrm>
            <a:prstGeom prst="roundRect">
              <a:avLst/>
            </a:prstGeom>
            <a:solidFill>
              <a:srgbClr val="C0000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CM" dirty="0">
                  <a:solidFill>
                    <a:schemeClr val="bg1"/>
                  </a:solidFill>
                </a:rPr>
                <a:t>0%</a:t>
              </a:r>
              <a:endParaRPr lang="fr-FR" dirty="0">
                <a:solidFill>
                  <a:schemeClr val="bg1"/>
                </a:solidFill>
              </a:endParaRPr>
            </a:p>
          </p:txBody>
        </p:sp>
        <p:sp>
          <p:nvSpPr>
            <p:cNvPr id="77" name="Rectangle : coins arrondis 76">
              <a:extLst>
                <a:ext uri="{FF2B5EF4-FFF2-40B4-BE49-F238E27FC236}">
                  <a16:creationId xmlns:a16="http://schemas.microsoft.com/office/drawing/2014/main" xmlns="" id="{F815FBB0-A6AC-4F0E-97BA-F419A126329A}"/>
                </a:ext>
              </a:extLst>
            </p:cNvPr>
            <p:cNvSpPr/>
            <p:nvPr/>
          </p:nvSpPr>
          <p:spPr>
            <a:xfrm>
              <a:off x="245098" y="5184577"/>
              <a:ext cx="2187018" cy="695682"/>
            </a:xfrm>
            <a:prstGeom prst="roundRect">
              <a:avLst/>
            </a:prstGeom>
            <a:solidFill>
              <a:srgbClr val="C0000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CM" dirty="0">
                  <a:solidFill>
                    <a:schemeClr val="bg1"/>
                  </a:solidFill>
                </a:rPr>
                <a:t>0%</a:t>
              </a:r>
              <a:endParaRPr lang="fr-FR" dirty="0">
                <a:solidFill>
                  <a:schemeClr val="bg1"/>
                </a:solidFill>
              </a:endParaRPr>
            </a:p>
          </p:txBody>
        </p:sp>
      </p:grpSp>
      <p:sp>
        <p:nvSpPr>
          <p:cNvPr id="78" name="Rectangle : coins arrondis 77">
            <a:extLst>
              <a:ext uri="{FF2B5EF4-FFF2-40B4-BE49-F238E27FC236}">
                <a16:creationId xmlns:a16="http://schemas.microsoft.com/office/drawing/2014/main" xmlns="" id="{35757864-8191-4150-BF14-4015EF0E4492}"/>
              </a:ext>
            </a:extLst>
          </p:cNvPr>
          <p:cNvSpPr/>
          <p:nvPr/>
        </p:nvSpPr>
        <p:spPr>
          <a:xfrm>
            <a:off x="2795427" y="5632554"/>
            <a:ext cx="921523" cy="695682"/>
          </a:xfrm>
          <a:prstGeom prst="roundRect">
            <a:avLst/>
          </a:prstGeom>
          <a:solidFill>
            <a:srgbClr val="C0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M" dirty="0">
                <a:solidFill>
                  <a:schemeClr val="bg1"/>
                </a:solidFill>
              </a:rPr>
              <a:t>0%</a:t>
            </a:r>
            <a:endParaRPr lang="fr-FR" dirty="0">
              <a:solidFill>
                <a:schemeClr val="bg1"/>
              </a:solidFill>
            </a:endParaRPr>
          </a:p>
        </p:txBody>
      </p:sp>
      <p:sp>
        <p:nvSpPr>
          <p:cNvPr id="80" name="ZoneTexte 79">
            <a:extLst>
              <a:ext uri="{FF2B5EF4-FFF2-40B4-BE49-F238E27FC236}">
                <a16:creationId xmlns:a16="http://schemas.microsoft.com/office/drawing/2014/main" xmlns="" id="{4DBBBC24-5319-4981-8EA7-3FB8F1030483}"/>
              </a:ext>
            </a:extLst>
          </p:cNvPr>
          <p:cNvSpPr txBox="1"/>
          <p:nvPr/>
        </p:nvSpPr>
        <p:spPr>
          <a:xfrm>
            <a:off x="208188" y="6336018"/>
            <a:ext cx="2204335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1200" dirty="0">
                <a:latin typeface="Arial" panose="020B0604020202020204" pitchFamily="34" charset="0"/>
                <a:cs typeface="Arial" panose="020B0604020202020204" pitchFamily="34" charset="0"/>
              </a:rPr>
              <a:t>Taux de réalisation Globale</a:t>
            </a:r>
            <a:endParaRPr lang="fr-FR" sz="1200" dirty="0"/>
          </a:p>
        </p:txBody>
      </p:sp>
      <p:sp>
        <p:nvSpPr>
          <p:cNvPr id="81" name="ZoneTexte 80">
            <a:extLst>
              <a:ext uri="{FF2B5EF4-FFF2-40B4-BE49-F238E27FC236}">
                <a16:creationId xmlns:a16="http://schemas.microsoft.com/office/drawing/2014/main" xmlns="" id="{B1261FE1-DBA4-4485-A0A1-70A83807B465}"/>
              </a:ext>
            </a:extLst>
          </p:cNvPr>
          <p:cNvSpPr txBox="1"/>
          <p:nvPr/>
        </p:nvSpPr>
        <p:spPr>
          <a:xfrm>
            <a:off x="2627542" y="6336018"/>
            <a:ext cx="1284835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fr-FR" sz="1600" b="1" dirty="0">
                <a:latin typeface="Arial" panose="020B0604020202020204" pitchFamily="34" charset="0"/>
                <a:cs typeface="Arial" panose="020B0604020202020204" pitchFamily="34" charset="0"/>
              </a:rPr>
              <a:t>75 vs 67%</a:t>
            </a:r>
            <a:endParaRPr lang="fr-FR" sz="1600" b="1" dirty="0"/>
          </a:p>
        </p:txBody>
      </p:sp>
      <p:pic>
        <p:nvPicPr>
          <p:cNvPr id="79" name="Image 78">
            <a:extLst>
              <a:ext uri="{FF2B5EF4-FFF2-40B4-BE49-F238E27FC236}">
                <a16:creationId xmlns:a16="http://schemas.microsoft.com/office/drawing/2014/main" xmlns="" id="{D9D7256A-DAC9-413F-8AFF-C10B91726C3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7766"/>
            <a:ext cx="1138062" cy="5739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1896660"/>
      </p:ext>
    </p:extLst>
  </p:cSld>
  <p:clrMapOvr>
    <a:masterClrMapping/>
  </p:clrMapOvr>
  <p:transition spd="slow">
    <p:push dir="u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4"/>
          <p:cNvSpPr txBox="1">
            <a:spLocks noGrp="1"/>
          </p:cNvSpPr>
          <p:nvPr>
            <p:ph type="title"/>
          </p:nvPr>
        </p:nvSpPr>
        <p:spPr>
          <a:xfrm>
            <a:off x="2184399" y="73888"/>
            <a:ext cx="9178637" cy="692727"/>
          </a:xfrm>
          <a:prstGeom prst="rect">
            <a:avLst/>
          </a:prstGeom>
          <a:noFill/>
        </p:spPr>
        <p:txBody>
          <a:bodyPr wrap="square" rtlCol="0">
            <a:normAutofit/>
          </a:bodyPr>
          <a:lstStyle/>
          <a:p>
            <a:pPr>
              <a:lnSpc>
                <a:spcPct val="100000"/>
              </a:lnSpc>
            </a:pPr>
            <a:r>
              <a:rPr lang="fr-FR" sz="3600" b="1" dirty="0">
                <a:solidFill>
                  <a:srgbClr val="C00000"/>
                </a:solidFill>
                <a:latin typeface="Calibri (Corps)"/>
                <a:cs typeface="Arial" pitchFamily="34" charset="0"/>
              </a:rPr>
              <a:t>Sommaire</a:t>
            </a:r>
            <a:endParaRPr lang="fr-FR" sz="3200" b="1" dirty="0">
              <a:solidFill>
                <a:srgbClr val="C00000"/>
              </a:solidFill>
              <a:latin typeface="Calibri (Corps)"/>
              <a:cs typeface="Arial" pitchFamily="34" charset="0"/>
            </a:endParaRPr>
          </a:p>
        </p:txBody>
      </p:sp>
      <p:grpSp>
        <p:nvGrpSpPr>
          <p:cNvPr id="10" name="Groupe 9"/>
          <p:cNvGrpSpPr/>
          <p:nvPr/>
        </p:nvGrpSpPr>
        <p:grpSpPr>
          <a:xfrm>
            <a:off x="2978266" y="1090021"/>
            <a:ext cx="5136532" cy="4851379"/>
            <a:chOff x="5496364" y="595686"/>
            <a:chExt cx="5515223" cy="5209047"/>
          </a:xfrm>
        </p:grpSpPr>
        <p:grpSp>
          <p:nvGrpSpPr>
            <p:cNvPr id="3" name="Groupe 2"/>
            <p:cNvGrpSpPr/>
            <p:nvPr/>
          </p:nvGrpSpPr>
          <p:grpSpPr>
            <a:xfrm>
              <a:off x="5496364" y="595686"/>
              <a:ext cx="5515223" cy="5209047"/>
              <a:chOff x="4719684" y="150974"/>
              <a:chExt cx="6142279" cy="5801292"/>
            </a:xfrm>
          </p:grpSpPr>
          <p:sp>
            <p:nvSpPr>
              <p:cNvPr id="6" name="Ellipse 5"/>
              <p:cNvSpPr/>
              <p:nvPr/>
            </p:nvSpPr>
            <p:spPr>
              <a:xfrm>
                <a:off x="4719684" y="150974"/>
                <a:ext cx="6142279" cy="5801292"/>
              </a:xfrm>
              <a:prstGeom prst="ellipse">
                <a:avLst/>
              </a:prstGeom>
              <a:solidFill>
                <a:srgbClr val="99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2" name="Ellipse 1"/>
              <p:cNvSpPr/>
              <p:nvPr/>
            </p:nvSpPr>
            <p:spPr>
              <a:xfrm>
                <a:off x="5643418" y="445900"/>
                <a:ext cx="5218545" cy="5126185"/>
              </a:xfrm>
              <a:prstGeom prst="ellipse">
                <a:avLst/>
              </a:prstGeom>
              <a:solidFill>
                <a:srgbClr val="E7D0A7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9" name="Ellipse 8"/>
              <p:cNvSpPr/>
              <p:nvPr/>
            </p:nvSpPr>
            <p:spPr>
              <a:xfrm>
                <a:off x="5643418" y="845376"/>
                <a:ext cx="4405201" cy="4327236"/>
              </a:xfrm>
              <a:prstGeom prst="ellipse">
                <a:avLst/>
              </a:prstGeom>
              <a:solidFill>
                <a:srgbClr val="692B17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</p:grpSp>
        <p:sp>
          <p:nvSpPr>
            <p:cNvPr id="4" name="ZoneTexte 3"/>
            <p:cNvSpPr txBox="1"/>
            <p:nvPr/>
          </p:nvSpPr>
          <p:spPr>
            <a:xfrm>
              <a:off x="6539390" y="2846956"/>
              <a:ext cx="3500538" cy="62788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32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PEOPLE</a:t>
              </a:r>
            </a:p>
          </p:txBody>
        </p:sp>
      </p:grpSp>
      <p:pic>
        <p:nvPicPr>
          <p:cNvPr id="37" name="Image 36">
            <a:extLst>
              <a:ext uri="{FF2B5EF4-FFF2-40B4-BE49-F238E27FC236}">
                <a16:creationId xmlns:a16="http://schemas.microsoft.com/office/drawing/2014/main" xmlns="" id="{60E4B047-61A5-47AF-B850-3B1B78E93EF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7766"/>
            <a:ext cx="1138062" cy="5739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8289622"/>
      </p:ext>
    </p:extLst>
  </p:cSld>
  <p:clrMapOvr>
    <a:masterClrMapping/>
  </p:clrMapOvr>
  <p:transition spd="slow">
    <p:cover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91">
            <a:extLst>
              <a:ext uri="{FF2B5EF4-FFF2-40B4-BE49-F238E27FC236}">
                <a16:creationId xmlns:a16="http://schemas.microsoft.com/office/drawing/2014/main" xmlns="" id="{BE4F0F1A-41AE-400E-9311-1B7E0A297D07}"/>
              </a:ext>
            </a:extLst>
          </p:cNvPr>
          <p:cNvSpPr txBox="1"/>
          <p:nvPr/>
        </p:nvSpPr>
        <p:spPr>
          <a:xfrm>
            <a:off x="1849772" y="147766"/>
            <a:ext cx="7172465" cy="4801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400">
              <a:lnSpc>
                <a:spcPct val="90000"/>
              </a:lnSpc>
              <a:spcBef>
                <a:spcPct val="0"/>
              </a:spcBef>
              <a:defRPr/>
            </a:pPr>
            <a:r>
              <a:rPr lang="en-US" sz="2800" b="1" dirty="0">
                <a:solidFill>
                  <a:srgbClr val="C00000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rPr>
              <a:t>Fiche de </a:t>
            </a:r>
            <a:r>
              <a:rPr lang="en-US" sz="2800" b="1" dirty="0" err="1">
                <a:solidFill>
                  <a:srgbClr val="C00000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rPr>
              <a:t>suivi</a:t>
            </a:r>
            <a:r>
              <a:rPr lang="en-US" sz="2800" b="1" dirty="0">
                <a:solidFill>
                  <a:srgbClr val="C00000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rPr>
              <a:t> Pe_STREAM1_SC1</a:t>
            </a:r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xmlns="" id="{FE179778-CB5F-47AE-BCE4-85F038F04EF6}"/>
              </a:ext>
            </a:extLst>
          </p:cNvPr>
          <p:cNvSpPr txBox="1"/>
          <p:nvPr/>
        </p:nvSpPr>
        <p:spPr>
          <a:xfrm>
            <a:off x="263950" y="626695"/>
            <a:ext cx="247480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b="1" dirty="0">
                <a:latin typeface="Arial" panose="020B0604020202020204" pitchFamily="34" charset="0"/>
                <a:cs typeface="Arial" panose="020B0604020202020204" pitchFamily="34" charset="0"/>
              </a:rPr>
              <a:t>PERIODE: Décembre 2024</a:t>
            </a:r>
          </a:p>
          <a:p>
            <a:endParaRPr lang="fr-FR" sz="12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fr-FR" sz="1200" b="1" dirty="0">
                <a:latin typeface="Arial" panose="020B0604020202020204" pitchFamily="34" charset="0"/>
                <a:cs typeface="Arial" panose="020B0604020202020204" pitchFamily="34" charset="0"/>
              </a:rPr>
              <a:t>Processus :</a:t>
            </a:r>
          </a:p>
          <a:p>
            <a:endParaRPr lang="fr-FR" sz="12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fr-FR" sz="1200" b="1" dirty="0">
                <a:latin typeface="Arial" panose="020B0604020202020204" pitchFamily="34" charset="0"/>
                <a:cs typeface="Arial" panose="020B0604020202020204" pitchFamily="34" charset="0"/>
              </a:rPr>
              <a:t>Stream / Chantier : </a:t>
            </a:r>
          </a:p>
          <a:p>
            <a:r>
              <a:rPr lang="fr-FR" sz="1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endParaRPr lang="fr-FR" sz="12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fr-FR" sz="1200" b="1" dirty="0">
                <a:latin typeface="Arial" panose="020B0604020202020204" pitchFamily="34" charset="0"/>
                <a:cs typeface="Arial" panose="020B0604020202020204" pitchFamily="34" charset="0"/>
              </a:rPr>
              <a:t>Stream leader : </a:t>
            </a:r>
          </a:p>
        </p:txBody>
      </p:sp>
      <p:sp>
        <p:nvSpPr>
          <p:cNvPr id="17" name="Triangle isocèle 16">
            <a:extLst>
              <a:ext uri="{FF2B5EF4-FFF2-40B4-BE49-F238E27FC236}">
                <a16:creationId xmlns:a16="http://schemas.microsoft.com/office/drawing/2014/main" xmlns="" id="{9A373D82-51E8-DC25-70C1-A428B648F335}"/>
              </a:ext>
            </a:extLst>
          </p:cNvPr>
          <p:cNvSpPr/>
          <p:nvPr/>
        </p:nvSpPr>
        <p:spPr>
          <a:xfrm rot="5400000">
            <a:off x="1196980" y="4361345"/>
            <a:ext cx="2902465" cy="258152"/>
          </a:xfrm>
          <a:prstGeom prst="triangle">
            <a:avLst/>
          </a:prstGeom>
          <a:solidFill>
            <a:schemeClr val="tx1">
              <a:lumMod val="50000"/>
              <a:lumOff val="5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grpSp>
        <p:nvGrpSpPr>
          <p:cNvPr id="23" name="Groupe 22">
            <a:extLst>
              <a:ext uri="{FF2B5EF4-FFF2-40B4-BE49-F238E27FC236}">
                <a16:creationId xmlns:a16="http://schemas.microsoft.com/office/drawing/2014/main" xmlns="" id="{E3A17A89-A1E9-7ADA-2A37-0CD5428473FD}"/>
              </a:ext>
            </a:extLst>
          </p:cNvPr>
          <p:cNvGrpSpPr/>
          <p:nvPr/>
        </p:nvGrpSpPr>
        <p:grpSpPr>
          <a:xfrm>
            <a:off x="245097" y="2592559"/>
            <a:ext cx="2187019" cy="3696934"/>
            <a:chOff x="245097" y="2933638"/>
            <a:chExt cx="2187019" cy="3696934"/>
          </a:xfrm>
        </p:grpSpPr>
        <p:sp>
          <p:nvSpPr>
            <p:cNvPr id="10" name="Rectangle : coins arrondis 9">
              <a:extLst>
                <a:ext uri="{FF2B5EF4-FFF2-40B4-BE49-F238E27FC236}">
                  <a16:creationId xmlns:a16="http://schemas.microsoft.com/office/drawing/2014/main" xmlns="" id="{A4127EC4-7E9D-8913-9F29-F6F4D68DA0A2}"/>
                </a:ext>
              </a:extLst>
            </p:cNvPr>
            <p:cNvSpPr/>
            <p:nvPr/>
          </p:nvSpPr>
          <p:spPr>
            <a:xfrm>
              <a:off x="245098" y="2933638"/>
              <a:ext cx="2187018" cy="695682"/>
            </a:xfrm>
            <a:prstGeom prst="roundRect">
              <a:avLst/>
            </a:prstGeom>
            <a:solidFill>
              <a:srgbClr val="C0000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1" name="Rectangle : coins arrondis 10">
              <a:extLst>
                <a:ext uri="{FF2B5EF4-FFF2-40B4-BE49-F238E27FC236}">
                  <a16:creationId xmlns:a16="http://schemas.microsoft.com/office/drawing/2014/main" xmlns="" id="{FC8EEDCD-5692-1F58-ABF9-0D64EF813AAA}"/>
                </a:ext>
              </a:extLst>
            </p:cNvPr>
            <p:cNvSpPr/>
            <p:nvPr/>
          </p:nvSpPr>
          <p:spPr>
            <a:xfrm>
              <a:off x="245098" y="3683951"/>
              <a:ext cx="2187018" cy="695682"/>
            </a:xfrm>
            <a:prstGeom prst="roundRect">
              <a:avLst/>
            </a:prstGeom>
            <a:solidFill>
              <a:srgbClr val="C0000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2" name="Rectangle : coins arrondis 11">
              <a:extLst>
                <a:ext uri="{FF2B5EF4-FFF2-40B4-BE49-F238E27FC236}">
                  <a16:creationId xmlns:a16="http://schemas.microsoft.com/office/drawing/2014/main" xmlns="" id="{013A530C-8E32-40EA-38FD-1B2B6078595B}"/>
                </a:ext>
              </a:extLst>
            </p:cNvPr>
            <p:cNvSpPr/>
            <p:nvPr/>
          </p:nvSpPr>
          <p:spPr>
            <a:xfrm>
              <a:off x="245098" y="4434264"/>
              <a:ext cx="2187018" cy="695682"/>
            </a:xfrm>
            <a:prstGeom prst="roundRect">
              <a:avLst/>
            </a:prstGeom>
            <a:solidFill>
              <a:srgbClr val="C0000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3" name="Rectangle : coins arrondis 12">
              <a:extLst>
                <a:ext uri="{FF2B5EF4-FFF2-40B4-BE49-F238E27FC236}">
                  <a16:creationId xmlns:a16="http://schemas.microsoft.com/office/drawing/2014/main" xmlns="" id="{38667433-1200-9F0F-DB51-8036CB3A966E}"/>
                </a:ext>
              </a:extLst>
            </p:cNvPr>
            <p:cNvSpPr/>
            <p:nvPr/>
          </p:nvSpPr>
          <p:spPr>
            <a:xfrm>
              <a:off x="245098" y="5184577"/>
              <a:ext cx="2187018" cy="695682"/>
            </a:xfrm>
            <a:prstGeom prst="roundRect">
              <a:avLst/>
            </a:prstGeom>
            <a:solidFill>
              <a:srgbClr val="C0000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4" name="Rectangle : coins arrondis 13">
              <a:extLst>
                <a:ext uri="{FF2B5EF4-FFF2-40B4-BE49-F238E27FC236}">
                  <a16:creationId xmlns:a16="http://schemas.microsoft.com/office/drawing/2014/main" xmlns="" id="{7E425A4C-8464-FA2F-0B29-C053BC0CA588}"/>
                </a:ext>
              </a:extLst>
            </p:cNvPr>
            <p:cNvSpPr/>
            <p:nvPr/>
          </p:nvSpPr>
          <p:spPr>
            <a:xfrm>
              <a:off x="245097" y="5934890"/>
              <a:ext cx="2187018" cy="695682"/>
            </a:xfrm>
            <a:prstGeom prst="roundRect">
              <a:avLst/>
            </a:prstGeom>
            <a:solidFill>
              <a:srgbClr val="C0000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8" name="ZoneTexte 17">
              <a:extLst>
                <a:ext uri="{FF2B5EF4-FFF2-40B4-BE49-F238E27FC236}">
                  <a16:creationId xmlns:a16="http://schemas.microsoft.com/office/drawing/2014/main" xmlns="" id="{57E49F2E-665D-0974-C928-80AFDBB39785}"/>
                </a:ext>
              </a:extLst>
            </p:cNvPr>
            <p:cNvSpPr txBox="1"/>
            <p:nvPr/>
          </p:nvSpPr>
          <p:spPr>
            <a:xfrm>
              <a:off x="282805" y="3121767"/>
              <a:ext cx="2129718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14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1. Périmètre &amp; Planning</a:t>
              </a:r>
            </a:p>
          </p:txBody>
        </p:sp>
        <p:sp>
          <p:nvSpPr>
            <p:cNvPr id="19" name="ZoneTexte 18">
              <a:extLst>
                <a:ext uri="{FF2B5EF4-FFF2-40B4-BE49-F238E27FC236}">
                  <a16:creationId xmlns:a16="http://schemas.microsoft.com/office/drawing/2014/main" xmlns="" id="{7291507D-ADB5-2D6E-BB1E-25D8AD6CE411}"/>
                </a:ext>
              </a:extLst>
            </p:cNvPr>
            <p:cNvSpPr txBox="1"/>
            <p:nvPr/>
          </p:nvSpPr>
          <p:spPr>
            <a:xfrm>
              <a:off x="320511" y="3780807"/>
              <a:ext cx="1998483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14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2. Elaboration &amp; validation approche</a:t>
              </a:r>
            </a:p>
          </p:txBody>
        </p:sp>
        <p:sp>
          <p:nvSpPr>
            <p:cNvPr id="20" name="ZoneTexte 19">
              <a:extLst>
                <a:ext uri="{FF2B5EF4-FFF2-40B4-BE49-F238E27FC236}">
                  <a16:creationId xmlns:a16="http://schemas.microsoft.com/office/drawing/2014/main" xmlns="" id="{F984863C-9492-F8FB-4959-FB2A9F7CE857}"/>
                </a:ext>
              </a:extLst>
            </p:cNvPr>
            <p:cNvSpPr txBox="1"/>
            <p:nvPr/>
          </p:nvSpPr>
          <p:spPr>
            <a:xfrm>
              <a:off x="263951" y="4618430"/>
              <a:ext cx="2073897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14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3. Communication</a:t>
              </a:r>
            </a:p>
          </p:txBody>
        </p:sp>
        <p:sp>
          <p:nvSpPr>
            <p:cNvPr id="21" name="ZoneTexte 20">
              <a:extLst>
                <a:ext uri="{FF2B5EF4-FFF2-40B4-BE49-F238E27FC236}">
                  <a16:creationId xmlns:a16="http://schemas.microsoft.com/office/drawing/2014/main" xmlns="" id="{BFC1D870-C860-87CC-2B16-AE73A700273B}"/>
                </a:ext>
              </a:extLst>
            </p:cNvPr>
            <p:cNvSpPr txBox="1"/>
            <p:nvPr/>
          </p:nvSpPr>
          <p:spPr>
            <a:xfrm>
              <a:off x="263951" y="5261539"/>
              <a:ext cx="2148572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14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4. Axes de changement/ Opportunités</a:t>
              </a:r>
            </a:p>
          </p:txBody>
        </p:sp>
        <p:sp>
          <p:nvSpPr>
            <p:cNvPr id="22" name="ZoneTexte 21">
              <a:extLst>
                <a:ext uri="{FF2B5EF4-FFF2-40B4-BE49-F238E27FC236}">
                  <a16:creationId xmlns:a16="http://schemas.microsoft.com/office/drawing/2014/main" xmlns="" id="{EAABDDF9-25A4-E2C3-A8A1-8E21CB7C2A9D}"/>
                </a:ext>
              </a:extLst>
            </p:cNvPr>
            <p:cNvSpPr txBox="1"/>
            <p:nvPr/>
          </p:nvSpPr>
          <p:spPr>
            <a:xfrm>
              <a:off x="263951" y="6120041"/>
              <a:ext cx="2073897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14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5. Formation</a:t>
              </a:r>
            </a:p>
          </p:txBody>
        </p:sp>
      </p:grpSp>
      <p:grpSp>
        <p:nvGrpSpPr>
          <p:cNvPr id="26" name="Groupe 25">
            <a:extLst>
              <a:ext uri="{FF2B5EF4-FFF2-40B4-BE49-F238E27FC236}">
                <a16:creationId xmlns:a16="http://schemas.microsoft.com/office/drawing/2014/main" xmlns="" id="{CED0B13A-8656-4FD7-8F53-91E8917F6095}"/>
              </a:ext>
            </a:extLst>
          </p:cNvPr>
          <p:cNvGrpSpPr/>
          <p:nvPr/>
        </p:nvGrpSpPr>
        <p:grpSpPr>
          <a:xfrm>
            <a:off x="8606671" y="233759"/>
            <a:ext cx="3340231" cy="535427"/>
            <a:chOff x="8606671" y="378899"/>
            <a:chExt cx="3340231" cy="535427"/>
          </a:xfrm>
        </p:grpSpPr>
        <p:sp>
          <p:nvSpPr>
            <p:cNvPr id="24" name="Rectangle : coins arrondis 23">
              <a:extLst>
                <a:ext uri="{FF2B5EF4-FFF2-40B4-BE49-F238E27FC236}">
                  <a16:creationId xmlns:a16="http://schemas.microsoft.com/office/drawing/2014/main" xmlns="" id="{DDC2E0FE-1048-4122-2E76-DEA965881FE6}"/>
                </a:ext>
              </a:extLst>
            </p:cNvPr>
            <p:cNvSpPr/>
            <p:nvPr/>
          </p:nvSpPr>
          <p:spPr>
            <a:xfrm>
              <a:off x="8606671" y="378899"/>
              <a:ext cx="3340231" cy="507220"/>
            </a:xfrm>
            <a:prstGeom prst="roundRect">
              <a:avLst/>
            </a:prstGeom>
            <a:solidFill>
              <a:srgbClr val="C0000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25" name="ZoneTexte 24">
              <a:extLst>
                <a:ext uri="{FF2B5EF4-FFF2-40B4-BE49-F238E27FC236}">
                  <a16:creationId xmlns:a16="http://schemas.microsoft.com/office/drawing/2014/main" xmlns="" id="{E85B1BFA-E571-E125-CFB8-52755AA57B0A}"/>
                </a:ext>
              </a:extLst>
            </p:cNvPr>
            <p:cNvSpPr txBox="1"/>
            <p:nvPr/>
          </p:nvSpPr>
          <p:spPr>
            <a:xfrm>
              <a:off x="8693084" y="391106"/>
              <a:ext cx="3253817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14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Taux de réalisation</a:t>
              </a:r>
            </a:p>
            <a:p>
              <a:pPr algn="ctr"/>
              <a:r>
                <a:rPr lang="fr-FR" sz="14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(Lié au planning)</a:t>
              </a:r>
            </a:p>
          </p:txBody>
        </p:sp>
      </p:grpSp>
      <p:sp>
        <p:nvSpPr>
          <p:cNvPr id="31" name="Organigramme : Connecteur 30">
            <a:extLst>
              <a:ext uri="{FF2B5EF4-FFF2-40B4-BE49-F238E27FC236}">
                <a16:creationId xmlns:a16="http://schemas.microsoft.com/office/drawing/2014/main" xmlns="" id="{FDFAB2B1-1718-4E2F-E9B5-8FF21524F95B}"/>
              </a:ext>
            </a:extLst>
          </p:cNvPr>
          <p:cNvSpPr/>
          <p:nvPr/>
        </p:nvSpPr>
        <p:spPr>
          <a:xfrm>
            <a:off x="11373438" y="859005"/>
            <a:ext cx="658306" cy="607766"/>
          </a:xfrm>
          <a:prstGeom prst="flowChartConnector">
            <a:avLst/>
          </a:prstGeom>
          <a:solidFill>
            <a:srgbClr val="C00000"/>
          </a:solidFill>
          <a:ln w="57150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2" name="ZoneTexte 31">
            <a:extLst>
              <a:ext uri="{FF2B5EF4-FFF2-40B4-BE49-F238E27FC236}">
                <a16:creationId xmlns:a16="http://schemas.microsoft.com/office/drawing/2014/main" xmlns="" id="{BDD5384A-5403-CC1C-8862-434B1346EE7A}"/>
              </a:ext>
            </a:extLst>
          </p:cNvPr>
          <p:cNvSpPr txBox="1"/>
          <p:nvPr/>
        </p:nvSpPr>
        <p:spPr>
          <a:xfrm>
            <a:off x="8748404" y="1509710"/>
            <a:ext cx="6583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25%</a:t>
            </a:r>
          </a:p>
        </p:txBody>
      </p:sp>
      <p:sp>
        <p:nvSpPr>
          <p:cNvPr id="33" name="ZoneTexte 32">
            <a:extLst>
              <a:ext uri="{FF2B5EF4-FFF2-40B4-BE49-F238E27FC236}">
                <a16:creationId xmlns:a16="http://schemas.microsoft.com/office/drawing/2014/main" xmlns="" id="{8D85D62B-913B-6237-F434-B80CC1C34300}"/>
              </a:ext>
            </a:extLst>
          </p:cNvPr>
          <p:cNvSpPr txBox="1"/>
          <p:nvPr/>
        </p:nvSpPr>
        <p:spPr>
          <a:xfrm>
            <a:off x="9673859" y="1498841"/>
            <a:ext cx="6583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50%</a:t>
            </a:r>
          </a:p>
        </p:txBody>
      </p:sp>
      <p:sp>
        <p:nvSpPr>
          <p:cNvPr id="34" name="ZoneTexte 33">
            <a:extLst>
              <a:ext uri="{FF2B5EF4-FFF2-40B4-BE49-F238E27FC236}">
                <a16:creationId xmlns:a16="http://schemas.microsoft.com/office/drawing/2014/main" xmlns="" id="{9A967F8C-9AA8-ABE5-844D-BCFD5D23C771}"/>
              </a:ext>
            </a:extLst>
          </p:cNvPr>
          <p:cNvSpPr txBox="1"/>
          <p:nvPr/>
        </p:nvSpPr>
        <p:spPr>
          <a:xfrm>
            <a:off x="10492034" y="1509710"/>
            <a:ext cx="6583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75%</a:t>
            </a:r>
          </a:p>
        </p:txBody>
      </p:sp>
      <p:sp>
        <p:nvSpPr>
          <p:cNvPr id="35" name="ZoneTexte 34">
            <a:extLst>
              <a:ext uri="{FF2B5EF4-FFF2-40B4-BE49-F238E27FC236}">
                <a16:creationId xmlns:a16="http://schemas.microsoft.com/office/drawing/2014/main" xmlns="" id="{290691A9-38FF-542B-3152-D8711FDC0D8D}"/>
              </a:ext>
            </a:extLst>
          </p:cNvPr>
          <p:cNvSpPr txBox="1"/>
          <p:nvPr/>
        </p:nvSpPr>
        <p:spPr>
          <a:xfrm>
            <a:off x="11332588" y="1509710"/>
            <a:ext cx="77142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100%</a:t>
            </a:r>
          </a:p>
        </p:txBody>
      </p:sp>
      <p:grpSp>
        <p:nvGrpSpPr>
          <p:cNvPr id="39" name="Groupe 38">
            <a:extLst>
              <a:ext uri="{FF2B5EF4-FFF2-40B4-BE49-F238E27FC236}">
                <a16:creationId xmlns:a16="http://schemas.microsoft.com/office/drawing/2014/main" xmlns="" id="{22369E43-EECC-E74A-405E-7A4EED21B6B2}"/>
              </a:ext>
            </a:extLst>
          </p:cNvPr>
          <p:cNvGrpSpPr/>
          <p:nvPr/>
        </p:nvGrpSpPr>
        <p:grpSpPr>
          <a:xfrm>
            <a:off x="2825847" y="859005"/>
            <a:ext cx="5527806" cy="390950"/>
            <a:chOff x="2073897" y="1098486"/>
            <a:chExt cx="6291483" cy="390950"/>
          </a:xfrm>
        </p:grpSpPr>
        <p:sp>
          <p:nvSpPr>
            <p:cNvPr id="7" name="Rectangle : coins arrondis 6">
              <a:extLst>
                <a:ext uri="{FF2B5EF4-FFF2-40B4-BE49-F238E27FC236}">
                  <a16:creationId xmlns:a16="http://schemas.microsoft.com/office/drawing/2014/main" xmlns="" id="{9B4ECF5A-A9DB-F297-2DBE-7C1032A5B2D4}"/>
                </a:ext>
              </a:extLst>
            </p:cNvPr>
            <p:cNvSpPr/>
            <p:nvPr/>
          </p:nvSpPr>
          <p:spPr>
            <a:xfrm>
              <a:off x="2073897" y="1098486"/>
              <a:ext cx="6291483" cy="390950"/>
            </a:xfrm>
            <a:prstGeom prst="round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1400"/>
            </a:p>
          </p:txBody>
        </p:sp>
        <p:sp>
          <p:nvSpPr>
            <p:cNvPr id="36" name="ZoneTexte 35">
              <a:extLst>
                <a:ext uri="{FF2B5EF4-FFF2-40B4-BE49-F238E27FC236}">
                  <a16:creationId xmlns:a16="http://schemas.microsoft.com/office/drawing/2014/main" xmlns="" id="{DFF32421-3869-C796-8B68-06FB8F75A2F2}"/>
                </a:ext>
              </a:extLst>
            </p:cNvPr>
            <p:cNvSpPr txBox="1"/>
            <p:nvPr/>
          </p:nvSpPr>
          <p:spPr>
            <a:xfrm>
              <a:off x="2168165" y="1150070"/>
              <a:ext cx="5844619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1400" dirty="0">
                  <a:latin typeface="Arial" panose="020B0604020202020204" pitchFamily="34" charset="0"/>
                  <a:cs typeface="Arial" panose="020B0604020202020204" pitchFamily="34" charset="0"/>
                </a:rPr>
                <a:t>Norme COPC N° 3.1-7</a:t>
              </a:r>
            </a:p>
          </p:txBody>
        </p:sp>
      </p:grpSp>
      <p:grpSp>
        <p:nvGrpSpPr>
          <p:cNvPr id="41" name="Groupe 40">
            <a:extLst>
              <a:ext uri="{FF2B5EF4-FFF2-40B4-BE49-F238E27FC236}">
                <a16:creationId xmlns:a16="http://schemas.microsoft.com/office/drawing/2014/main" xmlns="" id="{B101C328-D77C-F4AB-B073-6885EB86C85D}"/>
              </a:ext>
            </a:extLst>
          </p:cNvPr>
          <p:cNvGrpSpPr/>
          <p:nvPr/>
        </p:nvGrpSpPr>
        <p:grpSpPr>
          <a:xfrm>
            <a:off x="2825846" y="1379870"/>
            <a:ext cx="5527806" cy="390950"/>
            <a:chOff x="2073896" y="1619351"/>
            <a:chExt cx="6291483" cy="390950"/>
          </a:xfrm>
        </p:grpSpPr>
        <p:sp>
          <p:nvSpPr>
            <p:cNvPr id="8" name="Rectangle : coins arrondis 7">
              <a:extLst>
                <a:ext uri="{FF2B5EF4-FFF2-40B4-BE49-F238E27FC236}">
                  <a16:creationId xmlns:a16="http://schemas.microsoft.com/office/drawing/2014/main" xmlns="" id="{C3AF7E1D-9088-BEA6-30FF-527AFE78958F}"/>
                </a:ext>
              </a:extLst>
            </p:cNvPr>
            <p:cNvSpPr/>
            <p:nvPr/>
          </p:nvSpPr>
          <p:spPr>
            <a:xfrm>
              <a:off x="2073896" y="1619351"/>
              <a:ext cx="6291483" cy="390950"/>
            </a:xfrm>
            <a:prstGeom prst="round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14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7" name="ZoneTexte 36">
              <a:extLst>
                <a:ext uri="{FF2B5EF4-FFF2-40B4-BE49-F238E27FC236}">
                  <a16:creationId xmlns:a16="http://schemas.microsoft.com/office/drawing/2014/main" xmlns="" id="{A6F1EDFD-EE6F-2EF4-026A-6F8904963E5A}"/>
                </a:ext>
              </a:extLst>
            </p:cNvPr>
            <p:cNvSpPr txBox="1"/>
            <p:nvPr/>
          </p:nvSpPr>
          <p:spPr>
            <a:xfrm>
              <a:off x="2168165" y="1658579"/>
              <a:ext cx="5844619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1400" dirty="0">
                  <a:latin typeface="Arial" panose="020B0604020202020204" pitchFamily="34" charset="0"/>
                  <a:cs typeface="Arial" panose="020B0604020202020204" pitchFamily="34" charset="0"/>
                </a:rPr>
                <a:t> Définir des postes et des activités KCR et KSP</a:t>
              </a:r>
            </a:p>
          </p:txBody>
        </p:sp>
      </p:grpSp>
      <p:grpSp>
        <p:nvGrpSpPr>
          <p:cNvPr id="40" name="Groupe 39">
            <a:extLst>
              <a:ext uri="{FF2B5EF4-FFF2-40B4-BE49-F238E27FC236}">
                <a16:creationId xmlns:a16="http://schemas.microsoft.com/office/drawing/2014/main" xmlns="" id="{C5A652D8-903A-3D98-FE0F-BF7B7ACD7877}"/>
              </a:ext>
            </a:extLst>
          </p:cNvPr>
          <p:cNvGrpSpPr/>
          <p:nvPr/>
        </p:nvGrpSpPr>
        <p:grpSpPr>
          <a:xfrm>
            <a:off x="2825846" y="1900735"/>
            <a:ext cx="5527806" cy="390950"/>
            <a:chOff x="2073896" y="2140216"/>
            <a:chExt cx="6291483" cy="390950"/>
          </a:xfrm>
        </p:grpSpPr>
        <p:sp>
          <p:nvSpPr>
            <p:cNvPr id="9" name="Rectangle : coins arrondis 8">
              <a:extLst>
                <a:ext uri="{FF2B5EF4-FFF2-40B4-BE49-F238E27FC236}">
                  <a16:creationId xmlns:a16="http://schemas.microsoft.com/office/drawing/2014/main" xmlns="" id="{D2B02A0E-9D68-A85D-30C6-37E60A08699E}"/>
                </a:ext>
              </a:extLst>
            </p:cNvPr>
            <p:cNvSpPr/>
            <p:nvPr/>
          </p:nvSpPr>
          <p:spPr>
            <a:xfrm>
              <a:off x="2073896" y="2140216"/>
              <a:ext cx="6291483" cy="390950"/>
            </a:xfrm>
            <a:prstGeom prst="round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14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8" name="ZoneTexte 37">
              <a:extLst>
                <a:ext uri="{FF2B5EF4-FFF2-40B4-BE49-F238E27FC236}">
                  <a16:creationId xmlns:a16="http://schemas.microsoft.com/office/drawing/2014/main" xmlns="" id="{E3DB4FEC-9F1C-05A9-3BCD-097A7EAC3807}"/>
                </a:ext>
              </a:extLst>
            </p:cNvPr>
            <p:cNvSpPr txBox="1"/>
            <p:nvPr/>
          </p:nvSpPr>
          <p:spPr>
            <a:xfrm>
              <a:off x="2198015" y="2197479"/>
              <a:ext cx="5844619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1400" dirty="0">
                  <a:latin typeface="Arial" panose="020B0604020202020204" pitchFamily="34" charset="0"/>
                  <a:cs typeface="Arial" panose="020B0604020202020204" pitchFamily="34" charset="0"/>
                </a:rPr>
                <a:t>Rodolphine O.</a:t>
              </a:r>
            </a:p>
          </p:txBody>
        </p:sp>
      </p:grpSp>
      <p:sp>
        <p:nvSpPr>
          <p:cNvPr id="42" name="Triangle isocèle 41">
            <a:extLst>
              <a:ext uri="{FF2B5EF4-FFF2-40B4-BE49-F238E27FC236}">
                <a16:creationId xmlns:a16="http://schemas.microsoft.com/office/drawing/2014/main" xmlns="" id="{BD4E3D1D-B291-9C92-645B-013F9D342742}"/>
              </a:ext>
            </a:extLst>
          </p:cNvPr>
          <p:cNvSpPr/>
          <p:nvPr/>
        </p:nvSpPr>
        <p:spPr>
          <a:xfrm rot="10800000">
            <a:off x="8868757" y="2363857"/>
            <a:ext cx="2902465" cy="229210"/>
          </a:xfrm>
          <a:prstGeom prst="triangle">
            <a:avLst/>
          </a:prstGeom>
          <a:solidFill>
            <a:schemeClr val="tx1">
              <a:lumMod val="50000"/>
              <a:lumOff val="5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grpSp>
        <p:nvGrpSpPr>
          <p:cNvPr id="43" name="Groupe 42">
            <a:extLst>
              <a:ext uri="{FF2B5EF4-FFF2-40B4-BE49-F238E27FC236}">
                <a16:creationId xmlns:a16="http://schemas.microsoft.com/office/drawing/2014/main" xmlns="" id="{E6EC7F94-01F8-FF10-A21B-CD21E6889B10}"/>
              </a:ext>
            </a:extLst>
          </p:cNvPr>
          <p:cNvGrpSpPr/>
          <p:nvPr/>
        </p:nvGrpSpPr>
        <p:grpSpPr>
          <a:xfrm>
            <a:off x="8606672" y="1896442"/>
            <a:ext cx="3384224" cy="427939"/>
            <a:chOff x="2073896" y="2140216"/>
            <a:chExt cx="6291483" cy="390950"/>
          </a:xfrm>
        </p:grpSpPr>
        <p:sp>
          <p:nvSpPr>
            <p:cNvPr id="44" name="Rectangle : coins arrondis 43">
              <a:extLst>
                <a:ext uri="{FF2B5EF4-FFF2-40B4-BE49-F238E27FC236}">
                  <a16:creationId xmlns:a16="http://schemas.microsoft.com/office/drawing/2014/main" xmlns="" id="{3BE07B93-DE0F-3EF5-D6B1-FD48F74F9972}"/>
                </a:ext>
              </a:extLst>
            </p:cNvPr>
            <p:cNvSpPr/>
            <p:nvPr/>
          </p:nvSpPr>
          <p:spPr>
            <a:xfrm>
              <a:off x="2073896" y="2140216"/>
              <a:ext cx="6291483" cy="390950"/>
            </a:xfrm>
            <a:prstGeom prst="round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14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5" name="ZoneTexte 44">
              <a:extLst>
                <a:ext uri="{FF2B5EF4-FFF2-40B4-BE49-F238E27FC236}">
                  <a16:creationId xmlns:a16="http://schemas.microsoft.com/office/drawing/2014/main" xmlns="" id="{CD68E25E-6EF8-078A-3DE9-9B7276DE129B}"/>
                </a:ext>
              </a:extLst>
            </p:cNvPr>
            <p:cNvSpPr txBox="1"/>
            <p:nvPr/>
          </p:nvSpPr>
          <p:spPr>
            <a:xfrm>
              <a:off x="2198014" y="2197479"/>
              <a:ext cx="5844618" cy="2811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1400" b="1" dirty="0">
                  <a:latin typeface="Arial" panose="020B0604020202020204" pitchFamily="34" charset="0"/>
                  <a:cs typeface="Arial" panose="020B0604020202020204" pitchFamily="34" charset="0"/>
                </a:rPr>
                <a:t>Recommandations / Alertes</a:t>
              </a:r>
            </a:p>
          </p:txBody>
        </p:sp>
      </p:grpSp>
      <p:grpSp>
        <p:nvGrpSpPr>
          <p:cNvPr id="49" name="Groupe 48">
            <a:extLst>
              <a:ext uri="{FF2B5EF4-FFF2-40B4-BE49-F238E27FC236}">
                <a16:creationId xmlns:a16="http://schemas.microsoft.com/office/drawing/2014/main" xmlns="" id="{26A8F9CB-857D-A530-043E-BF75E4986C41}"/>
              </a:ext>
            </a:extLst>
          </p:cNvPr>
          <p:cNvGrpSpPr/>
          <p:nvPr/>
        </p:nvGrpSpPr>
        <p:grpSpPr>
          <a:xfrm>
            <a:off x="8627879" y="2592558"/>
            <a:ext cx="3384224" cy="3922970"/>
            <a:chOff x="2073896" y="2140216"/>
            <a:chExt cx="6291483" cy="403315"/>
          </a:xfrm>
        </p:grpSpPr>
        <p:sp>
          <p:nvSpPr>
            <p:cNvPr id="50" name="Rectangle : coins arrondis 49">
              <a:extLst>
                <a:ext uri="{FF2B5EF4-FFF2-40B4-BE49-F238E27FC236}">
                  <a16:creationId xmlns:a16="http://schemas.microsoft.com/office/drawing/2014/main" xmlns="" id="{736769E8-C5A8-0B39-89D8-E7A590C8C76D}"/>
                </a:ext>
              </a:extLst>
            </p:cNvPr>
            <p:cNvSpPr/>
            <p:nvPr/>
          </p:nvSpPr>
          <p:spPr>
            <a:xfrm>
              <a:off x="2073896" y="2140216"/>
              <a:ext cx="6291483" cy="390950"/>
            </a:xfrm>
            <a:prstGeom prst="roundRect">
              <a:avLst>
                <a:gd name="adj" fmla="val 5246"/>
              </a:avLst>
            </a:prstGeom>
            <a:solidFill>
              <a:schemeClr val="bg1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14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1" name="ZoneTexte 50">
              <a:extLst>
                <a:ext uri="{FF2B5EF4-FFF2-40B4-BE49-F238E27FC236}">
                  <a16:creationId xmlns:a16="http://schemas.microsoft.com/office/drawing/2014/main" xmlns="" id="{2B2EAE62-39CD-AAC3-6FEA-4C803AA16BA2}"/>
                </a:ext>
              </a:extLst>
            </p:cNvPr>
            <p:cNvSpPr txBox="1"/>
            <p:nvPr/>
          </p:nvSpPr>
          <p:spPr>
            <a:xfrm>
              <a:off x="2158589" y="2148005"/>
              <a:ext cx="6167363" cy="39552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fr-FR" sz="1400" b="1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Recommandations</a:t>
              </a:r>
              <a:r>
                <a:rPr lang="fr-FR" sz="14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: </a:t>
              </a:r>
            </a:p>
            <a:p>
              <a:pPr algn="just"/>
              <a:r>
                <a:rPr lang="fr-FR" sz="12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RAS</a:t>
              </a:r>
            </a:p>
            <a:p>
              <a:pPr algn="just"/>
              <a:endParaRPr lang="fr-FR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algn="just"/>
              <a:r>
                <a:rPr lang="fr-FR" sz="1400" b="1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Constats: </a:t>
              </a:r>
            </a:p>
            <a:p>
              <a:pPr marL="285750" indent="-285750" algn="just">
                <a:buClr>
                  <a:srgbClr val="FF0000"/>
                </a:buClr>
                <a:buFont typeface="Wingdings" panose="05000000000000000000" pitchFamily="2" charset="2"/>
                <a:buChar char="§"/>
              </a:pPr>
              <a:r>
                <a:rPr lang="fr-FR" sz="12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Amendements de 12/16 fiches de poste KCR</a:t>
              </a:r>
            </a:p>
            <a:p>
              <a:pPr marL="285750" indent="-285750" algn="just">
                <a:buClr>
                  <a:srgbClr val="FF0000"/>
                </a:buClr>
                <a:buFont typeface="Wingdings" panose="05000000000000000000" pitchFamily="2" charset="2"/>
                <a:buChar char="§"/>
              </a:pPr>
              <a:r>
                <a:rPr lang="fr-FR" sz="12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Identification de tous les postes KSP all filiale</a:t>
              </a:r>
            </a:p>
            <a:p>
              <a:pPr marL="285750" indent="-285750" algn="just">
                <a:buClr>
                  <a:srgbClr val="FF0000"/>
                </a:buClr>
                <a:buFont typeface="Wingdings" panose="05000000000000000000" pitchFamily="2" charset="2"/>
                <a:buChar char="§"/>
              </a:pPr>
              <a:r>
                <a:rPr lang="fr-FR" sz="12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Démarrage des analyses sur les potes redondants</a:t>
              </a:r>
              <a:endParaRPr lang="fr-FR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marL="285750" indent="-285750" algn="just">
                <a:buClr>
                  <a:srgbClr val="FF0000"/>
                </a:buClr>
                <a:buFont typeface="Wingdings" panose="05000000000000000000" pitchFamily="2" charset="2"/>
                <a:buChar char="§"/>
              </a:pPr>
              <a:endParaRPr lang="fr-FR" sz="14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algn="just"/>
              <a:r>
                <a:rPr lang="fr-FR" sz="1400" b="1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Risques: </a:t>
              </a:r>
            </a:p>
            <a:p>
              <a:pPr marL="285750" indent="-285750" algn="just">
                <a:buClr>
                  <a:srgbClr val="FF0000"/>
                </a:buClr>
                <a:buFont typeface="Wingdings" panose="05000000000000000000" pitchFamily="2" charset="2"/>
                <a:buChar char="§"/>
              </a:pPr>
              <a:r>
                <a:rPr lang="fr-FR" sz="12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Probabilité de Glissement de tout le Stream au regard des retards accusés sur les postes KSP</a:t>
              </a:r>
            </a:p>
            <a:p>
              <a:pPr algn="just">
                <a:buClr>
                  <a:srgbClr val="FF0000"/>
                </a:buClr>
              </a:pPr>
              <a:endParaRPr lang="fr-FR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algn="just"/>
              <a:r>
                <a:rPr lang="fr-FR" sz="1400" b="1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Difficultés</a:t>
              </a:r>
              <a:r>
                <a:rPr lang="fr-FR" sz="14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: </a:t>
              </a:r>
            </a:p>
            <a:p>
              <a:pPr algn="just"/>
              <a:r>
                <a:rPr lang="fr-FR" sz="12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RAS</a:t>
              </a:r>
            </a:p>
            <a:p>
              <a:pPr algn="just"/>
              <a:endParaRPr lang="fr-FR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52" name="Groupe 51">
            <a:extLst>
              <a:ext uri="{FF2B5EF4-FFF2-40B4-BE49-F238E27FC236}">
                <a16:creationId xmlns:a16="http://schemas.microsoft.com/office/drawing/2014/main" xmlns="" id="{21F3D403-CC42-E9F4-B6BE-E90046481684}"/>
              </a:ext>
            </a:extLst>
          </p:cNvPr>
          <p:cNvGrpSpPr/>
          <p:nvPr/>
        </p:nvGrpSpPr>
        <p:grpSpPr>
          <a:xfrm>
            <a:off x="3851608" y="2602181"/>
            <a:ext cx="4510146" cy="746820"/>
            <a:chOff x="2073896" y="2140216"/>
            <a:chExt cx="6291483" cy="425574"/>
          </a:xfrm>
        </p:grpSpPr>
        <p:sp>
          <p:nvSpPr>
            <p:cNvPr id="53" name="Rectangle : coins arrondis 52">
              <a:extLst>
                <a:ext uri="{FF2B5EF4-FFF2-40B4-BE49-F238E27FC236}">
                  <a16:creationId xmlns:a16="http://schemas.microsoft.com/office/drawing/2014/main" xmlns="" id="{BE61BDF2-F156-57FA-297D-B27E31DB33ED}"/>
                </a:ext>
              </a:extLst>
            </p:cNvPr>
            <p:cNvSpPr/>
            <p:nvPr/>
          </p:nvSpPr>
          <p:spPr>
            <a:xfrm>
              <a:off x="2073896" y="2140216"/>
              <a:ext cx="6291483" cy="390950"/>
            </a:xfrm>
            <a:prstGeom prst="round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14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4" name="ZoneTexte 53">
              <a:extLst>
                <a:ext uri="{FF2B5EF4-FFF2-40B4-BE49-F238E27FC236}">
                  <a16:creationId xmlns:a16="http://schemas.microsoft.com/office/drawing/2014/main" xmlns="" id="{673D30F0-8D26-7E4B-1A0B-ABBB544E7747}"/>
                </a:ext>
              </a:extLst>
            </p:cNvPr>
            <p:cNvSpPr txBox="1"/>
            <p:nvPr/>
          </p:nvSpPr>
          <p:spPr>
            <a:xfrm>
              <a:off x="2198014" y="2197479"/>
              <a:ext cx="6027323" cy="36831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1200" b="1" dirty="0">
                  <a:latin typeface="Arial" panose="020B0604020202020204" pitchFamily="34" charset="0"/>
                  <a:cs typeface="Arial" panose="020B0604020202020204" pitchFamily="34" charset="0"/>
                </a:rPr>
                <a:t>A retenir</a:t>
              </a:r>
              <a:r>
                <a:rPr lang="fr-FR" sz="1200" dirty="0">
                  <a:latin typeface="Arial" panose="020B0604020202020204" pitchFamily="34" charset="0"/>
                  <a:cs typeface="Arial" panose="020B0604020202020204" pitchFamily="34" charset="0"/>
                </a:rPr>
                <a:t>: </a:t>
              </a:r>
            </a:p>
            <a:p>
              <a:r>
                <a:rPr lang="fr-FR" sz="1200" dirty="0">
                  <a:latin typeface="Arial" panose="020B0604020202020204" pitchFamily="34" charset="0"/>
                  <a:cs typeface="Arial" panose="020B0604020202020204" pitchFamily="34" charset="0"/>
                </a:rPr>
                <a:t>Action démarrée et clôturée </a:t>
              </a:r>
            </a:p>
            <a:p>
              <a:endParaRPr lang="fr-FR" sz="12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55" name="Groupe 54">
            <a:extLst>
              <a:ext uri="{FF2B5EF4-FFF2-40B4-BE49-F238E27FC236}">
                <a16:creationId xmlns:a16="http://schemas.microsoft.com/office/drawing/2014/main" xmlns="" id="{822361D3-ECB4-BB3D-8E8F-8E4A9BF22BA0}"/>
              </a:ext>
            </a:extLst>
          </p:cNvPr>
          <p:cNvGrpSpPr/>
          <p:nvPr/>
        </p:nvGrpSpPr>
        <p:grpSpPr>
          <a:xfrm>
            <a:off x="3851608" y="3398820"/>
            <a:ext cx="4510146" cy="717794"/>
            <a:chOff x="2073896" y="2140216"/>
            <a:chExt cx="6291483" cy="409033"/>
          </a:xfrm>
        </p:grpSpPr>
        <p:sp>
          <p:nvSpPr>
            <p:cNvPr id="56" name="Rectangle : coins arrondis 55">
              <a:extLst>
                <a:ext uri="{FF2B5EF4-FFF2-40B4-BE49-F238E27FC236}">
                  <a16:creationId xmlns:a16="http://schemas.microsoft.com/office/drawing/2014/main" xmlns="" id="{35536621-1A0A-2EF7-A288-F254EC608BC4}"/>
                </a:ext>
              </a:extLst>
            </p:cNvPr>
            <p:cNvSpPr/>
            <p:nvPr/>
          </p:nvSpPr>
          <p:spPr>
            <a:xfrm>
              <a:off x="2073896" y="2140216"/>
              <a:ext cx="6291483" cy="390950"/>
            </a:xfrm>
            <a:prstGeom prst="round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14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7" name="ZoneTexte 56">
              <a:extLst>
                <a:ext uri="{FF2B5EF4-FFF2-40B4-BE49-F238E27FC236}">
                  <a16:creationId xmlns:a16="http://schemas.microsoft.com/office/drawing/2014/main" xmlns="" id="{5EFF7B56-454B-F0F7-5858-55A93D9774C2}"/>
                </a:ext>
              </a:extLst>
            </p:cNvPr>
            <p:cNvSpPr txBox="1"/>
            <p:nvPr/>
          </p:nvSpPr>
          <p:spPr>
            <a:xfrm>
              <a:off x="2198014" y="2180938"/>
              <a:ext cx="6027323" cy="36831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1200" b="1" dirty="0">
                  <a:latin typeface="Arial" panose="020B0604020202020204" pitchFamily="34" charset="0"/>
                  <a:cs typeface="Arial" panose="020B0604020202020204" pitchFamily="34" charset="0"/>
                </a:rPr>
                <a:t>A retenir</a:t>
              </a:r>
              <a:r>
                <a:rPr lang="fr-FR" sz="1200" dirty="0">
                  <a:latin typeface="Arial" panose="020B0604020202020204" pitchFamily="34" charset="0"/>
                  <a:cs typeface="Arial" panose="020B0604020202020204" pitchFamily="34" charset="0"/>
                </a:rPr>
                <a:t>: </a:t>
              </a:r>
            </a:p>
            <a:p>
              <a:r>
                <a:rPr lang="fr-FR" sz="1200" dirty="0">
                  <a:latin typeface="Arial" panose="020B0604020202020204" pitchFamily="34" charset="0"/>
                  <a:cs typeface="Arial" panose="020B0604020202020204" pitchFamily="34" charset="0"/>
                </a:rPr>
                <a:t>Les exigences de la norme ne nécessitent pas de rédaction de procédure mais la mise à jour des fiches de postes</a:t>
              </a:r>
            </a:p>
          </p:txBody>
        </p:sp>
      </p:grpSp>
      <p:grpSp>
        <p:nvGrpSpPr>
          <p:cNvPr id="58" name="Groupe 57">
            <a:extLst>
              <a:ext uri="{FF2B5EF4-FFF2-40B4-BE49-F238E27FC236}">
                <a16:creationId xmlns:a16="http://schemas.microsoft.com/office/drawing/2014/main" xmlns="" id="{798C02E8-E7F8-9288-7477-CC693D18D63E}"/>
              </a:ext>
            </a:extLst>
          </p:cNvPr>
          <p:cNvGrpSpPr/>
          <p:nvPr/>
        </p:nvGrpSpPr>
        <p:grpSpPr>
          <a:xfrm>
            <a:off x="3875314" y="4185362"/>
            <a:ext cx="4486439" cy="746820"/>
            <a:chOff x="2073896" y="2140216"/>
            <a:chExt cx="6291483" cy="425574"/>
          </a:xfrm>
        </p:grpSpPr>
        <p:sp>
          <p:nvSpPr>
            <p:cNvPr id="59" name="Rectangle : coins arrondis 58">
              <a:extLst>
                <a:ext uri="{FF2B5EF4-FFF2-40B4-BE49-F238E27FC236}">
                  <a16:creationId xmlns:a16="http://schemas.microsoft.com/office/drawing/2014/main" xmlns="" id="{DF6584D5-E611-D85F-F36F-F57A149BD907}"/>
                </a:ext>
              </a:extLst>
            </p:cNvPr>
            <p:cNvSpPr/>
            <p:nvPr/>
          </p:nvSpPr>
          <p:spPr>
            <a:xfrm>
              <a:off x="2073896" y="2140216"/>
              <a:ext cx="6291483" cy="390950"/>
            </a:xfrm>
            <a:prstGeom prst="round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14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0" name="ZoneTexte 59">
              <a:extLst>
                <a:ext uri="{FF2B5EF4-FFF2-40B4-BE49-F238E27FC236}">
                  <a16:creationId xmlns:a16="http://schemas.microsoft.com/office/drawing/2014/main" xmlns="" id="{55585D6E-3A6B-C7FD-6B05-184C373B3AF3}"/>
                </a:ext>
              </a:extLst>
            </p:cNvPr>
            <p:cNvSpPr txBox="1"/>
            <p:nvPr/>
          </p:nvSpPr>
          <p:spPr>
            <a:xfrm>
              <a:off x="2198014" y="2197479"/>
              <a:ext cx="6027323" cy="36831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1200" b="1" dirty="0">
                  <a:latin typeface="Arial" panose="020B0604020202020204" pitchFamily="34" charset="0"/>
                  <a:cs typeface="Arial" panose="020B0604020202020204" pitchFamily="34" charset="0"/>
                </a:rPr>
                <a:t>A retenir</a:t>
              </a:r>
              <a:r>
                <a:rPr lang="fr-FR" sz="1200" dirty="0">
                  <a:latin typeface="Arial" panose="020B0604020202020204" pitchFamily="34" charset="0"/>
                  <a:cs typeface="Arial" panose="020B0604020202020204" pitchFamily="34" charset="0"/>
                </a:rPr>
                <a:t>: </a:t>
              </a:r>
            </a:p>
            <a:p>
              <a:r>
                <a:rPr lang="fr-FR" sz="1200" dirty="0">
                  <a:latin typeface="Arial" panose="020B0604020202020204" pitchFamily="34" charset="0"/>
                  <a:cs typeface="Arial" panose="020B0604020202020204" pitchFamily="34" charset="0"/>
                </a:rPr>
                <a:t>Action non démarrée</a:t>
              </a:r>
            </a:p>
            <a:p>
              <a:endParaRPr lang="fr-FR" sz="12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61" name="Groupe 60">
            <a:extLst>
              <a:ext uri="{FF2B5EF4-FFF2-40B4-BE49-F238E27FC236}">
                <a16:creationId xmlns:a16="http://schemas.microsoft.com/office/drawing/2014/main" xmlns="" id="{8D753A15-13FC-49F6-F2A3-9A0D79E7D635}"/>
              </a:ext>
            </a:extLst>
          </p:cNvPr>
          <p:cNvGrpSpPr/>
          <p:nvPr/>
        </p:nvGrpSpPr>
        <p:grpSpPr>
          <a:xfrm>
            <a:off x="3851608" y="4962808"/>
            <a:ext cx="4510146" cy="686060"/>
            <a:chOff x="2073896" y="2140216"/>
            <a:chExt cx="6291483" cy="390950"/>
          </a:xfrm>
        </p:grpSpPr>
        <p:sp>
          <p:nvSpPr>
            <p:cNvPr id="62" name="Rectangle : coins arrondis 61">
              <a:extLst>
                <a:ext uri="{FF2B5EF4-FFF2-40B4-BE49-F238E27FC236}">
                  <a16:creationId xmlns:a16="http://schemas.microsoft.com/office/drawing/2014/main" xmlns="" id="{EAA1778D-8CF5-D90E-69AF-439818FBF373}"/>
                </a:ext>
              </a:extLst>
            </p:cNvPr>
            <p:cNvSpPr/>
            <p:nvPr/>
          </p:nvSpPr>
          <p:spPr>
            <a:xfrm>
              <a:off x="2073896" y="2140216"/>
              <a:ext cx="6291483" cy="390950"/>
            </a:xfrm>
            <a:prstGeom prst="round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14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3" name="ZoneTexte 62">
              <a:extLst>
                <a:ext uri="{FF2B5EF4-FFF2-40B4-BE49-F238E27FC236}">
                  <a16:creationId xmlns:a16="http://schemas.microsoft.com/office/drawing/2014/main" xmlns="" id="{30EC196F-D64C-9866-90B7-B98C05EB50A6}"/>
                </a:ext>
              </a:extLst>
            </p:cNvPr>
            <p:cNvSpPr txBox="1"/>
            <p:nvPr/>
          </p:nvSpPr>
          <p:spPr>
            <a:xfrm>
              <a:off x="2198014" y="2197479"/>
              <a:ext cx="6027323" cy="26307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1200" b="1" dirty="0">
                  <a:latin typeface="Arial" panose="020B0604020202020204" pitchFamily="34" charset="0"/>
                  <a:cs typeface="Arial" panose="020B0604020202020204" pitchFamily="34" charset="0"/>
                </a:rPr>
                <a:t>A retenir</a:t>
              </a:r>
              <a:r>
                <a:rPr lang="fr-FR" sz="1200" dirty="0">
                  <a:latin typeface="Arial" panose="020B0604020202020204" pitchFamily="34" charset="0"/>
                  <a:cs typeface="Arial" panose="020B0604020202020204" pitchFamily="34" charset="0"/>
                </a:rPr>
                <a:t>: </a:t>
              </a:r>
            </a:p>
            <a:p>
              <a:r>
                <a:rPr lang="fr-FR" sz="1200" dirty="0">
                  <a:latin typeface="Arial" panose="020B0604020202020204" pitchFamily="34" charset="0"/>
                  <a:cs typeface="Arial" panose="020B0604020202020204" pitchFamily="34" charset="0"/>
                </a:rPr>
                <a:t>Action non démarrée</a:t>
              </a:r>
            </a:p>
          </p:txBody>
        </p:sp>
      </p:grpSp>
      <p:grpSp>
        <p:nvGrpSpPr>
          <p:cNvPr id="64" name="Groupe 63">
            <a:extLst>
              <a:ext uri="{FF2B5EF4-FFF2-40B4-BE49-F238E27FC236}">
                <a16:creationId xmlns:a16="http://schemas.microsoft.com/office/drawing/2014/main" xmlns="" id="{9FEB3754-AAE9-B209-44B3-AA6C2671143F}"/>
              </a:ext>
            </a:extLst>
          </p:cNvPr>
          <p:cNvGrpSpPr/>
          <p:nvPr/>
        </p:nvGrpSpPr>
        <p:grpSpPr>
          <a:xfrm>
            <a:off x="3851608" y="5709197"/>
            <a:ext cx="4510146" cy="686060"/>
            <a:chOff x="2073896" y="2140216"/>
            <a:chExt cx="6291483" cy="390950"/>
          </a:xfrm>
        </p:grpSpPr>
        <p:sp>
          <p:nvSpPr>
            <p:cNvPr id="65" name="Rectangle : coins arrondis 64">
              <a:extLst>
                <a:ext uri="{FF2B5EF4-FFF2-40B4-BE49-F238E27FC236}">
                  <a16:creationId xmlns:a16="http://schemas.microsoft.com/office/drawing/2014/main" xmlns="" id="{9B4BA84E-EBA4-4141-D325-E6B4EE904697}"/>
                </a:ext>
              </a:extLst>
            </p:cNvPr>
            <p:cNvSpPr/>
            <p:nvPr/>
          </p:nvSpPr>
          <p:spPr>
            <a:xfrm>
              <a:off x="2073896" y="2140216"/>
              <a:ext cx="6291483" cy="390950"/>
            </a:xfrm>
            <a:prstGeom prst="round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14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6" name="ZoneTexte 65">
              <a:extLst>
                <a:ext uri="{FF2B5EF4-FFF2-40B4-BE49-F238E27FC236}">
                  <a16:creationId xmlns:a16="http://schemas.microsoft.com/office/drawing/2014/main" xmlns="" id="{03D2A14C-6D3A-86EF-F605-F550D4B597B4}"/>
                </a:ext>
              </a:extLst>
            </p:cNvPr>
            <p:cNvSpPr txBox="1"/>
            <p:nvPr/>
          </p:nvSpPr>
          <p:spPr>
            <a:xfrm>
              <a:off x="2198014" y="2197479"/>
              <a:ext cx="6027323" cy="26307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1200" b="1" dirty="0">
                  <a:latin typeface="Arial" panose="020B0604020202020204" pitchFamily="34" charset="0"/>
                  <a:cs typeface="Arial" panose="020B0604020202020204" pitchFamily="34" charset="0"/>
                </a:rPr>
                <a:t>A retenir</a:t>
              </a:r>
              <a:r>
                <a:rPr lang="fr-FR" sz="1200" dirty="0">
                  <a:latin typeface="Arial" panose="020B0604020202020204" pitchFamily="34" charset="0"/>
                  <a:cs typeface="Arial" panose="020B0604020202020204" pitchFamily="34" charset="0"/>
                </a:rPr>
                <a:t>: </a:t>
              </a:r>
            </a:p>
            <a:p>
              <a:r>
                <a:rPr lang="fr-FR" sz="1200" dirty="0">
                  <a:latin typeface="Arial" panose="020B0604020202020204" pitchFamily="34" charset="0"/>
                  <a:cs typeface="Arial" panose="020B0604020202020204" pitchFamily="34" charset="0"/>
                </a:rPr>
                <a:t>N/A</a:t>
              </a:r>
            </a:p>
          </p:txBody>
        </p:sp>
      </p:grpSp>
      <p:grpSp>
        <p:nvGrpSpPr>
          <p:cNvPr id="68" name="Groupe 67">
            <a:extLst>
              <a:ext uri="{FF2B5EF4-FFF2-40B4-BE49-F238E27FC236}">
                <a16:creationId xmlns:a16="http://schemas.microsoft.com/office/drawing/2014/main" xmlns="" id="{8DDACA37-690D-F70D-D2E1-ADEC859C628B}"/>
              </a:ext>
            </a:extLst>
          </p:cNvPr>
          <p:cNvGrpSpPr/>
          <p:nvPr/>
        </p:nvGrpSpPr>
        <p:grpSpPr>
          <a:xfrm>
            <a:off x="10448042" y="859005"/>
            <a:ext cx="658308" cy="607766"/>
            <a:chOff x="10448042" y="1098486"/>
            <a:chExt cx="658308" cy="607766"/>
          </a:xfrm>
        </p:grpSpPr>
        <p:sp>
          <p:nvSpPr>
            <p:cNvPr id="30" name="Organigramme : Connecteur 29">
              <a:extLst>
                <a:ext uri="{FF2B5EF4-FFF2-40B4-BE49-F238E27FC236}">
                  <a16:creationId xmlns:a16="http://schemas.microsoft.com/office/drawing/2014/main" xmlns="" id="{3BE9A5A2-141D-E463-9FF3-A54945498864}"/>
                </a:ext>
              </a:extLst>
            </p:cNvPr>
            <p:cNvSpPr/>
            <p:nvPr/>
          </p:nvSpPr>
          <p:spPr>
            <a:xfrm>
              <a:off x="10448042" y="1098486"/>
              <a:ext cx="658306" cy="607766"/>
            </a:xfrm>
            <a:prstGeom prst="flowChartConnector">
              <a:avLst/>
            </a:prstGeom>
            <a:solidFill>
              <a:schemeClr val="bg1"/>
            </a:solidFill>
            <a:ln w="57150">
              <a:solidFill>
                <a:srgbClr val="C0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67" name="Arc partiel 66">
              <a:extLst>
                <a:ext uri="{FF2B5EF4-FFF2-40B4-BE49-F238E27FC236}">
                  <a16:creationId xmlns:a16="http://schemas.microsoft.com/office/drawing/2014/main" xmlns="" id="{AE01E035-7186-187A-B0AF-7EF0D3E365F3}"/>
                </a:ext>
              </a:extLst>
            </p:cNvPr>
            <p:cNvSpPr/>
            <p:nvPr/>
          </p:nvSpPr>
          <p:spPr>
            <a:xfrm>
              <a:off x="10448043" y="1112363"/>
              <a:ext cx="658307" cy="584700"/>
            </a:xfrm>
            <a:prstGeom prst="pie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>
                <a:solidFill>
                  <a:schemeClr val="tx1"/>
                </a:solidFill>
              </a:endParaRPr>
            </a:p>
          </p:txBody>
        </p:sp>
      </p:grpSp>
      <p:grpSp>
        <p:nvGrpSpPr>
          <p:cNvPr id="71" name="Groupe 70">
            <a:extLst>
              <a:ext uri="{FF2B5EF4-FFF2-40B4-BE49-F238E27FC236}">
                <a16:creationId xmlns:a16="http://schemas.microsoft.com/office/drawing/2014/main" xmlns="" id="{ACEBFFF1-E7FE-486C-9255-1D6E340092D2}"/>
              </a:ext>
            </a:extLst>
          </p:cNvPr>
          <p:cNvGrpSpPr/>
          <p:nvPr/>
        </p:nvGrpSpPr>
        <p:grpSpPr>
          <a:xfrm>
            <a:off x="9618480" y="859005"/>
            <a:ext cx="670877" cy="607766"/>
            <a:chOff x="9618480" y="1098486"/>
            <a:chExt cx="670877" cy="607766"/>
          </a:xfrm>
        </p:grpSpPr>
        <p:sp>
          <p:nvSpPr>
            <p:cNvPr id="29" name="Organigramme : Connecteur 28">
              <a:extLst>
                <a:ext uri="{FF2B5EF4-FFF2-40B4-BE49-F238E27FC236}">
                  <a16:creationId xmlns:a16="http://schemas.microsoft.com/office/drawing/2014/main" xmlns="" id="{12BC6207-CF54-F4C2-BA5F-E867C0A55F0D}"/>
                </a:ext>
              </a:extLst>
            </p:cNvPr>
            <p:cNvSpPr/>
            <p:nvPr/>
          </p:nvSpPr>
          <p:spPr>
            <a:xfrm>
              <a:off x="9618480" y="1098486"/>
              <a:ext cx="658306" cy="607766"/>
            </a:xfrm>
            <a:prstGeom prst="flowChartConnector">
              <a:avLst/>
            </a:prstGeom>
            <a:solidFill>
              <a:schemeClr val="bg1"/>
            </a:solidFill>
            <a:ln w="57150">
              <a:solidFill>
                <a:srgbClr val="00B05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69" name="Arc partiel 68">
              <a:extLst>
                <a:ext uri="{FF2B5EF4-FFF2-40B4-BE49-F238E27FC236}">
                  <a16:creationId xmlns:a16="http://schemas.microsoft.com/office/drawing/2014/main" xmlns="" id="{67B2034A-D289-46CB-606A-103940DB6AC2}"/>
                </a:ext>
              </a:extLst>
            </p:cNvPr>
            <p:cNvSpPr/>
            <p:nvPr/>
          </p:nvSpPr>
          <p:spPr>
            <a:xfrm>
              <a:off x="9631052" y="1122792"/>
              <a:ext cx="658305" cy="578442"/>
            </a:xfrm>
            <a:prstGeom prst="pie">
              <a:avLst>
                <a:gd name="adj1" fmla="val 5503421"/>
                <a:gd name="adj2" fmla="val 16199996"/>
              </a:avLst>
            </a:prstGeom>
            <a:solidFill>
              <a:srgbClr val="C0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72" name="Groupe 71">
            <a:extLst>
              <a:ext uri="{FF2B5EF4-FFF2-40B4-BE49-F238E27FC236}">
                <a16:creationId xmlns:a16="http://schemas.microsoft.com/office/drawing/2014/main" xmlns="" id="{C55B179C-6C8B-108B-329F-764A09A67E59}"/>
              </a:ext>
            </a:extLst>
          </p:cNvPr>
          <p:cNvGrpSpPr/>
          <p:nvPr/>
        </p:nvGrpSpPr>
        <p:grpSpPr>
          <a:xfrm>
            <a:off x="8693084" y="859005"/>
            <a:ext cx="670878" cy="607766"/>
            <a:chOff x="8693084" y="1098486"/>
            <a:chExt cx="670878" cy="607766"/>
          </a:xfrm>
        </p:grpSpPr>
        <p:sp>
          <p:nvSpPr>
            <p:cNvPr id="27" name="Organigramme : Connecteur 26">
              <a:extLst>
                <a:ext uri="{FF2B5EF4-FFF2-40B4-BE49-F238E27FC236}">
                  <a16:creationId xmlns:a16="http://schemas.microsoft.com/office/drawing/2014/main" xmlns="" id="{5124BBC6-13A6-AED2-1F00-9460924393A9}"/>
                </a:ext>
              </a:extLst>
            </p:cNvPr>
            <p:cNvSpPr/>
            <p:nvPr/>
          </p:nvSpPr>
          <p:spPr>
            <a:xfrm>
              <a:off x="8693084" y="1098486"/>
              <a:ext cx="658306" cy="607766"/>
            </a:xfrm>
            <a:prstGeom prst="flowChartConnector">
              <a:avLst/>
            </a:prstGeom>
            <a:solidFill>
              <a:schemeClr val="bg1"/>
            </a:solidFill>
            <a:ln w="57150">
              <a:solidFill>
                <a:schemeClr val="accent6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  <p:sp>
          <p:nvSpPr>
            <p:cNvPr id="70" name="Arc partiel 69">
              <a:extLst>
                <a:ext uri="{FF2B5EF4-FFF2-40B4-BE49-F238E27FC236}">
                  <a16:creationId xmlns:a16="http://schemas.microsoft.com/office/drawing/2014/main" xmlns="" id="{DA82CB88-0B79-4450-96A8-84B92BDD8BE1}"/>
                </a:ext>
              </a:extLst>
            </p:cNvPr>
            <p:cNvSpPr/>
            <p:nvPr/>
          </p:nvSpPr>
          <p:spPr>
            <a:xfrm>
              <a:off x="8705657" y="1113268"/>
              <a:ext cx="658305" cy="578442"/>
            </a:xfrm>
            <a:prstGeom prst="pie">
              <a:avLst>
                <a:gd name="adj1" fmla="val 10833443"/>
                <a:gd name="adj2" fmla="val 16199996"/>
              </a:avLst>
            </a:prstGeom>
            <a:solidFill>
              <a:srgbClr val="00B050"/>
            </a:solidFill>
            <a:ln>
              <a:solidFill>
                <a:schemeClr val="accent6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73" name="Groupe 72">
            <a:extLst>
              <a:ext uri="{FF2B5EF4-FFF2-40B4-BE49-F238E27FC236}">
                <a16:creationId xmlns:a16="http://schemas.microsoft.com/office/drawing/2014/main" xmlns="" id="{D5E7221A-ED56-4B8D-896B-0A4845B64091}"/>
              </a:ext>
            </a:extLst>
          </p:cNvPr>
          <p:cNvGrpSpPr/>
          <p:nvPr/>
        </p:nvGrpSpPr>
        <p:grpSpPr>
          <a:xfrm>
            <a:off x="2809199" y="2619874"/>
            <a:ext cx="921523" cy="2946621"/>
            <a:chOff x="245098" y="2933638"/>
            <a:chExt cx="2187018" cy="2946621"/>
          </a:xfrm>
        </p:grpSpPr>
        <p:sp>
          <p:nvSpPr>
            <p:cNvPr id="74" name="Rectangle : coins arrondis 73">
              <a:extLst>
                <a:ext uri="{FF2B5EF4-FFF2-40B4-BE49-F238E27FC236}">
                  <a16:creationId xmlns:a16="http://schemas.microsoft.com/office/drawing/2014/main" xmlns="" id="{56015940-16ED-43EB-8C10-5F9C6CE11DE3}"/>
                </a:ext>
              </a:extLst>
            </p:cNvPr>
            <p:cNvSpPr/>
            <p:nvPr/>
          </p:nvSpPr>
          <p:spPr>
            <a:xfrm>
              <a:off x="245098" y="2933638"/>
              <a:ext cx="2187018" cy="695682"/>
            </a:xfrm>
            <a:prstGeom prst="roundRect">
              <a:avLst/>
            </a:prstGeom>
            <a:solidFill>
              <a:srgbClr val="C0000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CM" sz="1600" dirty="0">
                  <a:solidFill>
                    <a:schemeClr val="bg1"/>
                  </a:solidFill>
                </a:rPr>
                <a:t>100%</a:t>
              </a:r>
              <a:endParaRPr lang="fr-FR" sz="1600" dirty="0">
                <a:solidFill>
                  <a:schemeClr val="bg1"/>
                </a:solidFill>
              </a:endParaRPr>
            </a:p>
          </p:txBody>
        </p:sp>
        <p:sp>
          <p:nvSpPr>
            <p:cNvPr id="75" name="Rectangle : coins arrondis 74">
              <a:extLst>
                <a:ext uri="{FF2B5EF4-FFF2-40B4-BE49-F238E27FC236}">
                  <a16:creationId xmlns:a16="http://schemas.microsoft.com/office/drawing/2014/main" xmlns="" id="{805B71ED-7379-471F-AB15-1BF0A1D3CD8B}"/>
                </a:ext>
              </a:extLst>
            </p:cNvPr>
            <p:cNvSpPr/>
            <p:nvPr/>
          </p:nvSpPr>
          <p:spPr>
            <a:xfrm>
              <a:off x="245098" y="3683951"/>
              <a:ext cx="2187018" cy="695682"/>
            </a:xfrm>
            <a:prstGeom prst="roundRect">
              <a:avLst/>
            </a:prstGeom>
            <a:solidFill>
              <a:srgbClr val="C0000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CM" sz="1600" dirty="0">
                  <a:solidFill>
                    <a:schemeClr val="bg1"/>
                  </a:solidFill>
                </a:rPr>
                <a:t>N/A</a:t>
              </a:r>
              <a:endParaRPr lang="fr-FR" sz="1600" dirty="0">
                <a:solidFill>
                  <a:schemeClr val="bg1"/>
                </a:solidFill>
              </a:endParaRPr>
            </a:p>
          </p:txBody>
        </p:sp>
        <p:sp>
          <p:nvSpPr>
            <p:cNvPr id="76" name="Rectangle : coins arrondis 75">
              <a:extLst>
                <a:ext uri="{FF2B5EF4-FFF2-40B4-BE49-F238E27FC236}">
                  <a16:creationId xmlns:a16="http://schemas.microsoft.com/office/drawing/2014/main" xmlns="" id="{F33D2B79-49E9-4A69-8427-DF4A2888980E}"/>
                </a:ext>
              </a:extLst>
            </p:cNvPr>
            <p:cNvSpPr/>
            <p:nvPr/>
          </p:nvSpPr>
          <p:spPr>
            <a:xfrm>
              <a:off x="245098" y="4434264"/>
              <a:ext cx="2187018" cy="695682"/>
            </a:xfrm>
            <a:prstGeom prst="roundRect">
              <a:avLst/>
            </a:prstGeom>
            <a:solidFill>
              <a:srgbClr val="C0000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CM" dirty="0">
                  <a:solidFill>
                    <a:schemeClr val="bg1"/>
                  </a:solidFill>
                </a:rPr>
                <a:t>0%</a:t>
              </a:r>
              <a:endParaRPr lang="fr-FR" dirty="0">
                <a:solidFill>
                  <a:schemeClr val="bg1"/>
                </a:solidFill>
              </a:endParaRPr>
            </a:p>
          </p:txBody>
        </p:sp>
        <p:sp>
          <p:nvSpPr>
            <p:cNvPr id="77" name="Rectangle : coins arrondis 76">
              <a:extLst>
                <a:ext uri="{FF2B5EF4-FFF2-40B4-BE49-F238E27FC236}">
                  <a16:creationId xmlns:a16="http://schemas.microsoft.com/office/drawing/2014/main" xmlns="" id="{F815FBB0-A6AC-4F0E-97BA-F419A126329A}"/>
                </a:ext>
              </a:extLst>
            </p:cNvPr>
            <p:cNvSpPr/>
            <p:nvPr/>
          </p:nvSpPr>
          <p:spPr>
            <a:xfrm>
              <a:off x="245098" y="5184577"/>
              <a:ext cx="2187018" cy="695682"/>
            </a:xfrm>
            <a:prstGeom prst="roundRect">
              <a:avLst/>
            </a:prstGeom>
            <a:solidFill>
              <a:srgbClr val="C0000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CM" dirty="0">
                  <a:solidFill>
                    <a:schemeClr val="bg1"/>
                  </a:solidFill>
                </a:rPr>
                <a:t>0%</a:t>
              </a:r>
              <a:endParaRPr lang="fr-FR" dirty="0">
                <a:solidFill>
                  <a:schemeClr val="bg1"/>
                </a:solidFill>
              </a:endParaRPr>
            </a:p>
          </p:txBody>
        </p:sp>
      </p:grpSp>
      <p:sp>
        <p:nvSpPr>
          <p:cNvPr id="78" name="Rectangle : coins arrondis 77">
            <a:extLst>
              <a:ext uri="{FF2B5EF4-FFF2-40B4-BE49-F238E27FC236}">
                <a16:creationId xmlns:a16="http://schemas.microsoft.com/office/drawing/2014/main" xmlns="" id="{35757864-8191-4150-BF14-4015EF0E4492}"/>
              </a:ext>
            </a:extLst>
          </p:cNvPr>
          <p:cNvSpPr/>
          <p:nvPr/>
        </p:nvSpPr>
        <p:spPr>
          <a:xfrm>
            <a:off x="2795427" y="5632554"/>
            <a:ext cx="921523" cy="695682"/>
          </a:xfrm>
          <a:prstGeom prst="roundRect">
            <a:avLst/>
          </a:prstGeom>
          <a:solidFill>
            <a:srgbClr val="C0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M" dirty="0">
                <a:solidFill>
                  <a:schemeClr val="bg1"/>
                </a:solidFill>
              </a:rPr>
              <a:t>0%</a:t>
            </a:r>
            <a:endParaRPr lang="fr-FR" dirty="0">
              <a:solidFill>
                <a:schemeClr val="bg1"/>
              </a:solidFill>
            </a:endParaRPr>
          </a:p>
        </p:txBody>
      </p:sp>
      <p:sp>
        <p:nvSpPr>
          <p:cNvPr id="80" name="ZoneTexte 79">
            <a:extLst>
              <a:ext uri="{FF2B5EF4-FFF2-40B4-BE49-F238E27FC236}">
                <a16:creationId xmlns:a16="http://schemas.microsoft.com/office/drawing/2014/main" xmlns="" id="{4DBBBC24-5319-4981-8EA7-3FB8F1030483}"/>
              </a:ext>
            </a:extLst>
          </p:cNvPr>
          <p:cNvSpPr txBox="1"/>
          <p:nvPr/>
        </p:nvSpPr>
        <p:spPr>
          <a:xfrm>
            <a:off x="208188" y="6336018"/>
            <a:ext cx="2204335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1200" dirty="0">
                <a:latin typeface="Arial" panose="020B0604020202020204" pitchFamily="34" charset="0"/>
                <a:cs typeface="Arial" panose="020B0604020202020204" pitchFamily="34" charset="0"/>
              </a:rPr>
              <a:t>Taux de réalisation Globale</a:t>
            </a:r>
            <a:endParaRPr lang="fr-FR" sz="1200" dirty="0"/>
          </a:p>
        </p:txBody>
      </p:sp>
      <p:sp>
        <p:nvSpPr>
          <p:cNvPr id="81" name="ZoneTexte 80">
            <a:extLst>
              <a:ext uri="{FF2B5EF4-FFF2-40B4-BE49-F238E27FC236}">
                <a16:creationId xmlns:a16="http://schemas.microsoft.com/office/drawing/2014/main" xmlns="" id="{B1261FE1-DBA4-4485-A0A1-70A83807B465}"/>
              </a:ext>
            </a:extLst>
          </p:cNvPr>
          <p:cNvSpPr txBox="1"/>
          <p:nvPr/>
        </p:nvSpPr>
        <p:spPr>
          <a:xfrm>
            <a:off x="2587464" y="6357518"/>
            <a:ext cx="1397956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fr-FR" sz="1600" b="1" dirty="0">
                <a:latin typeface="Arial" panose="020B0604020202020204" pitchFamily="34" charset="0"/>
                <a:cs typeface="Arial" panose="020B0604020202020204" pitchFamily="34" charset="0"/>
              </a:rPr>
              <a:t>46 vs 33%</a:t>
            </a:r>
            <a:endParaRPr lang="fr-FR" sz="1600" b="1" dirty="0"/>
          </a:p>
        </p:txBody>
      </p:sp>
      <p:pic>
        <p:nvPicPr>
          <p:cNvPr id="79" name="Image 78">
            <a:extLst>
              <a:ext uri="{FF2B5EF4-FFF2-40B4-BE49-F238E27FC236}">
                <a16:creationId xmlns:a16="http://schemas.microsoft.com/office/drawing/2014/main" xmlns="" id="{981A9C32-C310-4843-8348-E10A68CF116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7766"/>
            <a:ext cx="1138062" cy="5739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5825366"/>
      </p:ext>
    </p:extLst>
  </p:cSld>
  <p:clrMapOvr>
    <a:masterClrMapping/>
  </p:clrMapOvr>
  <p:transition spd="slow">
    <p:push dir="u"/>
  </p:transition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96272</TotalTime>
  <Words>2241</Words>
  <Application>Microsoft Office PowerPoint</Application>
  <PresentationFormat>Grand écran</PresentationFormat>
  <Paragraphs>683</Paragraphs>
  <Slides>24</Slides>
  <Notes>15</Notes>
  <HiddenSlides>0</HiddenSlides>
  <MMClips>0</MMClips>
  <ScaleCrop>false</ScaleCrop>
  <HeadingPairs>
    <vt:vector size="6" baseType="variant">
      <vt:variant>
        <vt:lpstr>Polices utilisées</vt:lpstr>
      </vt:variant>
      <vt:variant>
        <vt:i4>6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24</vt:i4>
      </vt:variant>
    </vt:vector>
  </HeadingPairs>
  <TitlesOfParts>
    <vt:vector size="31" baseType="lpstr">
      <vt:lpstr>MS PGothic</vt:lpstr>
      <vt:lpstr>Arial</vt:lpstr>
      <vt:lpstr>Calibri</vt:lpstr>
      <vt:lpstr>Calibri (Corps)</vt:lpstr>
      <vt:lpstr>Calibri Light</vt:lpstr>
      <vt:lpstr>Wingdings</vt:lpstr>
      <vt:lpstr>Thème Office</vt:lpstr>
      <vt:lpstr>Présentation PowerPoint</vt:lpstr>
      <vt:lpstr>BILAN BI-MENSUEL Janvier  2025</vt:lpstr>
      <vt:lpstr>Sommaire</vt:lpstr>
      <vt:lpstr>Présentation PowerPoint</vt:lpstr>
      <vt:lpstr>Présentation PowerPoint</vt:lpstr>
      <vt:lpstr>Présentation PowerPoint</vt:lpstr>
      <vt:lpstr>Présentation PowerPoint</vt:lpstr>
      <vt:lpstr>Sommaire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SOMMAIRE</dc:title>
  <dc:creator>Germaine TOHON</dc:creator>
  <cp:lastModifiedBy>Micheline KWAMINAN</cp:lastModifiedBy>
  <cp:revision>4998</cp:revision>
  <dcterms:created xsi:type="dcterms:W3CDTF">2015-10-14T16:42:27Z</dcterms:created>
  <dcterms:modified xsi:type="dcterms:W3CDTF">2026-04-02T08:49:41Z</dcterms:modified>
</cp:coreProperties>
</file>