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42" r:id="rId2"/>
    <p:sldId id="842" r:id="rId3"/>
    <p:sldId id="848" r:id="rId4"/>
    <p:sldId id="859" r:id="rId5"/>
    <p:sldId id="860" r:id="rId6"/>
    <p:sldId id="867" r:id="rId7"/>
    <p:sldId id="863" r:id="rId8"/>
    <p:sldId id="868" r:id="rId9"/>
    <p:sldId id="869" r:id="rId10"/>
    <p:sldId id="845" r:id="rId11"/>
    <p:sldId id="849" r:id="rId12"/>
    <p:sldId id="84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CC6600"/>
    <a:srgbClr val="990000"/>
    <a:srgbClr val="E85127"/>
    <a:srgbClr val="693020"/>
    <a:srgbClr val="9900CC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717" autoAdjust="0"/>
  </p:normalViewPr>
  <p:slideViewPr>
    <p:cSldViewPr snapToGrid="0">
      <p:cViewPr varScale="1">
        <p:scale>
          <a:sx n="58" d="100"/>
          <a:sy n="58" d="100"/>
        </p:scale>
        <p:origin x="78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70807C7-ACA0-4639-B9DC-FDDB84B222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673699-DA00-4A56-8893-8DF815EFD4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A59-7534-464D-BEDC-AC8D99503045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527F46-6C7B-4E24-A592-B3587F669B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938C56-8D8D-4F76-B00A-A0EF18B608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E6A20-0306-404D-B467-A40DD36431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40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ED6E32-587A-4DF0-8774-DF8BCAE2D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6120" y="5504591"/>
            <a:ext cx="147536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740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 JANVIER  2022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09" y="0"/>
            <a:ext cx="12188956" cy="6858000"/>
          </a:xfrm>
        </p:spPr>
      </p:pic>
      <p:sp>
        <p:nvSpPr>
          <p:cNvPr id="10" name="ZoneTexte 9"/>
          <p:cNvSpPr txBox="1"/>
          <p:nvPr/>
        </p:nvSpPr>
        <p:spPr>
          <a:xfrm>
            <a:off x="10182013" y="6347072"/>
            <a:ext cx="200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Arial" pitchFamily="34" charset="0"/>
                <a:cs typeface="Arial" pitchFamily="34" charset="0"/>
              </a:rPr>
              <a:t>Décembre 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811BE2-E524-41A5-AE4E-1EED8DCD0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013" y="5381298"/>
            <a:ext cx="1473166" cy="76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0734B45-D2E8-4463-9B6F-1C280BA6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45" y="4691264"/>
            <a:ext cx="190211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58573" y="20558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02973" y="37576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09DF9B-05DD-44A7-A5DB-D86AC4F5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59EEC5-3B37-477B-ACFD-60DB8F91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451" y="5728105"/>
            <a:ext cx="147536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8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58573" y="20558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02973" y="37576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1FE401C-E571-4A14-8290-0BEEAD0F1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65" y="179092"/>
            <a:ext cx="10455469" cy="16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01"/>
            <a:ext cx="12181487" cy="694723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82373" y="4201048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CODIREX DU JEUDI 8 JUIN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834DB6-A449-41E5-B3C9-F7AB806CB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" y="5535331"/>
            <a:ext cx="1900334" cy="11666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CCA98F-FEFF-43D2-8E1B-6B63EA8C2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410" y="5890502"/>
            <a:ext cx="147536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87972" y="365319"/>
            <a:ext cx="10636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5505" marR="869315" algn="ctr">
              <a:spcBef>
                <a:spcPts val="40"/>
              </a:spcBef>
            </a:pPr>
            <a:r>
              <a:rPr lang="fr-FR" sz="3200" b="1" u="heavy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TeX Gyre Adventor"/>
                <a:ea typeface="TeX Gyre Adventor"/>
                <a:cs typeface="TeX Gyre Adventor"/>
              </a:rPr>
              <a:t>ORDRE DU JOUR - CODIREX DU JEUDI 08 JUIN 2023</a:t>
            </a:r>
            <a:endParaRPr lang="fr-FR" sz="3200" b="1" u="sng" dirty="0">
              <a:effectLst/>
              <a:uFill>
                <a:solidFill>
                  <a:srgbClr val="000000"/>
                </a:solidFill>
              </a:uFill>
              <a:latin typeface="TeX Gyre Adventor"/>
              <a:ea typeface="TeX Gyre Adventor"/>
              <a:cs typeface="TeX Gyre Adventor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DC747C-5483-4C18-BC1E-9E31486F4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37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87" y="1288734"/>
            <a:ext cx="11310554" cy="428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fr-FR" sz="2800" b="1" dirty="0">
                <a:solidFill>
                  <a:srgbClr val="002060"/>
                </a:solidFill>
              </a:rPr>
              <a:t>Points Production Comptable et Reporting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fr-FR" sz="2800" b="1" dirty="0">
                <a:solidFill>
                  <a:srgbClr val="002060"/>
                </a:solidFill>
              </a:rPr>
              <a:t>Points Trésorerie et Recouvrement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fr-FR" sz="2800" b="1" dirty="0">
                <a:solidFill>
                  <a:srgbClr val="002060"/>
                </a:solidFill>
              </a:rPr>
              <a:t>Points Fiscaux et Sociaux (Déclarations-Moratoires et Contrôles)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fr-FR" sz="2800" b="1" dirty="0">
                <a:solidFill>
                  <a:srgbClr val="002060"/>
                </a:solidFill>
              </a:rPr>
              <a:t>Points RH et Projets : Sce et Entité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fr-FR" sz="2800" b="1" dirty="0">
                <a:solidFill>
                  <a:srgbClr val="002060"/>
                </a:solidFill>
              </a:rPr>
              <a:t>Problèmes à résoudre</a:t>
            </a:r>
          </a:p>
        </p:txBody>
      </p:sp>
    </p:spTree>
    <p:extLst>
      <p:ext uri="{BB962C8B-B14F-4D97-AF65-F5344CB8AC3E}">
        <p14:creationId xmlns:p14="http://schemas.microsoft.com/office/powerpoint/2010/main" val="415682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87972" y="207607"/>
            <a:ext cx="102160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9855" marR="869315" indent="-514350" algn="ctr">
              <a:spcBef>
                <a:spcPts val="40"/>
              </a:spcBef>
              <a:buFont typeface="+mj-lt"/>
              <a:buAutoNum type="arabicPeriod"/>
            </a:pPr>
            <a:r>
              <a:rPr lang="fr-FR" sz="3200" b="1" dirty="0">
                <a:solidFill>
                  <a:srgbClr val="FF0000"/>
                </a:solidFill>
              </a:rPr>
              <a:t>Points Production Comptable et Reporting</a:t>
            </a:r>
          </a:p>
          <a:p>
            <a:pPr marL="865505" marR="869315" algn="ctr">
              <a:spcBef>
                <a:spcPts val="40"/>
              </a:spcBef>
            </a:pPr>
            <a:endParaRPr lang="fr-FR" sz="2800" b="1" u="heavy" dirty="0">
              <a:solidFill>
                <a:srgbClr val="FF0000"/>
              </a:solidFill>
              <a:effectLst/>
              <a:uFill>
                <a:solidFill>
                  <a:srgbClr val="FF0000"/>
                </a:solidFill>
              </a:uFill>
              <a:latin typeface="TeX Gyre Adventor"/>
              <a:ea typeface="TeX Gyre Adventor"/>
              <a:cs typeface="TeX Gyre Advento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3" y="442156"/>
            <a:ext cx="11843133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1.1 Points Production Comptable et Reporting GMC et MCB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Fact ventes Avril et Mai MCB en attente de validation =&gt; Tréso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1.2 Points Production Comptable et Reporting Filiales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Retard mise à jour de la compta + indisponibilité accès base Compta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Fact ventes Mars Avril et Mai MCB en attente de validation =&gt; Tréso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1.3 Points Production Comptable et Reporting Hoope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Mise à jour mai en cours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u="sng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Actions et Commentaires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To Do : Réduire des délais de validation intérim MCB et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MCCI_mail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Awa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Meet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MTNB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To Do : Mettre à jour compta MCCI par Casimir au plus tard fin juin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Générer les a nouveau provisoire en attendant la finalisation des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CACs</a:t>
            </a:r>
            <a:endParaRPr lang="fr-FR" altLang="fr-FR" sz="24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Maintenir réunion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CoDFC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et mettre en place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reporting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mensuel entité</a:t>
            </a:r>
            <a:endParaRPr lang="fr-FR" altLang="fr-FR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56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87972" y="207607"/>
            <a:ext cx="102160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9855" marR="869315" indent="-514350" algn="ctr">
              <a:spcBef>
                <a:spcPts val="40"/>
              </a:spcBef>
              <a:buFont typeface="+mj-lt"/>
              <a:buAutoNum type="arabicPeriod" startAt="2"/>
            </a:pPr>
            <a:r>
              <a:rPr lang="fr-FR" sz="3200" b="1" dirty="0">
                <a:solidFill>
                  <a:srgbClr val="FF0000"/>
                </a:solidFill>
              </a:rPr>
              <a:t>Points Trésorerie et Recouvrement</a:t>
            </a:r>
          </a:p>
          <a:p>
            <a:pPr marL="865505" marR="869315" algn="ctr">
              <a:spcBef>
                <a:spcPts val="40"/>
              </a:spcBef>
            </a:pPr>
            <a:endParaRPr lang="fr-FR" sz="2800" b="1" u="heavy" dirty="0">
              <a:solidFill>
                <a:srgbClr val="FF0000"/>
              </a:solidFill>
              <a:effectLst/>
              <a:uFill>
                <a:solidFill>
                  <a:srgbClr val="FF0000"/>
                </a:solidFill>
              </a:uFill>
              <a:latin typeface="TeX Gyre Adventor"/>
              <a:ea typeface="TeX Gyre Adventor"/>
              <a:cs typeface="TeX Gyre Advento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22" y="701093"/>
            <a:ext cx="1131055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2.1 </a:t>
            </a:r>
            <a:r>
              <a:rPr lang="fr-FR" altLang="fr-FR" sz="24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Points Trésorerie GMC et MCB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Dispon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29 GXOF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Recouv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50,8 GXOF </a:t>
            </a: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fr-FR" altLang="fr-FR" sz="20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Dt</a:t>
            </a: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Moov: 27 et </a:t>
            </a:r>
            <a:r>
              <a:rPr lang="fr-FR" altLang="fr-FR" sz="20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Fce</a:t>
            </a: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fr-FR" altLang="fr-FR" sz="20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Télec</a:t>
            </a: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21 et 22 GXOF…)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2.2 Points Trésorerie et Recouvrement Filiales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Cameroun =&gt; Dispo : 6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GXOF_Recouv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Ok 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Congo =&gt; Dispo : 31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GXOF_Recouv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: 3 factures échues 11 GXOF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Côte d’ivoire =&gt; Dispo : </a:t>
            </a:r>
            <a:r>
              <a:rPr lang="fr-FR" altLang="fr-FR" sz="24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– 5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GXOF_Recouv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4 factures échues 41 GXOF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fr-FR" altLang="fr-FR" sz="24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Actions et Commentaires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Réduire délais de validation des factures (MCB et MCCI cf. point compta)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Réduire délais de recouvrement des factures (MCB et MCCI cf. point compta)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Activer la centralisation du suivi de recouvrement avec Maxence organiser 1</a:t>
            </a:r>
            <a:r>
              <a:rPr lang="fr-FR" altLang="fr-FR" sz="2400" b="1" baseline="30000" dirty="0">
                <a:latin typeface="MS PGothic" panose="020B0600070205080204" pitchFamily="34" charset="-128"/>
                <a:ea typeface="MS PGothic" panose="020B0600070205080204" pitchFamily="34" charset="-128"/>
              </a:rPr>
              <a:t>er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réunion</a:t>
            </a:r>
          </a:p>
        </p:txBody>
      </p:sp>
    </p:spTree>
    <p:extLst>
      <p:ext uri="{BB962C8B-B14F-4D97-AF65-F5344CB8AC3E}">
        <p14:creationId xmlns:p14="http://schemas.microsoft.com/office/powerpoint/2010/main" val="258453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68" y="546160"/>
            <a:ext cx="11567663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2.3 Points Trésorerie et Recouvrement Hoope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Disponibilité : ??? FCFA : </a:t>
            </a:r>
            <a:r>
              <a:rPr lang="fr-FR" altLang="fr-FR" sz="20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Recouv</a:t>
            </a: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8 factures échues 11 GXOF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Efficacité des encaissements ventes Flote (source : ADV)</a:t>
            </a: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000" b="1" u="sng" dirty="0">
              <a:solidFill>
                <a:schemeClr val="accent6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000" b="1" u="sng" dirty="0">
              <a:solidFill>
                <a:schemeClr val="accent6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000" b="1" u="sng" dirty="0">
              <a:solidFill>
                <a:schemeClr val="accent6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400" b="1" u="sng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400" b="1" u="sng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Actions et Commentaires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Réduire délais de recouvrement des factures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Fiabiliser les données de </a:t>
            </a:r>
            <a:r>
              <a:rPr lang="fr-FR" altLang="fr-FR" sz="20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reporting</a:t>
            </a: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les analyser et </a:t>
            </a:r>
            <a:r>
              <a:rPr lang="fr-FR" altLang="fr-FR" sz="20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initiers</a:t>
            </a: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des actions </a:t>
            </a:r>
            <a:r>
              <a:rPr lang="fr-FR" altLang="fr-FR" sz="20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day</a:t>
            </a: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to </a:t>
            </a:r>
            <a:r>
              <a:rPr lang="fr-FR" altLang="fr-FR" sz="20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day</a:t>
            </a:r>
            <a:endParaRPr lang="fr-FR" altLang="fr-FR" sz="20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Renforcer les indicateurs de suivi des encaissements (dispositif d’alerte avec inspection)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23FCC3-17C4-4395-9F32-02C7DEBFB418}"/>
              </a:ext>
            </a:extLst>
          </p:cNvPr>
          <p:cNvSpPr txBox="1"/>
          <p:nvPr/>
        </p:nvSpPr>
        <p:spPr>
          <a:xfrm>
            <a:off x="987972" y="207607"/>
            <a:ext cx="105246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5188" marR="869315" indent="-236538" algn="ctr" defTabSz="628650">
              <a:spcBef>
                <a:spcPts val="40"/>
              </a:spcBef>
            </a:pPr>
            <a:r>
              <a:rPr lang="fr-FR" sz="3200" b="1" dirty="0">
                <a:solidFill>
                  <a:srgbClr val="FF0000"/>
                </a:solidFill>
              </a:rPr>
              <a:t>2. Points Trésorerie et Recouvrement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3A6C6A-B597-4D5E-B7C8-BDFF436DC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254" y="1718631"/>
            <a:ext cx="7326217" cy="27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5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87972" y="207607"/>
            <a:ext cx="10216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9855" marR="869315" indent="-514350" algn="ctr">
              <a:spcBef>
                <a:spcPts val="40"/>
              </a:spcBef>
              <a:buFont typeface="+mj-lt"/>
              <a:buAutoNum type="arabicPeriod" startAt="3"/>
            </a:pPr>
            <a:r>
              <a:rPr lang="fr-FR" sz="3200" b="1" dirty="0">
                <a:solidFill>
                  <a:srgbClr val="FF0000"/>
                </a:solidFill>
              </a:rPr>
              <a:t>Points Fiscaux et Sociaux </a:t>
            </a:r>
            <a:endParaRPr lang="fr-FR" sz="2800" b="1" u="heavy" dirty="0">
              <a:solidFill>
                <a:srgbClr val="FF0000"/>
              </a:solidFill>
              <a:effectLst/>
              <a:uFill>
                <a:solidFill>
                  <a:srgbClr val="FF0000"/>
                </a:solidFill>
              </a:uFill>
              <a:latin typeface="TeX Gyre Adventor"/>
              <a:ea typeface="TeX Gyre Adventor"/>
              <a:cs typeface="TeX Gyre Advento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8" y="689788"/>
            <a:ext cx="11512579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3.1 Points Fiscaux et Sociaux GMC et MCB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Déclaration Mai 23 : 36 GXOF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Dettes Fiscale 338 GXOF 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dt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6_2022  et Sociale : 400 GXOF_2020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3.2 Points Fiscaux et Sociaux Filiales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Déclaration Mai 23 : en attente de validation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Contrôle Fiscaux : MCCI et MCCB en attentes des rapports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3.3 Points Fiscaux et Sociaux Hoope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Déclaration Mai 23 : 14 GXOF en attente de validation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Dette en cours d’</a:t>
            </a:r>
            <a:r>
              <a:rPr lang="fr-FR" altLang="fr-FR" sz="2400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appurement</a:t>
            </a: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: 77 GXOF</a:t>
            </a:r>
          </a:p>
          <a:p>
            <a:pPr marL="1168400" indent="-2762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Contrôle Fiscal : début le 21 juin 23 période 2020 et 2021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u="sng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Actions et Commentaires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Renégocier les montants des encours Stocks et délais de paiement : MCB et Hoope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Préparer les réponses des contrôles dès réception des notifications : MCCB et MCCI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Rencontrer le vérificateur suite appel téléphonique pour encadrement de la mission Hoope</a:t>
            </a:r>
          </a:p>
        </p:txBody>
      </p:sp>
    </p:spTree>
    <p:extLst>
      <p:ext uri="{BB962C8B-B14F-4D97-AF65-F5344CB8AC3E}">
        <p14:creationId xmlns:p14="http://schemas.microsoft.com/office/powerpoint/2010/main" val="307665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87972" y="207607"/>
            <a:ext cx="10216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9855" marR="869315" indent="-514350" algn="ctr">
              <a:spcBef>
                <a:spcPts val="40"/>
              </a:spcBef>
              <a:buFont typeface="+mj-lt"/>
              <a:buAutoNum type="arabicPeriod" startAt="4"/>
            </a:pPr>
            <a:r>
              <a:rPr lang="fr-FR" sz="3200" b="1" dirty="0">
                <a:solidFill>
                  <a:srgbClr val="FF0000"/>
                </a:solidFill>
              </a:rPr>
              <a:t>Points RH et Projets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69" y="919210"/>
            <a:ext cx="1157868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4.1 Points RH et Projets MCB</a:t>
            </a:r>
          </a:p>
          <a:p>
            <a:pPr marL="1168400" indent="-2762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RAS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4.2 Points RH et Projets Filiales</a:t>
            </a:r>
          </a:p>
          <a:p>
            <a:pPr marL="1168400" indent="-2762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RAS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4.3 Points RH et Projets Hoope</a:t>
            </a:r>
          </a:p>
          <a:p>
            <a:pPr marL="1168400" indent="-2762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Workflow validation logistique : réparation motos en attente pilote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Actions et Commentaires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Implication personnelle DG Hoope sollicitée démarrage Suivi Budgétaire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Finaliser l’implémentation du workflow logistique </a:t>
            </a:r>
          </a:p>
        </p:txBody>
      </p:sp>
    </p:spTree>
    <p:extLst>
      <p:ext uri="{BB962C8B-B14F-4D97-AF65-F5344CB8AC3E}">
        <p14:creationId xmlns:p14="http://schemas.microsoft.com/office/powerpoint/2010/main" val="262797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394E07A-9B57-44FC-910E-FF8D537DAA20}"/>
              </a:ext>
            </a:extLst>
          </p:cNvPr>
          <p:cNvSpPr txBox="1"/>
          <p:nvPr/>
        </p:nvSpPr>
        <p:spPr>
          <a:xfrm>
            <a:off x="987972" y="207607"/>
            <a:ext cx="10216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9855" marR="869315" indent="-514350" algn="ctr">
              <a:spcBef>
                <a:spcPts val="40"/>
              </a:spcBef>
              <a:buFont typeface="+mj-lt"/>
              <a:buAutoNum type="arabicPeriod" startAt="4"/>
            </a:pPr>
            <a:r>
              <a:rPr lang="fr-FR" sz="3200" b="1" dirty="0">
                <a:solidFill>
                  <a:srgbClr val="FF0000"/>
                </a:solidFill>
              </a:rPr>
              <a:t>Problèmes à résoudre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06D7F-E147-447B-B648-03177B91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69" y="626823"/>
            <a:ext cx="11578681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4.1 Points RH et Projets MCB</a:t>
            </a:r>
          </a:p>
          <a:p>
            <a:pPr marL="1168400" indent="-2762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Mettre en place Leasing et Découvert avec BOA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4.2 Points RH et Projets Filiales</a:t>
            </a:r>
          </a:p>
          <a:p>
            <a:pPr marL="1168400" indent="-2762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Finaliser Offre et déménagement Cameroun et démarrage call MCCI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5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4.3 Points RH et Projets Hoope</a:t>
            </a:r>
          </a:p>
          <a:p>
            <a:pPr marL="1168400" indent="-2762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Mettre en place la Caution ORABANK pour MTN</a:t>
            </a: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u="sng" dirty="0">
                <a:solidFill>
                  <a:schemeClr val="accent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Commentaires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Découvert exceptionnel obtenu avec BOA pour MCB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Assurer le suivi des dossiers en cours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Mettre en place un suivi des avances de fonds du Président</a:t>
            </a:r>
          </a:p>
        </p:txBody>
      </p:sp>
    </p:spTree>
    <p:extLst>
      <p:ext uri="{BB962C8B-B14F-4D97-AF65-F5344CB8AC3E}">
        <p14:creationId xmlns:p14="http://schemas.microsoft.com/office/powerpoint/2010/main" val="1281093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31969</TotalTime>
  <Words>638</Words>
  <Application>Microsoft Office PowerPoint</Application>
  <PresentationFormat>Grand écran</PresentationFormat>
  <Paragraphs>89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Calibri Light</vt:lpstr>
      <vt:lpstr>TeX Gyre Adventor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Steve HODEHOU</dc:creator>
  <cp:lastModifiedBy>Desire Serge KOUDOUGNON</cp:lastModifiedBy>
  <cp:revision>2087</cp:revision>
  <dcterms:created xsi:type="dcterms:W3CDTF">2015-10-14T16:42:27Z</dcterms:created>
  <dcterms:modified xsi:type="dcterms:W3CDTF">2023-06-08T08:34:28Z</dcterms:modified>
</cp:coreProperties>
</file>