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42" r:id="rId2"/>
    <p:sldId id="842" r:id="rId3"/>
    <p:sldId id="848" r:id="rId4"/>
    <p:sldId id="850" r:id="rId5"/>
    <p:sldId id="853" r:id="rId6"/>
    <p:sldId id="852" r:id="rId7"/>
    <p:sldId id="854" r:id="rId8"/>
    <p:sldId id="855" r:id="rId9"/>
    <p:sldId id="856" r:id="rId10"/>
    <p:sldId id="845" r:id="rId11"/>
    <p:sldId id="849" r:id="rId12"/>
    <p:sldId id="84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CC6600"/>
    <a:srgbClr val="990000"/>
    <a:srgbClr val="E85127"/>
    <a:srgbClr val="693020"/>
    <a:srgbClr val="9900CC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717" autoAdjust="0"/>
  </p:normalViewPr>
  <p:slideViewPr>
    <p:cSldViewPr snapToGrid="0">
      <p:cViewPr varScale="1">
        <p:scale>
          <a:sx n="58" d="100"/>
          <a:sy n="58" d="100"/>
        </p:scale>
        <p:origin x="7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8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2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5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8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ED6E32-587A-4DF0-8774-DF8BCAE2D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6120" y="5504591"/>
            <a:ext cx="147536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740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JANVIER  2022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09" y="0"/>
            <a:ext cx="12188956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10182013" y="6347072"/>
            <a:ext cx="200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" pitchFamily="34" charset="0"/>
                <a:cs typeface="Arial" pitchFamily="34" charset="0"/>
              </a:rPr>
              <a:t>Décembre 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811BE2-E524-41A5-AE4E-1EED8DCD0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13" y="5381298"/>
            <a:ext cx="1473166" cy="76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0734B45-D2E8-4463-9B6F-1C280BA6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5" y="4691264"/>
            <a:ext cx="190211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09DF9B-05DD-44A7-A5DB-D86AC4F5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59EEC5-3B37-477B-ACFD-60DB8F91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451" y="5728105"/>
            <a:ext cx="147536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FE401C-E571-4A14-8290-0BEEAD0F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65" y="179092"/>
            <a:ext cx="10455469" cy="16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01"/>
            <a:ext cx="12181487" cy="69472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82373" y="4201048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CODIREX DU JEUDI 25 MAI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834DB6-A449-41E5-B3C9-F7AB806C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" y="5535331"/>
            <a:ext cx="1900334" cy="11666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CCA98F-FEFF-43D2-8E1B-6B63EA8C2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10" y="5890502"/>
            <a:ext cx="147536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365319"/>
            <a:ext cx="10636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505" marR="869315" algn="ctr">
              <a:spcBef>
                <a:spcPts val="40"/>
              </a:spcBef>
            </a:pPr>
            <a:r>
              <a:rPr lang="fr-FR" sz="3200" b="1" u="heavy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TeX Gyre Adventor"/>
                <a:ea typeface="TeX Gyre Adventor"/>
                <a:cs typeface="TeX Gyre Adventor"/>
              </a:rPr>
              <a:t>ORDRE DU JOUR - CODIREX DU JEUDI 25 MAI 2023</a:t>
            </a:r>
            <a:endParaRPr lang="fr-FR" sz="3200" b="1" u="sng" dirty="0">
              <a:effectLst/>
              <a:uFill>
                <a:solidFill>
                  <a:srgbClr val="00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DC747C-5483-4C18-BC1E-9E31486F4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37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7" y="1171170"/>
            <a:ext cx="11310554" cy="451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Analyse des résultats et performances du Groupe Média Contact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Analyse des performances commerciales et opérationnelles de HOOPE AFRICA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2800" b="1" dirty="0">
                <a:solidFill>
                  <a:schemeClr val="accent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Revue des différents points : mission du Cabinet SODALITE CONSULTING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Tableau de synthèse des décisions prises aux points 1,2 et 3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Divers</a:t>
            </a:r>
          </a:p>
        </p:txBody>
      </p:sp>
    </p:spTree>
    <p:extLst>
      <p:ext uri="{BB962C8B-B14F-4D97-AF65-F5344CB8AC3E}">
        <p14:creationId xmlns:p14="http://schemas.microsoft.com/office/powerpoint/2010/main" val="415682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207607"/>
            <a:ext cx="10216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505" marR="869315" algn="ctr">
              <a:spcBef>
                <a:spcPts val="40"/>
              </a:spcBef>
            </a:pPr>
            <a:r>
              <a:rPr lang="fr-FR"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eX Gyre Adventor"/>
                <a:ea typeface="TeX Gyre Adventor"/>
                <a:cs typeface="TeX Gyre Adventor"/>
              </a:rPr>
              <a:t>3. </a:t>
            </a:r>
            <a:r>
              <a:rPr lang="fr-FR" sz="3200" b="1" u="heavy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TeX Gyre Adventor"/>
                <a:ea typeface="TeX Gyre Adventor"/>
                <a:cs typeface="TeX Gyre Adventor"/>
              </a:rPr>
              <a:t>Revue des différents points : mission du Cabinet SODALITE CONSULTING</a:t>
            </a:r>
            <a:endParaRPr lang="fr-FR" sz="2800" b="1" u="heavy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22" y="1284825"/>
            <a:ext cx="11310554" cy="424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3.0 Vue Synoptique de l’avancement de la mission à date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3.1 Revue de la mission sur Groupe Média Contact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3.2 Revue de la mission sur HOOPE AFRICA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3.3 Revue de la mission sur les autres marques ;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3.4 Suggestions et divers.</a:t>
            </a:r>
          </a:p>
        </p:txBody>
      </p:sp>
    </p:spTree>
    <p:extLst>
      <p:ext uri="{BB962C8B-B14F-4D97-AF65-F5344CB8AC3E}">
        <p14:creationId xmlns:p14="http://schemas.microsoft.com/office/powerpoint/2010/main" val="406646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809298" y="207607"/>
            <a:ext cx="1084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505" marR="869315" algn="ctr">
              <a:spcBef>
                <a:spcPts val="40"/>
              </a:spcBef>
            </a:pPr>
            <a:r>
              <a:rPr lang="fr-FR" sz="2800" b="1" dirty="0">
                <a:latin typeface="TeX Gyre Adventor"/>
                <a:ea typeface="TeX Gyre Adventor"/>
                <a:cs typeface="TeX Gyre Adventor"/>
              </a:rPr>
              <a:t>3.0 Vue </a:t>
            </a:r>
            <a:r>
              <a:rPr lang="fr-FR" sz="3200" b="1" dirty="0">
                <a:latin typeface="TeX Gyre Adventor"/>
                <a:ea typeface="TeX Gyre Adventor"/>
                <a:cs typeface="TeX Gyre Adventor"/>
              </a:rPr>
              <a:t>Synoptique</a:t>
            </a:r>
            <a:r>
              <a:rPr lang="fr-FR" sz="2800" b="1" dirty="0">
                <a:latin typeface="TeX Gyre Adventor"/>
                <a:ea typeface="TeX Gyre Adventor"/>
                <a:cs typeface="TeX Gyre Adventor"/>
              </a:rPr>
              <a:t> de l’avancement de la mission à date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658339-BA9C-48DF-8D44-068799C9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966952"/>
            <a:ext cx="11151476" cy="45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8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72000" y="180000"/>
            <a:ext cx="10188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3.1 Revue de la mission Groupe Média Contact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22" y="1173660"/>
            <a:ext cx="114355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3.1.1 Travaux Planning des livrables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Mise en cohérence du Budget reçu en raison délai =&gt; Budget Finalisé à livrer fin Juin 2023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3.1.2 Travaux activités normales DFC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Validation Paie avril et mai : Contrôles Ok =&gt;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Tvx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d’optimisation Zeus à faire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Validation Dépenses avril et mai 23 =&gt; Harmonisation et digitalisation à faire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Revue et finalisation arrêtés de comptes avant Audit (MCCI et MCCB) Ok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Suivi mise en place financement MCB Banque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Altantiqueen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cours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Modification des pouvoirs et signatures (Ok MCCI à étendre aux autres)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Instance de suivi du recouvrement des créances (encours de mise en place)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Mise en place d’un plan d’apurement des dettes (en attente)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BFR Cameroun (à faire après validation des offres)</a:t>
            </a:r>
          </a:p>
        </p:txBody>
      </p:sp>
    </p:spTree>
    <p:extLst>
      <p:ext uri="{BB962C8B-B14F-4D97-AF65-F5344CB8AC3E}">
        <p14:creationId xmlns:p14="http://schemas.microsoft.com/office/powerpoint/2010/main" val="76947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72000" y="180000"/>
            <a:ext cx="10188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3.2 Revue de la mission HOOPE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21" y="1358325"/>
            <a:ext cx="1175502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3.2.1 Travaux Planning des livrables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Budget validé + lettres d’engagement =&gt; Suivi budgétaire à démarrer Asap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3.2.2 Travaux activités normales DFC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Validation Paie avril et mai : Contrôles et Régul SMIG Ok =&gt; Outil à fiabiliser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Validation Dépenses avril et mai 23 =&gt; Harmonisation et digitalisation à faire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Revue et finalisation arrêtés des comptes avant Audit OK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Modification des pouvoirs et signatures à finaliser selon new modèle GMC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Instance de suivi du recouvrement des créances (à mettre en place)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Mise en place d’un plan d’apurement des dettes (en attente)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Workflow de digitalisation des dépenses en cours avec lot 1 réparation motos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Mise en place du financement ORABANK (Evaluation Mt Caution à faire valider)</a:t>
            </a:r>
          </a:p>
        </p:txBody>
      </p:sp>
    </p:spTree>
    <p:extLst>
      <p:ext uri="{BB962C8B-B14F-4D97-AF65-F5344CB8AC3E}">
        <p14:creationId xmlns:p14="http://schemas.microsoft.com/office/powerpoint/2010/main" val="15591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72000" y="180000"/>
            <a:ext cx="1018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505" marR="869315" algn="ctr">
              <a:spcBef>
                <a:spcPts val="40"/>
              </a:spcBef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3.3 Revue de la mission sur les autres marques</a:t>
            </a:r>
            <a:endParaRPr lang="fr-FR" sz="3200" b="1" u="heavy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85" y="1279120"/>
            <a:ext cx="1175502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3.3.1 Travaux Planning des livrables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3.3.2 Travaux activités normales DFC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Digital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Paladium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: Analyse d’acceptabilité Ok avec proposition à valider</a:t>
            </a:r>
          </a:p>
          <a:p>
            <a:pPr marL="62865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</a:pPr>
            <a:endParaRPr lang="fr-FR" altLang="fr-FR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endParaRPr lang="fr-FR" altLang="fr-FR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69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72000" y="180000"/>
            <a:ext cx="1018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505" marR="869315" algn="ctr">
              <a:spcBef>
                <a:spcPts val="40"/>
              </a:spcBef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3.4 Suggestions et divers.</a:t>
            </a:r>
            <a:endParaRPr lang="fr-FR" sz="3200" b="1" u="heavy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85" y="1279120"/>
            <a:ext cx="1175502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3.4.1 Suggestions</a:t>
            </a:r>
          </a:p>
          <a:p>
            <a:pPr marL="1255713" indent="-627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3.4.2 Divers</a:t>
            </a: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RAS</a:t>
            </a:r>
          </a:p>
          <a:p>
            <a:pPr marL="62865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</a:pPr>
            <a:endParaRPr lang="fr-FR" altLang="fr-FR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079500" indent="-4508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795463" algn="l"/>
              </a:tabLst>
            </a:pPr>
            <a:endParaRPr lang="fr-FR" altLang="fr-FR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135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30885</TotalTime>
  <Words>449</Words>
  <Application>Microsoft Office PowerPoint</Application>
  <PresentationFormat>Grand écran</PresentationFormat>
  <Paragraphs>60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Calibri Light</vt:lpstr>
      <vt:lpstr>TeX Gyre Adventor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Steve HODEHOU</dc:creator>
  <cp:lastModifiedBy>Desire Serge KOUDOUGNON</cp:lastModifiedBy>
  <cp:revision>2062</cp:revision>
  <dcterms:created xsi:type="dcterms:W3CDTF">2015-10-14T16:42:27Z</dcterms:created>
  <dcterms:modified xsi:type="dcterms:W3CDTF">2023-05-25T08:55:25Z</dcterms:modified>
</cp:coreProperties>
</file>