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542" r:id="rId2"/>
    <p:sldId id="557" r:id="rId3"/>
    <p:sldId id="571" r:id="rId4"/>
    <p:sldId id="660" r:id="rId5"/>
    <p:sldId id="661" r:id="rId6"/>
    <p:sldId id="662" r:id="rId7"/>
    <p:sldId id="66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9900CC"/>
    <a:srgbClr val="CC6600"/>
    <a:srgbClr val="990000"/>
    <a:srgbClr val="E85127"/>
    <a:srgbClr val="693020"/>
    <a:srgbClr val="1A171B"/>
    <a:srgbClr val="006600"/>
    <a:srgbClr val="4C0000"/>
    <a:srgbClr val="4E5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1" autoAdjust="0"/>
    <p:restoredTop sz="94728" autoAdjust="0"/>
  </p:normalViewPr>
  <p:slideViewPr>
    <p:cSldViewPr snapToGrid="0">
      <p:cViewPr varScale="1">
        <p:scale>
          <a:sx n="79" d="100"/>
          <a:sy n="79" d="100"/>
        </p:scale>
        <p:origin x="-102" y="-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pPr/>
              <a:t>19/02/2021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19/02/2021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19/02/2021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2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19/02/2021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7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19/02/2021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2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19/02/2021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19/02/2021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2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19/02/2021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19/02/2021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19/02/2021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19/02/2021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19/02/2021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pPr/>
              <a:t>19/02/2021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8" y="-15082"/>
            <a:ext cx="12215756" cy="6873081"/>
          </a:xfrm>
        </p:spPr>
      </p:pic>
      <p:sp>
        <p:nvSpPr>
          <p:cNvPr id="3" name="ZoneTexte 2"/>
          <p:cNvSpPr txBox="1"/>
          <p:nvPr/>
        </p:nvSpPr>
        <p:spPr>
          <a:xfrm>
            <a:off x="2619375" y="3638549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Bienvenue au</a:t>
            </a:r>
          </a:p>
          <a:p>
            <a:pPr algn="ctr"/>
            <a:r>
              <a:rPr lang="fr-FR" sz="4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GROUPE MEDIA CONTACT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34898" y="6166624"/>
            <a:ext cx="234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chemeClr val="bg1"/>
                </a:solidFill>
                <a:latin typeface="Arial Black"/>
                <a:cs typeface="Arial" pitchFamily="34" charset="0"/>
              </a:rPr>
              <a:t>☻</a:t>
            </a:r>
            <a:r>
              <a:rPr lang="fr-FR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DATE</a:t>
            </a:r>
            <a:endParaRPr lang="fr-FR" sz="16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5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0"/>
            <a:ext cx="12190473" cy="68588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24125" y="3962400"/>
            <a:ext cx="695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RAPPORT </a:t>
            </a:r>
            <a:r>
              <a:rPr lang="fr-FR" sz="2400" b="1" dirty="0" smtClean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CODIR S…. </a:t>
            </a:r>
            <a:endParaRPr lang="fr-FR" sz="2400" b="1" dirty="0" smtClean="0">
              <a:solidFill>
                <a:schemeClr val="accent2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400" b="1" dirty="0" smtClean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DIRECTION……</a:t>
            </a:r>
            <a:endParaRPr lang="fr-FR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215972"/>
            <a:ext cx="4770120" cy="4770120"/>
          </a:xfrm>
          <a:prstGeom prst="rect">
            <a:avLst/>
          </a:prstGeom>
          <a:effectLst>
            <a:outerShdw blurRad="177800" dist="304800" dir="3060000" sx="97000" sy="97000" algn="ctr" rotWithShape="0">
              <a:srgbClr val="000000">
                <a:alpha val="15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0058400" cy="565926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179253" y="1702740"/>
            <a:ext cx="468203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ACTIVITE 01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ACTIVITE 02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ACTIVITE 03</a:t>
            </a:r>
          </a:p>
          <a:p>
            <a:pPr marL="400050" indent="-400050">
              <a:buAutoNum type="romanUcPeriod"/>
            </a:pP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6250" y="190500"/>
            <a:ext cx="258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  <a:p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8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6735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/>
            </a:pPr>
            <a:r>
              <a:rPr lang="fr-FR" sz="4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ACTIVITE 01</a:t>
            </a:r>
            <a:endParaRPr lang="fr-FR" sz="4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120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250" y="190500"/>
            <a:ext cx="258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  <a:p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78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250" y="190500"/>
            <a:ext cx="258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  <a:p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4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6250" y="190500"/>
            <a:ext cx="258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  <a:p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3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21309</TotalTime>
  <Words>25</Words>
  <Application>Microsoft Office PowerPoint</Application>
  <PresentationFormat>Personnalisé</PresentationFormat>
  <Paragraphs>13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Germaine TOHON</dc:creator>
  <cp:lastModifiedBy>Germaine TOHON</cp:lastModifiedBy>
  <cp:revision>1455</cp:revision>
  <dcterms:created xsi:type="dcterms:W3CDTF">2015-10-14T16:42:27Z</dcterms:created>
  <dcterms:modified xsi:type="dcterms:W3CDTF">2021-02-19T09:51:30Z</dcterms:modified>
</cp:coreProperties>
</file>