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0" r:id="rId5"/>
    <p:sldId id="661" r:id="rId6"/>
    <p:sldId id="662" r:id="rId7"/>
    <p:sldId id="6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S….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DIRECTION……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 01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 02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 03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673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ACTIVITE 01</a:t>
            </a:r>
          </a:p>
        </p:txBody>
      </p:sp>
    </p:spTree>
    <p:extLst>
      <p:ext uri="{BB962C8B-B14F-4D97-AF65-F5344CB8AC3E}">
        <p14:creationId xmlns:p14="http://schemas.microsoft.com/office/powerpoint/2010/main" val="250812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21309</TotalTime>
  <Words>25</Words>
  <Application>Microsoft Office PowerPoint</Application>
  <PresentationFormat>Grand écran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1455</cp:revision>
  <dcterms:created xsi:type="dcterms:W3CDTF">2015-10-14T16:42:27Z</dcterms:created>
  <dcterms:modified xsi:type="dcterms:W3CDTF">2021-02-22T16:16:31Z</dcterms:modified>
</cp:coreProperties>
</file>