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13"/>
  </p:notesMasterIdLst>
  <p:sldIdLst>
    <p:sldId id="256" r:id="rId2"/>
    <p:sldId id="260" r:id="rId3"/>
    <p:sldId id="393" r:id="rId4"/>
    <p:sldId id="275" r:id="rId5"/>
    <p:sldId id="550" r:id="rId6"/>
    <p:sldId id="551" r:id="rId7"/>
    <p:sldId id="496" r:id="rId8"/>
    <p:sldId id="552" r:id="rId9"/>
    <p:sldId id="553" r:id="rId10"/>
    <p:sldId id="554" r:id="rId11"/>
    <p:sldId id="304" r:id="rId12"/>
  </p:sldIdLst>
  <p:sldSz cx="5854700" cy="3295650"/>
  <p:notesSz cx="5854700" cy="32956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id Project" initials="SP" lastIdx="1" clrIdx="0">
    <p:extLst>
      <p:ext uri="{19B8F6BF-5375-455C-9EA6-DF929625EA0E}">
        <p15:presenceInfo xmlns:p15="http://schemas.microsoft.com/office/powerpoint/2012/main" userId="Solid Projec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830" y="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F2298-DF4A-4DBD-8302-D4AECF563FA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7E94D26-1AC3-4E92-AC47-848C1DB4C3A8}">
      <dgm:prSet phldrT="[Text]"/>
      <dgm:spPr/>
      <dgm:t>
        <a:bodyPr/>
        <a:lstStyle/>
        <a:p>
          <a:r>
            <a:rPr lang="en-ZA" dirty="0"/>
            <a:t>25% - W1</a:t>
          </a:r>
        </a:p>
      </dgm:t>
    </dgm:pt>
    <dgm:pt modelId="{1530876C-77D3-4A36-A8C6-6E78B2F5DBAF}" type="parTrans" cxnId="{9550D2CE-7017-4C24-A013-0227333641DC}">
      <dgm:prSet/>
      <dgm:spPr/>
      <dgm:t>
        <a:bodyPr/>
        <a:lstStyle/>
        <a:p>
          <a:endParaRPr lang="en-ZA"/>
        </a:p>
      </dgm:t>
    </dgm:pt>
    <dgm:pt modelId="{719ED3AC-3984-4F71-94C4-000439B0C496}" type="sibTrans" cxnId="{9550D2CE-7017-4C24-A013-0227333641DC}">
      <dgm:prSet/>
      <dgm:spPr/>
      <dgm:t>
        <a:bodyPr/>
        <a:lstStyle/>
        <a:p>
          <a:endParaRPr lang="en-ZA"/>
        </a:p>
      </dgm:t>
    </dgm:pt>
    <dgm:pt modelId="{48296585-1AF7-4E8B-B52A-8D8925A3E7C7}">
      <dgm:prSet phldrT="[Text]"/>
      <dgm:spPr/>
      <dgm:t>
        <a:bodyPr/>
        <a:lstStyle/>
        <a:p>
          <a:r>
            <a:rPr lang="en-ZA" dirty="0"/>
            <a:t>50% - W2</a:t>
          </a:r>
        </a:p>
      </dgm:t>
    </dgm:pt>
    <dgm:pt modelId="{D39AC743-1F31-4B0F-B719-EAAA9617ACFB}" type="parTrans" cxnId="{0CAEBB60-C238-46F4-AA22-EBB8D5CEA80B}">
      <dgm:prSet/>
      <dgm:spPr/>
      <dgm:t>
        <a:bodyPr/>
        <a:lstStyle/>
        <a:p>
          <a:endParaRPr lang="en-ZA"/>
        </a:p>
      </dgm:t>
    </dgm:pt>
    <dgm:pt modelId="{B7A9DE0C-91EC-4F40-9B74-F1471D181001}" type="sibTrans" cxnId="{0CAEBB60-C238-46F4-AA22-EBB8D5CEA80B}">
      <dgm:prSet/>
      <dgm:spPr/>
      <dgm:t>
        <a:bodyPr/>
        <a:lstStyle/>
        <a:p>
          <a:endParaRPr lang="en-ZA"/>
        </a:p>
      </dgm:t>
    </dgm:pt>
    <dgm:pt modelId="{B0901D53-4A20-48A9-8654-143B0F616FDF}">
      <dgm:prSet phldrT="[Text]"/>
      <dgm:spPr/>
      <dgm:t>
        <a:bodyPr/>
        <a:lstStyle/>
        <a:p>
          <a:r>
            <a:rPr lang="en-ZA" dirty="0"/>
            <a:t>75% - W3</a:t>
          </a:r>
        </a:p>
      </dgm:t>
    </dgm:pt>
    <dgm:pt modelId="{26CE2066-CB66-467E-AD17-F59362F3959D}" type="parTrans" cxnId="{35E4B734-C5D2-44B6-B07D-C4B49D55D245}">
      <dgm:prSet/>
      <dgm:spPr/>
      <dgm:t>
        <a:bodyPr/>
        <a:lstStyle/>
        <a:p>
          <a:endParaRPr lang="en-ZA"/>
        </a:p>
      </dgm:t>
    </dgm:pt>
    <dgm:pt modelId="{E61F0838-6108-41E8-B661-B79AD5C5F0FC}" type="sibTrans" cxnId="{35E4B734-C5D2-44B6-B07D-C4B49D55D245}">
      <dgm:prSet/>
      <dgm:spPr/>
      <dgm:t>
        <a:bodyPr/>
        <a:lstStyle/>
        <a:p>
          <a:endParaRPr lang="en-ZA"/>
        </a:p>
      </dgm:t>
    </dgm:pt>
    <dgm:pt modelId="{FCA1AA8F-977C-40B6-9B6A-03EEDEF61D62}">
      <dgm:prSet phldrT="[Text]"/>
      <dgm:spPr/>
      <dgm:t>
        <a:bodyPr/>
        <a:lstStyle/>
        <a:p>
          <a:r>
            <a:rPr lang="en-ZA" dirty="0"/>
            <a:t>100% - W4</a:t>
          </a:r>
        </a:p>
      </dgm:t>
    </dgm:pt>
    <dgm:pt modelId="{74BEFED0-9E84-4884-AF5E-5ECF95BE4DBD}" type="parTrans" cxnId="{3BCA4E5B-79C7-4220-94BB-C5A0151241F6}">
      <dgm:prSet/>
      <dgm:spPr/>
      <dgm:t>
        <a:bodyPr/>
        <a:lstStyle/>
        <a:p>
          <a:endParaRPr lang="en-ZA"/>
        </a:p>
      </dgm:t>
    </dgm:pt>
    <dgm:pt modelId="{EBC4CC9E-353C-4832-A86D-29EB46A5A398}" type="sibTrans" cxnId="{3BCA4E5B-79C7-4220-94BB-C5A0151241F6}">
      <dgm:prSet/>
      <dgm:spPr/>
      <dgm:t>
        <a:bodyPr/>
        <a:lstStyle/>
        <a:p>
          <a:endParaRPr lang="en-ZA"/>
        </a:p>
      </dgm:t>
    </dgm:pt>
    <dgm:pt modelId="{7ADB100E-A59F-4838-A045-0D1E14982BBB}" type="pres">
      <dgm:prSet presAssocID="{711F2298-DF4A-4DBD-8302-D4AECF563FAA}" presName="rootnode" presStyleCnt="0">
        <dgm:presLayoutVars>
          <dgm:chMax/>
          <dgm:chPref/>
          <dgm:dir/>
          <dgm:animLvl val="lvl"/>
        </dgm:presLayoutVars>
      </dgm:prSet>
      <dgm:spPr/>
    </dgm:pt>
    <dgm:pt modelId="{8A11C4FE-2BCA-4E4E-8A8D-4368E415F531}" type="pres">
      <dgm:prSet presAssocID="{47E94D26-1AC3-4E92-AC47-848C1DB4C3A8}" presName="composite" presStyleCnt="0"/>
      <dgm:spPr/>
    </dgm:pt>
    <dgm:pt modelId="{B21F0541-A715-4D1E-9569-C7E081B04664}" type="pres">
      <dgm:prSet presAssocID="{47E94D26-1AC3-4E92-AC47-848C1DB4C3A8}" presName="LShape" presStyleLbl="alignNode1" presStyleIdx="0" presStyleCnt="7" custLinFactNeighborX="-17" custLinFactNeighborY="-4533"/>
      <dgm:spPr>
        <a:solidFill>
          <a:schemeClr val="accent1">
            <a:lumMod val="40000"/>
            <a:lumOff val="60000"/>
          </a:schemeClr>
        </a:solidFill>
      </dgm:spPr>
    </dgm:pt>
    <dgm:pt modelId="{323BDF5E-9D91-4686-9613-1835289BF2F8}" type="pres">
      <dgm:prSet presAssocID="{47E94D26-1AC3-4E92-AC47-848C1DB4C3A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E7374EA-F0D5-49E2-8549-922AF64EB5D6}" type="pres">
      <dgm:prSet presAssocID="{47E94D26-1AC3-4E92-AC47-848C1DB4C3A8}" presName="Triangle" presStyleLbl="alignNode1" presStyleIdx="1" presStyleCnt="7"/>
      <dgm:spPr/>
    </dgm:pt>
    <dgm:pt modelId="{461DC45C-9408-43A6-8194-29A67B2E8BA2}" type="pres">
      <dgm:prSet presAssocID="{719ED3AC-3984-4F71-94C4-000439B0C496}" presName="sibTrans" presStyleCnt="0"/>
      <dgm:spPr/>
    </dgm:pt>
    <dgm:pt modelId="{4A3671F4-5212-4034-8CA1-9167DFD65655}" type="pres">
      <dgm:prSet presAssocID="{719ED3AC-3984-4F71-94C4-000439B0C496}" presName="space" presStyleCnt="0"/>
      <dgm:spPr/>
    </dgm:pt>
    <dgm:pt modelId="{0A1AECCB-0B1F-4531-8298-9D3F9B8DC706}" type="pres">
      <dgm:prSet presAssocID="{48296585-1AF7-4E8B-B52A-8D8925A3E7C7}" presName="composite" presStyleCnt="0"/>
      <dgm:spPr/>
    </dgm:pt>
    <dgm:pt modelId="{F8E87AA5-C62B-4027-9E5A-3622912D4776}" type="pres">
      <dgm:prSet presAssocID="{48296585-1AF7-4E8B-B52A-8D8925A3E7C7}" presName="LShape" presStyleLbl="alignNode1" presStyleIdx="2" presStyleCnt="7" custLinFactNeighborX="-4911" custLinFactNeighborY="1866"/>
      <dgm:spPr>
        <a:solidFill>
          <a:schemeClr val="accent1">
            <a:lumMod val="60000"/>
            <a:lumOff val="40000"/>
          </a:schemeClr>
        </a:solidFill>
      </dgm:spPr>
    </dgm:pt>
    <dgm:pt modelId="{5D54570A-5F19-4C95-9781-078D74D699D4}" type="pres">
      <dgm:prSet presAssocID="{48296585-1AF7-4E8B-B52A-8D8925A3E7C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FF340EB-4EDE-4F0B-BA51-FA3F91ABE47C}" type="pres">
      <dgm:prSet presAssocID="{48296585-1AF7-4E8B-B52A-8D8925A3E7C7}" presName="Triangle" presStyleLbl="alignNode1" presStyleIdx="3" presStyleCnt="7"/>
      <dgm:spPr/>
    </dgm:pt>
    <dgm:pt modelId="{B5C34841-CA7E-462A-B6FB-4F6ABACBCEA4}" type="pres">
      <dgm:prSet presAssocID="{B7A9DE0C-91EC-4F40-9B74-F1471D181001}" presName="sibTrans" presStyleCnt="0"/>
      <dgm:spPr/>
    </dgm:pt>
    <dgm:pt modelId="{F714AF9C-FCDD-4C92-9593-00484E3EB3D8}" type="pres">
      <dgm:prSet presAssocID="{B7A9DE0C-91EC-4F40-9B74-F1471D181001}" presName="space" presStyleCnt="0"/>
      <dgm:spPr/>
    </dgm:pt>
    <dgm:pt modelId="{4C56D88F-D86B-44E8-9C06-8B54D95A132C}" type="pres">
      <dgm:prSet presAssocID="{B0901D53-4A20-48A9-8654-143B0F616FDF}" presName="composite" presStyleCnt="0"/>
      <dgm:spPr/>
    </dgm:pt>
    <dgm:pt modelId="{C1744D54-57FD-4135-8466-606EBFA71796}" type="pres">
      <dgm:prSet presAssocID="{B0901D53-4A20-48A9-8654-143B0F616FDF}" presName="LShape" presStyleLbl="alignNode1" presStyleIdx="4" presStyleCnt="7"/>
      <dgm:spPr>
        <a:solidFill>
          <a:schemeClr val="accent2">
            <a:lumMod val="75000"/>
          </a:schemeClr>
        </a:solidFill>
      </dgm:spPr>
    </dgm:pt>
    <dgm:pt modelId="{7F1FC2B1-6D59-4BBD-AF83-0D1FD0182D8A}" type="pres">
      <dgm:prSet presAssocID="{B0901D53-4A20-48A9-8654-143B0F616FD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3D84853-3429-4BEC-98DB-42747A33D212}" type="pres">
      <dgm:prSet presAssocID="{B0901D53-4A20-48A9-8654-143B0F616FDF}" presName="Triangle" presStyleLbl="alignNode1" presStyleIdx="5" presStyleCnt="7"/>
      <dgm:spPr/>
    </dgm:pt>
    <dgm:pt modelId="{FD70E469-E99A-4CB5-B5A5-5069EEDAE6CF}" type="pres">
      <dgm:prSet presAssocID="{E61F0838-6108-41E8-B661-B79AD5C5F0FC}" presName="sibTrans" presStyleCnt="0"/>
      <dgm:spPr/>
    </dgm:pt>
    <dgm:pt modelId="{AAC80B24-727D-4525-A6E0-86890AB26F90}" type="pres">
      <dgm:prSet presAssocID="{E61F0838-6108-41E8-B661-B79AD5C5F0FC}" presName="space" presStyleCnt="0"/>
      <dgm:spPr/>
    </dgm:pt>
    <dgm:pt modelId="{D0A120BE-F6F0-46B5-8719-9FBB7ED839F6}" type="pres">
      <dgm:prSet presAssocID="{FCA1AA8F-977C-40B6-9B6A-03EEDEF61D62}" presName="composite" presStyleCnt="0"/>
      <dgm:spPr/>
    </dgm:pt>
    <dgm:pt modelId="{32A1B921-0768-4490-B61F-E41F4E03EBB2}" type="pres">
      <dgm:prSet presAssocID="{FCA1AA8F-977C-40B6-9B6A-03EEDEF61D62}" presName="LShape" presStyleLbl="alignNode1" presStyleIdx="6" presStyleCnt="7"/>
      <dgm:spPr>
        <a:solidFill>
          <a:schemeClr val="accent2">
            <a:lumMod val="50000"/>
          </a:schemeClr>
        </a:solidFill>
      </dgm:spPr>
    </dgm:pt>
    <dgm:pt modelId="{DED974C7-DED5-4506-A738-0DE57A272F74}" type="pres">
      <dgm:prSet presAssocID="{FCA1AA8F-977C-40B6-9B6A-03EEDEF61D6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E4B734-C5D2-44B6-B07D-C4B49D55D245}" srcId="{711F2298-DF4A-4DBD-8302-D4AECF563FAA}" destId="{B0901D53-4A20-48A9-8654-143B0F616FDF}" srcOrd="2" destOrd="0" parTransId="{26CE2066-CB66-467E-AD17-F59362F3959D}" sibTransId="{E61F0838-6108-41E8-B661-B79AD5C5F0FC}"/>
    <dgm:cxn modelId="{3BCA4E5B-79C7-4220-94BB-C5A0151241F6}" srcId="{711F2298-DF4A-4DBD-8302-D4AECF563FAA}" destId="{FCA1AA8F-977C-40B6-9B6A-03EEDEF61D62}" srcOrd="3" destOrd="0" parTransId="{74BEFED0-9E84-4884-AF5E-5ECF95BE4DBD}" sibTransId="{EBC4CC9E-353C-4832-A86D-29EB46A5A398}"/>
    <dgm:cxn modelId="{0CAEBB60-C238-46F4-AA22-EBB8D5CEA80B}" srcId="{711F2298-DF4A-4DBD-8302-D4AECF563FAA}" destId="{48296585-1AF7-4E8B-B52A-8D8925A3E7C7}" srcOrd="1" destOrd="0" parTransId="{D39AC743-1F31-4B0F-B719-EAAA9617ACFB}" sibTransId="{B7A9DE0C-91EC-4F40-9B74-F1471D181001}"/>
    <dgm:cxn modelId="{5CE93141-3D78-4841-9A8E-EB3A6385437F}" type="presOf" srcId="{711F2298-DF4A-4DBD-8302-D4AECF563FAA}" destId="{7ADB100E-A59F-4838-A045-0D1E14982BBB}" srcOrd="0" destOrd="0" presId="urn:microsoft.com/office/officeart/2009/3/layout/StepUpProcess"/>
    <dgm:cxn modelId="{78B3F56A-715B-4114-A422-7B39488ED760}" type="presOf" srcId="{48296585-1AF7-4E8B-B52A-8D8925A3E7C7}" destId="{5D54570A-5F19-4C95-9781-078D74D699D4}" srcOrd="0" destOrd="0" presId="urn:microsoft.com/office/officeart/2009/3/layout/StepUpProcess"/>
    <dgm:cxn modelId="{A27DC383-5762-4F2C-85EF-E7963ED2D4A3}" type="presOf" srcId="{B0901D53-4A20-48A9-8654-143B0F616FDF}" destId="{7F1FC2B1-6D59-4BBD-AF83-0D1FD0182D8A}" srcOrd="0" destOrd="0" presId="urn:microsoft.com/office/officeart/2009/3/layout/StepUpProcess"/>
    <dgm:cxn modelId="{0B6A98B4-EB93-4D61-9EC1-157D494BF84E}" type="presOf" srcId="{47E94D26-1AC3-4E92-AC47-848C1DB4C3A8}" destId="{323BDF5E-9D91-4686-9613-1835289BF2F8}" srcOrd="0" destOrd="0" presId="urn:microsoft.com/office/officeart/2009/3/layout/StepUpProcess"/>
    <dgm:cxn modelId="{9550D2CE-7017-4C24-A013-0227333641DC}" srcId="{711F2298-DF4A-4DBD-8302-D4AECF563FAA}" destId="{47E94D26-1AC3-4E92-AC47-848C1DB4C3A8}" srcOrd="0" destOrd="0" parTransId="{1530876C-77D3-4A36-A8C6-6E78B2F5DBAF}" sibTransId="{719ED3AC-3984-4F71-94C4-000439B0C496}"/>
    <dgm:cxn modelId="{BE77B3E8-15BA-434A-821D-2B5B4F48983D}" type="presOf" srcId="{FCA1AA8F-977C-40B6-9B6A-03EEDEF61D62}" destId="{DED974C7-DED5-4506-A738-0DE57A272F74}" srcOrd="0" destOrd="0" presId="urn:microsoft.com/office/officeart/2009/3/layout/StepUpProcess"/>
    <dgm:cxn modelId="{A7E9F487-EBB1-4BED-A2C8-8981D7FFA762}" type="presParOf" srcId="{7ADB100E-A59F-4838-A045-0D1E14982BBB}" destId="{8A11C4FE-2BCA-4E4E-8A8D-4368E415F531}" srcOrd="0" destOrd="0" presId="urn:microsoft.com/office/officeart/2009/3/layout/StepUpProcess"/>
    <dgm:cxn modelId="{275BBE88-6E5E-43AB-B8EE-E070D5355966}" type="presParOf" srcId="{8A11C4FE-2BCA-4E4E-8A8D-4368E415F531}" destId="{B21F0541-A715-4D1E-9569-C7E081B04664}" srcOrd="0" destOrd="0" presId="urn:microsoft.com/office/officeart/2009/3/layout/StepUpProcess"/>
    <dgm:cxn modelId="{158ED08F-7AF9-4526-8D84-2714EE0E125D}" type="presParOf" srcId="{8A11C4FE-2BCA-4E4E-8A8D-4368E415F531}" destId="{323BDF5E-9D91-4686-9613-1835289BF2F8}" srcOrd="1" destOrd="0" presId="urn:microsoft.com/office/officeart/2009/3/layout/StepUpProcess"/>
    <dgm:cxn modelId="{AF0D2306-59E2-4B75-A555-FABBB5F8F980}" type="presParOf" srcId="{8A11C4FE-2BCA-4E4E-8A8D-4368E415F531}" destId="{FE7374EA-F0D5-49E2-8549-922AF64EB5D6}" srcOrd="2" destOrd="0" presId="urn:microsoft.com/office/officeart/2009/3/layout/StepUpProcess"/>
    <dgm:cxn modelId="{E8459E9D-5269-4D76-B60D-5E99059EABC9}" type="presParOf" srcId="{7ADB100E-A59F-4838-A045-0D1E14982BBB}" destId="{461DC45C-9408-43A6-8194-29A67B2E8BA2}" srcOrd="1" destOrd="0" presId="urn:microsoft.com/office/officeart/2009/3/layout/StepUpProcess"/>
    <dgm:cxn modelId="{E3656F3B-E4F5-4221-B8A2-02D10FA9EA24}" type="presParOf" srcId="{461DC45C-9408-43A6-8194-29A67B2E8BA2}" destId="{4A3671F4-5212-4034-8CA1-9167DFD65655}" srcOrd="0" destOrd="0" presId="urn:microsoft.com/office/officeart/2009/3/layout/StepUpProcess"/>
    <dgm:cxn modelId="{F141477B-DC61-490D-BE20-0371BE401D4E}" type="presParOf" srcId="{7ADB100E-A59F-4838-A045-0D1E14982BBB}" destId="{0A1AECCB-0B1F-4531-8298-9D3F9B8DC706}" srcOrd="2" destOrd="0" presId="urn:microsoft.com/office/officeart/2009/3/layout/StepUpProcess"/>
    <dgm:cxn modelId="{717B88E3-9EC4-48B2-B176-C4064C630235}" type="presParOf" srcId="{0A1AECCB-0B1F-4531-8298-9D3F9B8DC706}" destId="{F8E87AA5-C62B-4027-9E5A-3622912D4776}" srcOrd="0" destOrd="0" presId="urn:microsoft.com/office/officeart/2009/3/layout/StepUpProcess"/>
    <dgm:cxn modelId="{CE6B815D-9B31-469E-B4E3-98978858C9BE}" type="presParOf" srcId="{0A1AECCB-0B1F-4531-8298-9D3F9B8DC706}" destId="{5D54570A-5F19-4C95-9781-078D74D699D4}" srcOrd="1" destOrd="0" presId="urn:microsoft.com/office/officeart/2009/3/layout/StepUpProcess"/>
    <dgm:cxn modelId="{B0B4D7F3-F2B4-4103-AFDC-31E1FC364602}" type="presParOf" srcId="{0A1AECCB-0B1F-4531-8298-9D3F9B8DC706}" destId="{AFF340EB-4EDE-4F0B-BA51-FA3F91ABE47C}" srcOrd="2" destOrd="0" presId="urn:microsoft.com/office/officeart/2009/3/layout/StepUpProcess"/>
    <dgm:cxn modelId="{3063FDC5-89E8-4060-A3FF-488B0148622F}" type="presParOf" srcId="{7ADB100E-A59F-4838-A045-0D1E14982BBB}" destId="{B5C34841-CA7E-462A-B6FB-4F6ABACBCEA4}" srcOrd="3" destOrd="0" presId="urn:microsoft.com/office/officeart/2009/3/layout/StepUpProcess"/>
    <dgm:cxn modelId="{005BAF01-39F5-45A3-AB3F-6DF02A2061E8}" type="presParOf" srcId="{B5C34841-CA7E-462A-B6FB-4F6ABACBCEA4}" destId="{F714AF9C-FCDD-4C92-9593-00484E3EB3D8}" srcOrd="0" destOrd="0" presId="urn:microsoft.com/office/officeart/2009/3/layout/StepUpProcess"/>
    <dgm:cxn modelId="{BBA8D81F-6871-44D5-A206-056200A324D0}" type="presParOf" srcId="{7ADB100E-A59F-4838-A045-0D1E14982BBB}" destId="{4C56D88F-D86B-44E8-9C06-8B54D95A132C}" srcOrd="4" destOrd="0" presId="urn:microsoft.com/office/officeart/2009/3/layout/StepUpProcess"/>
    <dgm:cxn modelId="{211A6DFC-AF76-4962-9D46-FF385C42C3A6}" type="presParOf" srcId="{4C56D88F-D86B-44E8-9C06-8B54D95A132C}" destId="{C1744D54-57FD-4135-8466-606EBFA71796}" srcOrd="0" destOrd="0" presId="urn:microsoft.com/office/officeart/2009/3/layout/StepUpProcess"/>
    <dgm:cxn modelId="{50E92483-F72B-4DE1-82DB-F2A319A84EBC}" type="presParOf" srcId="{4C56D88F-D86B-44E8-9C06-8B54D95A132C}" destId="{7F1FC2B1-6D59-4BBD-AF83-0D1FD0182D8A}" srcOrd="1" destOrd="0" presId="urn:microsoft.com/office/officeart/2009/3/layout/StepUpProcess"/>
    <dgm:cxn modelId="{4271FBB7-382E-4E54-8461-EBECC8C507DB}" type="presParOf" srcId="{4C56D88F-D86B-44E8-9C06-8B54D95A132C}" destId="{23D84853-3429-4BEC-98DB-42747A33D212}" srcOrd="2" destOrd="0" presId="urn:microsoft.com/office/officeart/2009/3/layout/StepUpProcess"/>
    <dgm:cxn modelId="{62B6DC0C-1A28-485D-BB27-885F69B3E129}" type="presParOf" srcId="{7ADB100E-A59F-4838-A045-0D1E14982BBB}" destId="{FD70E469-E99A-4CB5-B5A5-5069EEDAE6CF}" srcOrd="5" destOrd="0" presId="urn:microsoft.com/office/officeart/2009/3/layout/StepUpProcess"/>
    <dgm:cxn modelId="{27122995-0318-47E0-80FC-16BDCC078D7F}" type="presParOf" srcId="{FD70E469-E99A-4CB5-B5A5-5069EEDAE6CF}" destId="{AAC80B24-727D-4525-A6E0-86890AB26F90}" srcOrd="0" destOrd="0" presId="urn:microsoft.com/office/officeart/2009/3/layout/StepUpProcess"/>
    <dgm:cxn modelId="{38BBAC6A-DB53-4C92-98E4-FCCD07FDAB7D}" type="presParOf" srcId="{7ADB100E-A59F-4838-A045-0D1E14982BBB}" destId="{D0A120BE-F6F0-46B5-8719-9FBB7ED839F6}" srcOrd="6" destOrd="0" presId="urn:microsoft.com/office/officeart/2009/3/layout/StepUpProcess"/>
    <dgm:cxn modelId="{0E31FC91-C25F-4BFF-8720-D339BD03E827}" type="presParOf" srcId="{D0A120BE-F6F0-46B5-8719-9FBB7ED839F6}" destId="{32A1B921-0768-4490-B61F-E41F4E03EBB2}" srcOrd="0" destOrd="0" presId="urn:microsoft.com/office/officeart/2009/3/layout/StepUpProcess"/>
    <dgm:cxn modelId="{754C04E5-B115-4A72-9FF2-65345EE4EAE8}" type="presParOf" srcId="{D0A120BE-F6F0-46B5-8719-9FBB7ED839F6}" destId="{DED974C7-DED5-4506-A738-0DE57A272F7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1F2298-DF4A-4DBD-8302-D4AECF563FA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47E94D26-1AC3-4E92-AC47-848C1DB4C3A8}">
      <dgm:prSet phldrT="[Text]"/>
      <dgm:spPr/>
      <dgm:t>
        <a:bodyPr/>
        <a:lstStyle/>
        <a:p>
          <a:r>
            <a:rPr lang="en-ZA" dirty="0"/>
            <a:t>25% - W1</a:t>
          </a:r>
        </a:p>
      </dgm:t>
    </dgm:pt>
    <dgm:pt modelId="{1530876C-77D3-4A36-A8C6-6E78B2F5DBAF}" type="parTrans" cxnId="{9550D2CE-7017-4C24-A013-0227333641DC}">
      <dgm:prSet/>
      <dgm:spPr/>
      <dgm:t>
        <a:bodyPr/>
        <a:lstStyle/>
        <a:p>
          <a:endParaRPr lang="en-ZA"/>
        </a:p>
      </dgm:t>
    </dgm:pt>
    <dgm:pt modelId="{719ED3AC-3984-4F71-94C4-000439B0C496}" type="sibTrans" cxnId="{9550D2CE-7017-4C24-A013-0227333641DC}">
      <dgm:prSet/>
      <dgm:spPr/>
      <dgm:t>
        <a:bodyPr/>
        <a:lstStyle/>
        <a:p>
          <a:endParaRPr lang="en-ZA"/>
        </a:p>
      </dgm:t>
    </dgm:pt>
    <dgm:pt modelId="{48296585-1AF7-4E8B-B52A-8D8925A3E7C7}">
      <dgm:prSet phldrT="[Text]"/>
      <dgm:spPr/>
      <dgm:t>
        <a:bodyPr/>
        <a:lstStyle/>
        <a:p>
          <a:r>
            <a:rPr lang="en-ZA" dirty="0"/>
            <a:t>50% - W2</a:t>
          </a:r>
        </a:p>
      </dgm:t>
    </dgm:pt>
    <dgm:pt modelId="{D39AC743-1F31-4B0F-B719-EAAA9617ACFB}" type="parTrans" cxnId="{0CAEBB60-C238-46F4-AA22-EBB8D5CEA80B}">
      <dgm:prSet/>
      <dgm:spPr/>
      <dgm:t>
        <a:bodyPr/>
        <a:lstStyle/>
        <a:p>
          <a:endParaRPr lang="en-ZA"/>
        </a:p>
      </dgm:t>
    </dgm:pt>
    <dgm:pt modelId="{B7A9DE0C-91EC-4F40-9B74-F1471D181001}" type="sibTrans" cxnId="{0CAEBB60-C238-46F4-AA22-EBB8D5CEA80B}">
      <dgm:prSet/>
      <dgm:spPr/>
      <dgm:t>
        <a:bodyPr/>
        <a:lstStyle/>
        <a:p>
          <a:endParaRPr lang="en-ZA"/>
        </a:p>
      </dgm:t>
    </dgm:pt>
    <dgm:pt modelId="{B0901D53-4A20-48A9-8654-143B0F616FDF}">
      <dgm:prSet phldrT="[Text]"/>
      <dgm:spPr/>
      <dgm:t>
        <a:bodyPr/>
        <a:lstStyle/>
        <a:p>
          <a:r>
            <a:rPr lang="en-ZA" dirty="0"/>
            <a:t>75% - W3</a:t>
          </a:r>
        </a:p>
      </dgm:t>
    </dgm:pt>
    <dgm:pt modelId="{26CE2066-CB66-467E-AD17-F59362F3959D}" type="parTrans" cxnId="{35E4B734-C5D2-44B6-B07D-C4B49D55D245}">
      <dgm:prSet/>
      <dgm:spPr/>
      <dgm:t>
        <a:bodyPr/>
        <a:lstStyle/>
        <a:p>
          <a:endParaRPr lang="en-ZA"/>
        </a:p>
      </dgm:t>
    </dgm:pt>
    <dgm:pt modelId="{E61F0838-6108-41E8-B661-B79AD5C5F0FC}" type="sibTrans" cxnId="{35E4B734-C5D2-44B6-B07D-C4B49D55D245}">
      <dgm:prSet/>
      <dgm:spPr/>
      <dgm:t>
        <a:bodyPr/>
        <a:lstStyle/>
        <a:p>
          <a:endParaRPr lang="en-ZA"/>
        </a:p>
      </dgm:t>
    </dgm:pt>
    <dgm:pt modelId="{FCA1AA8F-977C-40B6-9B6A-03EEDEF61D62}">
      <dgm:prSet phldrT="[Text]"/>
      <dgm:spPr/>
      <dgm:t>
        <a:bodyPr/>
        <a:lstStyle/>
        <a:p>
          <a:r>
            <a:rPr lang="en-ZA" dirty="0"/>
            <a:t>100% - W4</a:t>
          </a:r>
        </a:p>
      </dgm:t>
    </dgm:pt>
    <dgm:pt modelId="{74BEFED0-9E84-4884-AF5E-5ECF95BE4DBD}" type="parTrans" cxnId="{3BCA4E5B-79C7-4220-94BB-C5A0151241F6}">
      <dgm:prSet/>
      <dgm:spPr/>
      <dgm:t>
        <a:bodyPr/>
        <a:lstStyle/>
        <a:p>
          <a:endParaRPr lang="en-ZA"/>
        </a:p>
      </dgm:t>
    </dgm:pt>
    <dgm:pt modelId="{EBC4CC9E-353C-4832-A86D-29EB46A5A398}" type="sibTrans" cxnId="{3BCA4E5B-79C7-4220-94BB-C5A0151241F6}">
      <dgm:prSet/>
      <dgm:spPr/>
      <dgm:t>
        <a:bodyPr/>
        <a:lstStyle/>
        <a:p>
          <a:endParaRPr lang="en-ZA"/>
        </a:p>
      </dgm:t>
    </dgm:pt>
    <dgm:pt modelId="{7ADB100E-A59F-4838-A045-0D1E14982BBB}" type="pres">
      <dgm:prSet presAssocID="{711F2298-DF4A-4DBD-8302-D4AECF563FAA}" presName="rootnode" presStyleCnt="0">
        <dgm:presLayoutVars>
          <dgm:chMax/>
          <dgm:chPref/>
          <dgm:dir/>
          <dgm:animLvl val="lvl"/>
        </dgm:presLayoutVars>
      </dgm:prSet>
      <dgm:spPr/>
    </dgm:pt>
    <dgm:pt modelId="{8A11C4FE-2BCA-4E4E-8A8D-4368E415F531}" type="pres">
      <dgm:prSet presAssocID="{47E94D26-1AC3-4E92-AC47-848C1DB4C3A8}" presName="composite" presStyleCnt="0"/>
      <dgm:spPr/>
    </dgm:pt>
    <dgm:pt modelId="{B21F0541-A715-4D1E-9569-C7E081B04664}" type="pres">
      <dgm:prSet presAssocID="{47E94D26-1AC3-4E92-AC47-848C1DB4C3A8}" presName="LShape" presStyleLbl="alignNode1" presStyleIdx="0" presStyleCnt="7" custLinFactNeighborX="-17" custLinFactNeighborY="-4533"/>
      <dgm:spPr>
        <a:solidFill>
          <a:schemeClr val="accent1">
            <a:lumMod val="40000"/>
            <a:lumOff val="60000"/>
          </a:schemeClr>
        </a:solidFill>
      </dgm:spPr>
    </dgm:pt>
    <dgm:pt modelId="{323BDF5E-9D91-4686-9613-1835289BF2F8}" type="pres">
      <dgm:prSet presAssocID="{47E94D26-1AC3-4E92-AC47-848C1DB4C3A8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E7374EA-F0D5-49E2-8549-922AF64EB5D6}" type="pres">
      <dgm:prSet presAssocID="{47E94D26-1AC3-4E92-AC47-848C1DB4C3A8}" presName="Triangle" presStyleLbl="alignNode1" presStyleIdx="1" presStyleCnt="7"/>
      <dgm:spPr/>
    </dgm:pt>
    <dgm:pt modelId="{461DC45C-9408-43A6-8194-29A67B2E8BA2}" type="pres">
      <dgm:prSet presAssocID="{719ED3AC-3984-4F71-94C4-000439B0C496}" presName="sibTrans" presStyleCnt="0"/>
      <dgm:spPr/>
    </dgm:pt>
    <dgm:pt modelId="{4A3671F4-5212-4034-8CA1-9167DFD65655}" type="pres">
      <dgm:prSet presAssocID="{719ED3AC-3984-4F71-94C4-000439B0C496}" presName="space" presStyleCnt="0"/>
      <dgm:spPr/>
    </dgm:pt>
    <dgm:pt modelId="{0A1AECCB-0B1F-4531-8298-9D3F9B8DC706}" type="pres">
      <dgm:prSet presAssocID="{48296585-1AF7-4E8B-B52A-8D8925A3E7C7}" presName="composite" presStyleCnt="0"/>
      <dgm:spPr/>
    </dgm:pt>
    <dgm:pt modelId="{F8E87AA5-C62B-4027-9E5A-3622912D4776}" type="pres">
      <dgm:prSet presAssocID="{48296585-1AF7-4E8B-B52A-8D8925A3E7C7}" presName="LShape" presStyleLbl="alignNode1" presStyleIdx="2" presStyleCnt="7" custLinFactNeighborX="-4911" custLinFactNeighborY="1866"/>
      <dgm:spPr>
        <a:solidFill>
          <a:schemeClr val="accent1">
            <a:lumMod val="60000"/>
            <a:lumOff val="40000"/>
          </a:schemeClr>
        </a:solidFill>
      </dgm:spPr>
    </dgm:pt>
    <dgm:pt modelId="{5D54570A-5F19-4C95-9781-078D74D699D4}" type="pres">
      <dgm:prSet presAssocID="{48296585-1AF7-4E8B-B52A-8D8925A3E7C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FF340EB-4EDE-4F0B-BA51-FA3F91ABE47C}" type="pres">
      <dgm:prSet presAssocID="{48296585-1AF7-4E8B-B52A-8D8925A3E7C7}" presName="Triangle" presStyleLbl="alignNode1" presStyleIdx="3" presStyleCnt="7"/>
      <dgm:spPr/>
    </dgm:pt>
    <dgm:pt modelId="{B5C34841-CA7E-462A-B6FB-4F6ABACBCEA4}" type="pres">
      <dgm:prSet presAssocID="{B7A9DE0C-91EC-4F40-9B74-F1471D181001}" presName="sibTrans" presStyleCnt="0"/>
      <dgm:spPr/>
    </dgm:pt>
    <dgm:pt modelId="{F714AF9C-FCDD-4C92-9593-00484E3EB3D8}" type="pres">
      <dgm:prSet presAssocID="{B7A9DE0C-91EC-4F40-9B74-F1471D181001}" presName="space" presStyleCnt="0"/>
      <dgm:spPr/>
    </dgm:pt>
    <dgm:pt modelId="{4C56D88F-D86B-44E8-9C06-8B54D95A132C}" type="pres">
      <dgm:prSet presAssocID="{B0901D53-4A20-48A9-8654-143B0F616FDF}" presName="composite" presStyleCnt="0"/>
      <dgm:spPr/>
    </dgm:pt>
    <dgm:pt modelId="{C1744D54-57FD-4135-8466-606EBFA71796}" type="pres">
      <dgm:prSet presAssocID="{B0901D53-4A20-48A9-8654-143B0F616FDF}" presName="LShape" presStyleLbl="alignNode1" presStyleIdx="4" presStyleCnt="7"/>
      <dgm:spPr>
        <a:solidFill>
          <a:schemeClr val="accent2">
            <a:lumMod val="75000"/>
          </a:schemeClr>
        </a:solidFill>
      </dgm:spPr>
    </dgm:pt>
    <dgm:pt modelId="{7F1FC2B1-6D59-4BBD-AF83-0D1FD0182D8A}" type="pres">
      <dgm:prSet presAssocID="{B0901D53-4A20-48A9-8654-143B0F616FDF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3D84853-3429-4BEC-98DB-42747A33D212}" type="pres">
      <dgm:prSet presAssocID="{B0901D53-4A20-48A9-8654-143B0F616FDF}" presName="Triangle" presStyleLbl="alignNode1" presStyleIdx="5" presStyleCnt="7"/>
      <dgm:spPr/>
    </dgm:pt>
    <dgm:pt modelId="{FD70E469-E99A-4CB5-B5A5-5069EEDAE6CF}" type="pres">
      <dgm:prSet presAssocID="{E61F0838-6108-41E8-B661-B79AD5C5F0FC}" presName="sibTrans" presStyleCnt="0"/>
      <dgm:spPr/>
    </dgm:pt>
    <dgm:pt modelId="{AAC80B24-727D-4525-A6E0-86890AB26F90}" type="pres">
      <dgm:prSet presAssocID="{E61F0838-6108-41E8-B661-B79AD5C5F0FC}" presName="space" presStyleCnt="0"/>
      <dgm:spPr/>
    </dgm:pt>
    <dgm:pt modelId="{D0A120BE-F6F0-46B5-8719-9FBB7ED839F6}" type="pres">
      <dgm:prSet presAssocID="{FCA1AA8F-977C-40B6-9B6A-03EEDEF61D62}" presName="composite" presStyleCnt="0"/>
      <dgm:spPr/>
    </dgm:pt>
    <dgm:pt modelId="{32A1B921-0768-4490-B61F-E41F4E03EBB2}" type="pres">
      <dgm:prSet presAssocID="{FCA1AA8F-977C-40B6-9B6A-03EEDEF61D62}" presName="LShape" presStyleLbl="alignNode1" presStyleIdx="6" presStyleCnt="7"/>
      <dgm:spPr>
        <a:solidFill>
          <a:schemeClr val="accent2">
            <a:lumMod val="50000"/>
          </a:schemeClr>
        </a:solidFill>
      </dgm:spPr>
    </dgm:pt>
    <dgm:pt modelId="{DED974C7-DED5-4506-A738-0DE57A272F74}" type="pres">
      <dgm:prSet presAssocID="{FCA1AA8F-977C-40B6-9B6A-03EEDEF61D6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5E4B734-C5D2-44B6-B07D-C4B49D55D245}" srcId="{711F2298-DF4A-4DBD-8302-D4AECF563FAA}" destId="{B0901D53-4A20-48A9-8654-143B0F616FDF}" srcOrd="2" destOrd="0" parTransId="{26CE2066-CB66-467E-AD17-F59362F3959D}" sibTransId="{E61F0838-6108-41E8-B661-B79AD5C5F0FC}"/>
    <dgm:cxn modelId="{3BCA4E5B-79C7-4220-94BB-C5A0151241F6}" srcId="{711F2298-DF4A-4DBD-8302-D4AECF563FAA}" destId="{FCA1AA8F-977C-40B6-9B6A-03EEDEF61D62}" srcOrd="3" destOrd="0" parTransId="{74BEFED0-9E84-4884-AF5E-5ECF95BE4DBD}" sibTransId="{EBC4CC9E-353C-4832-A86D-29EB46A5A398}"/>
    <dgm:cxn modelId="{0CAEBB60-C238-46F4-AA22-EBB8D5CEA80B}" srcId="{711F2298-DF4A-4DBD-8302-D4AECF563FAA}" destId="{48296585-1AF7-4E8B-B52A-8D8925A3E7C7}" srcOrd="1" destOrd="0" parTransId="{D39AC743-1F31-4B0F-B719-EAAA9617ACFB}" sibTransId="{B7A9DE0C-91EC-4F40-9B74-F1471D181001}"/>
    <dgm:cxn modelId="{5CE93141-3D78-4841-9A8E-EB3A6385437F}" type="presOf" srcId="{711F2298-DF4A-4DBD-8302-D4AECF563FAA}" destId="{7ADB100E-A59F-4838-A045-0D1E14982BBB}" srcOrd="0" destOrd="0" presId="urn:microsoft.com/office/officeart/2009/3/layout/StepUpProcess"/>
    <dgm:cxn modelId="{78B3F56A-715B-4114-A422-7B39488ED760}" type="presOf" srcId="{48296585-1AF7-4E8B-B52A-8D8925A3E7C7}" destId="{5D54570A-5F19-4C95-9781-078D74D699D4}" srcOrd="0" destOrd="0" presId="urn:microsoft.com/office/officeart/2009/3/layout/StepUpProcess"/>
    <dgm:cxn modelId="{A27DC383-5762-4F2C-85EF-E7963ED2D4A3}" type="presOf" srcId="{B0901D53-4A20-48A9-8654-143B0F616FDF}" destId="{7F1FC2B1-6D59-4BBD-AF83-0D1FD0182D8A}" srcOrd="0" destOrd="0" presId="urn:microsoft.com/office/officeart/2009/3/layout/StepUpProcess"/>
    <dgm:cxn modelId="{0B6A98B4-EB93-4D61-9EC1-157D494BF84E}" type="presOf" srcId="{47E94D26-1AC3-4E92-AC47-848C1DB4C3A8}" destId="{323BDF5E-9D91-4686-9613-1835289BF2F8}" srcOrd="0" destOrd="0" presId="urn:microsoft.com/office/officeart/2009/3/layout/StepUpProcess"/>
    <dgm:cxn modelId="{9550D2CE-7017-4C24-A013-0227333641DC}" srcId="{711F2298-DF4A-4DBD-8302-D4AECF563FAA}" destId="{47E94D26-1AC3-4E92-AC47-848C1DB4C3A8}" srcOrd="0" destOrd="0" parTransId="{1530876C-77D3-4A36-A8C6-6E78B2F5DBAF}" sibTransId="{719ED3AC-3984-4F71-94C4-000439B0C496}"/>
    <dgm:cxn modelId="{BE77B3E8-15BA-434A-821D-2B5B4F48983D}" type="presOf" srcId="{FCA1AA8F-977C-40B6-9B6A-03EEDEF61D62}" destId="{DED974C7-DED5-4506-A738-0DE57A272F74}" srcOrd="0" destOrd="0" presId="urn:microsoft.com/office/officeart/2009/3/layout/StepUpProcess"/>
    <dgm:cxn modelId="{A7E9F487-EBB1-4BED-A2C8-8981D7FFA762}" type="presParOf" srcId="{7ADB100E-A59F-4838-A045-0D1E14982BBB}" destId="{8A11C4FE-2BCA-4E4E-8A8D-4368E415F531}" srcOrd="0" destOrd="0" presId="urn:microsoft.com/office/officeart/2009/3/layout/StepUpProcess"/>
    <dgm:cxn modelId="{275BBE88-6E5E-43AB-B8EE-E070D5355966}" type="presParOf" srcId="{8A11C4FE-2BCA-4E4E-8A8D-4368E415F531}" destId="{B21F0541-A715-4D1E-9569-C7E081B04664}" srcOrd="0" destOrd="0" presId="urn:microsoft.com/office/officeart/2009/3/layout/StepUpProcess"/>
    <dgm:cxn modelId="{158ED08F-7AF9-4526-8D84-2714EE0E125D}" type="presParOf" srcId="{8A11C4FE-2BCA-4E4E-8A8D-4368E415F531}" destId="{323BDF5E-9D91-4686-9613-1835289BF2F8}" srcOrd="1" destOrd="0" presId="urn:microsoft.com/office/officeart/2009/3/layout/StepUpProcess"/>
    <dgm:cxn modelId="{AF0D2306-59E2-4B75-A555-FABBB5F8F980}" type="presParOf" srcId="{8A11C4FE-2BCA-4E4E-8A8D-4368E415F531}" destId="{FE7374EA-F0D5-49E2-8549-922AF64EB5D6}" srcOrd="2" destOrd="0" presId="urn:microsoft.com/office/officeart/2009/3/layout/StepUpProcess"/>
    <dgm:cxn modelId="{E8459E9D-5269-4D76-B60D-5E99059EABC9}" type="presParOf" srcId="{7ADB100E-A59F-4838-A045-0D1E14982BBB}" destId="{461DC45C-9408-43A6-8194-29A67B2E8BA2}" srcOrd="1" destOrd="0" presId="urn:microsoft.com/office/officeart/2009/3/layout/StepUpProcess"/>
    <dgm:cxn modelId="{E3656F3B-E4F5-4221-B8A2-02D10FA9EA24}" type="presParOf" srcId="{461DC45C-9408-43A6-8194-29A67B2E8BA2}" destId="{4A3671F4-5212-4034-8CA1-9167DFD65655}" srcOrd="0" destOrd="0" presId="urn:microsoft.com/office/officeart/2009/3/layout/StepUpProcess"/>
    <dgm:cxn modelId="{F141477B-DC61-490D-BE20-0371BE401D4E}" type="presParOf" srcId="{7ADB100E-A59F-4838-A045-0D1E14982BBB}" destId="{0A1AECCB-0B1F-4531-8298-9D3F9B8DC706}" srcOrd="2" destOrd="0" presId="urn:microsoft.com/office/officeart/2009/3/layout/StepUpProcess"/>
    <dgm:cxn modelId="{717B88E3-9EC4-48B2-B176-C4064C630235}" type="presParOf" srcId="{0A1AECCB-0B1F-4531-8298-9D3F9B8DC706}" destId="{F8E87AA5-C62B-4027-9E5A-3622912D4776}" srcOrd="0" destOrd="0" presId="urn:microsoft.com/office/officeart/2009/3/layout/StepUpProcess"/>
    <dgm:cxn modelId="{CE6B815D-9B31-469E-B4E3-98978858C9BE}" type="presParOf" srcId="{0A1AECCB-0B1F-4531-8298-9D3F9B8DC706}" destId="{5D54570A-5F19-4C95-9781-078D74D699D4}" srcOrd="1" destOrd="0" presId="urn:microsoft.com/office/officeart/2009/3/layout/StepUpProcess"/>
    <dgm:cxn modelId="{B0B4D7F3-F2B4-4103-AFDC-31E1FC364602}" type="presParOf" srcId="{0A1AECCB-0B1F-4531-8298-9D3F9B8DC706}" destId="{AFF340EB-4EDE-4F0B-BA51-FA3F91ABE47C}" srcOrd="2" destOrd="0" presId="urn:microsoft.com/office/officeart/2009/3/layout/StepUpProcess"/>
    <dgm:cxn modelId="{3063FDC5-89E8-4060-A3FF-488B0148622F}" type="presParOf" srcId="{7ADB100E-A59F-4838-A045-0D1E14982BBB}" destId="{B5C34841-CA7E-462A-B6FB-4F6ABACBCEA4}" srcOrd="3" destOrd="0" presId="urn:microsoft.com/office/officeart/2009/3/layout/StepUpProcess"/>
    <dgm:cxn modelId="{005BAF01-39F5-45A3-AB3F-6DF02A2061E8}" type="presParOf" srcId="{B5C34841-CA7E-462A-B6FB-4F6ABACBCEA4}" destId="{F714AF9C-FCDD-4C92-9593-00484E3EB3D8}" srcOrd="0" destOrd="0" presId="urn:microsoft.com/office/officeart/2009/3/layout/StepUpProcess"/>
    <dgm:cxn modelId="{BBA8D81F-6871-44D5-A206-056200A324D0}" type="presParOf" srcId="{7ADB100E-A59F-4838-A045-0D1E14982BBB}" destId="{4C56D88F-D86B-44E8-9C06-8B54D95A132C}" srcOrd="4" destOrd="0" presId="urn:microsoft.com/office/officeart/2009/3/layout/StepUpProcess"/>
    <dgm:cxn modelId="{211A6DFC-AF76-4962-9D46-FF385C42C3A6}" type="presParOf" srcId="{4C56D88F-D86B-44E8-9C06-8B54D95A132C}" destId="{C1744D54-57FD-4135-8466-606EBFA71796}" srcOrd="0" destOrd="0" presId="urn:microsoft.com/office/officeart/2009/3/layout/StepUpProcess"/>
    <dgm:cxn modelId="{50E92483-F72B-4DE1-82DB-F2A319A84EBC}" type="presParOf" srcId="{4C56D88F-D86B-44E8-9C06-8B54D95A132C}" destId="{7F1FC2B1-6D59-4BBD-AF83-0D1FD0182D8A}" srcOrd="1" destOrd="0" presId="urn:microsoft.com/office/officeart/2009/3/layout/StepUpProcess"/>
    <dgm:cxn modelId="{4271FBB7-382E-4E54-8461-EBECC8C507DB}" type="presParOf" srcId="{4C56D88F-D86B-44E8-9C06-8B54D95A132C}" destId="{23D84853-3429-4BEC-98DB-42747A33D212}" srcOrd="2" destOrd="0" presId="urn:microsoft.com/office/officeart/2009/3/layout/StepUpProcess"/>
    <dgm:cxn modelId="{62B6DC0C-1A28-485D-BB27-885F69B3E129}" type="presParOf" srcId="{7ADB100E-A59F-4838-A045-0D1E14982BBB}" destId="{FD70E469-E99A-4CB5-B5A5-5069EEDAE6CF}" srcOrd="5" destOrd="0" presId="urn:microsoft.com/office/officeart/2009/3/layout/StepUpProcess"/>
    <dgm:cxn modelId="{27122995-0318-47E0-80FC-16BDCC078D7F}" type="presParOf" srcId="{FD70E469-E99A-4CB5-B5A5-5069EEDAE6CF}" destId="{AAC80B24-727D-4525-A6E0-86890AB26F90}" srcOrd="0" destOrd="0" presId="urn:microsoft.com/office/officeart/2009/3/layout/StepUpProcess"/>
    <dgm:cxn modelId="{38BBAC6A-DB53-4C92-98E4-FCCD07FDAB7D}" type="presParOf" srcId="{7ADB100E-A59F-4838-A045-0D1E14982BBB}" destId="{D0A120BE-F6F0-46B5-8719-9FBB7ED839F6}" srcOrd="6" destOrd="0" presId="urn:microsoft.com/office/officeart/2009/3/layout/StepUpProcess"/>
    <dgm:cxn modelId="{0E31FC91-C25F-4BFF-8720-D339BD03E827}" type="presParOf" srcId="{D0A120BE-F6F0-46B5-8719-9FBB7ED839F6}" destId="{32A1B921-0768-4490-B61F-E41F4E03EBB2}" srcOrd="0" destOrd="0" presId="urn:microsoft.com/office/officeart/2009/3/layout/StepUpProcess"/>
    <dgm:cxn modelId="{754C04E5-B115-4A72-9FF2-65345EE4EAE8}" type="presParOf" srcId="{D0A120BE-F6F0-46B5-8719-9FBB7ED839F6}" destId="{DED974C7-DED5-4506-A738-0DE57A272F7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F0541-A715-4D1E-9569-C7E081B04664}">
      <dsp:nvSpPr>
        <dsp:cNvPr id="0" name=""/>
        <dsp:cNvSpPr/>
      </dsp:nvSpPr>
      <dsp:spPr>
        <a:xfrm rot="5400000">
          <a:off x="170221" y="751638"/>
          <a:ext cx="510975" cy="8502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BDF5E-9D91-4686-9613-1835289BF2F8}">
      <dsp:nvSpPr>
        <dsp:cNvPr id="0" name=""/>
        <dsp:cNvSpPr/>
      </dsp:nvSpPr>
      <dsp:spPr>
        <a:xfrm>
          <a:off x="85071" y="1028843"/>
          <a:ext cx="767612" cy="67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25% - W1</a:t>
          </a:r>
        </a:p>
      </dsp:txBody>
      <dsp:txXfrm>
        <a:off x="85071" y="1028843"/>
        <a:ext cx="767612" cy="672857"/>
      </dsp:txXfrm>
    </dsp:sp>
    <dsp:sp modelId="{FE7374EA-F0D5-49E2-8549-922AF64EB5D6}">
      <dsp:nvSpPr>
        <dsp:cNvPr id="0" name=""/>
        <dsp:cNvSpPr/>
      </dsp:nvSpPr>
      <dsp:spPr>
        <a:xfrm>
          <a:off x="707851" y="712204"/>
          <a:ext cx="144832" cy="14483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87AA5-C62B-4027-9E5A-3622912D4776}">
      <dsp:nvSpPr>
        <dsp:cNvPr id="0" name=""/>
        <dsp:cNvSpPr/>
      </dsp:nvSpPr>
      <dsp:spPr>
        <a:xfrm rot="5400000">
          <a:off x="1068318" y="551804"/>
          <a:ext cx="510975" cy="8502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4570A-5F19-4C95-9781-078D74D699D4}">
      <dsp:nvSpPr>
        <dsp:cNvPr id="0" name=""/>
        <dsp:cNvSpPr/>
      </dsp:nvSpPr>
      <dsp:spPr>
        <a:xfrm>
          <a:off x="1024779" y="796312"/>
          <a:ext cx="767612" cy="67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50% - W2</a:t>
          </a:r>
        </a:p>
      </dsp:txBody>
      <dsp:txXfrm>
        <a:off x="1024779" y="796312"/>
        <a:ext cx="767612" cy="672857"/>
      </dsp:txXfrm>
    </dsp:sp>
    <dsp:sp modelId="{AFF340EB-4EDE-4F0B-BA51-FA3F91ABE47C}">
      <dsp:nvSpPr>
        <dsp:cNvPr id="0" name=""/>
        <dsp:cNvSpPr/>
      </dsp:nvSpPr>
      <dsp:spPr>
        <a:xfrm>
          <a:off x="1647559" y="479673"/>
          <a:ext cx="144832" cy="14483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44D54-57FD-4135-8466-606EBFA71796}">
      <dsp:nvSpPr>
        <dsp:cNvPr id="0" name=""/>
        <dsp:cNvSpPr/>
      </dsp:nvSpPr>
      <dsp:spPr>
        <a:xfrm rot="5400000">
          <a:off x="2049781" y="309738"/>
          <a:ext cx="510975" cy="85025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FC2B1-6D59-4BBD-AF83-0D1FD0182D8A}">
      <dsp:nvSpPr>
        <dsp:cNvPr id="0" name=""/>
        <dsp:cNvSpPr/>
      </dsp:nvSpPr>
      <dsp:spPr>
        <a:xfrm>
          <a:off x="1964486" y="563780"/>
          <a:ext cx="767612" cy="67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75% - W3</a:t>
          </a:r>
        </a:p>
      </dsp:txBody>
      <dsp:txXfrm>
        <a:off x="1964486" y="563780"/>
        <a:ext cx="767612" cy="672857"/>
      </dsp:txXfrm>
    </dsp:sp>
    <dsp:sp modelId="{23D84853-3429-4BEC-98DB-42747A33D212}">
      <dsp:nvSpPr>
        <dsp:cNvPr id="0" name=""/>
        <dsp:cNvSpPr/>
      </dsp:nvSpPr>
      <dsp:spPr>
        <a:xfrm>
          <a:off x="2587266" y="247141"/>
          <a:ext cx="144832" cy="14483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1B921-0768-4490-B61F-E41F4E03EBB2}">
      <dsp:nvSpPr>
        <dsp:cNvPr id="0" name=""/>
        <dsp:cNvSpPr/>
      </dsp:nvSpPr>
      <dsp:spPr>
        <a:xfrm rot="5400000">
          <a:off x="2989488" y="77206"/>
          <a:ext cx="510975" cy="85025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974C7-DED5-4506-A738-0DE57A272F74}">
      <dsp:nvSpPr>
        <dsp:cNvPr id="0" name=""/>
        <dsp:cNvSpPr/>
      </dsp:nvSpPr>
      <dsp:spPr>
        <a:xfrm>
          <a:off x="2904194" y="331249"/>
          <a:ext cx="767612" cy="67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100% - W4</a:t>
          </a:r>
        </a:p>
      </dsp:txBody>
      <dsp:txXfrm>
        <a:off x="2904194" y="331249"/>
        <a:ext cx="767612" cy="672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F0541-A715-4D1E-9569-C7E081B04664}">
      <dsp:nvSpPr>
        <dsp:cNvPr id="0" name=""/>
        <dsp:cNvSpPr/>
      </dsp:nvSpPr>
      <dsp:spPr>
        <a:xfrm rot="5400000">
          <a:off x="170221" y="751638"/>
          <a:ext cx="510975" cy="8502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BDF5E-9D91-4686-9613-1835289BF2F8}">
      <dsp:nvSpPr>
        <dsp:cNvPr id="0" name=""/>
        <dsp:cNvSpPr/>
      </dsp:nvSpPr>
      <dsp:spPr>
        <a:xfrm>
          <a:off x="85071" y="1028843"/>
          <a:ext cx="767612" cy="67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25% - W1</a:t>
          </a:r>
        </a:p>
      </dsp:txBody>
      <dsp:txXfrm>
        <a:off x="85071" y="1028843"/>
        <a:ext cx="767612" cy="672857"/>
      </dsp:txXfrm>
    </dsp:sp>
    <dsp:sp modelId="{FE7374EA-F0D5-49E2-8549-922AF64EB5D6}">
      <dsp:nvSpPr>
        <dsp:cNvPr id="0" name=""/>
        <dsp:cNvSpPr/>
      </dsp:nvSpPr>
      <dsp:spPr>
        <a:xfrm>
          <a:off x="707851" y="712204"/>
          <a:ext cx="144832" cy="14483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87AA5-C62B-4027-9E5A-3622912D4776}">
      <dsp:nvSpPr>
        <dsp:cNvPr id="0" name=""/>
        <dsp:cNvSpPr/>
      </dsp:nvSpPr>
      <dsp:spPr>
        <a:xfrm rot="5400000">
          <a:off x="1068318" y="551804"/>
          <a:ext cx="510975" cy="85025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4570A-5F19-4C95-9781-078D74D699D4}">
      <dsp:nvSpPr>
        <dsp:cNvPr id="0" name=""/>
        <dsp:cNvSpPr/>
      </dsp:nvSpPr>
      <dsp:spPr>
        <a:xfrm>
          <a:off x="1024779" y="796312"/>
          <a:ext cx="767612" cy="67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50% - W2</a:t>
          </a:r>
        </a:p>
      </dsp:txBody>
      <dsp:txXfrm>
        <a:off x="1024779" y="796312"/>
        <a:ext cx="767612" cy="672857"/>
      </dsp:txXfrm>
    </dsp:sp>
    <dsp:sp modelId="{AFF340EB-4EDE-4F0B-BA51-FA3F91ABE47C}">
      <dsp:nvSpPr>
        <dsp:cNvPr id="0" name=""/>
        <dsp:cNvSpPr/>
      </dsp:nvSpPr>
      <dsp:spPr>
        <a:xfrm>
          <a:off x="1647559" y="479673"/>
          <a:ext cx="144832" cy="14483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44D54-57FD-4135-8466-606EBFA71796}">
      <dsp:nvSpPr>
        <dsp:cNvPr id="0" name=""/>
        <dsp:cNvSpPr/>
      </dsp:nvSpPr>
      <dsp:spPr>
        <a:xfrm rot="5400000">
          <a:off x="2049781" y="309738"/>
          <a:ext cx="510975" cy="85025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75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FC2B1-6D59-4BBD-AF83-0D1FD0182D8A}">
      <dsp:nvSpPr>
        <dsp:cNvPr id="0" name=""/>
        <dsp:cNvSpPr/>
      </dsp:nvSpPr>
      <dsp:spPr>
        <a:xfrm>
          <a:off x="1964486" y="563780"/>
          <a:ext cx="767612" cy="67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75% - W3</a:t>
          </a:r>
        </a:p>
      </dsp:txBody>
      <dsp:txXfrm>
        <a:off x="1964486" y="563780"/>
        <a:ext cx="767612" cy="672857"/>
      </dsp:txXfrm>
    </dsp:sp>
    <dsp:sp modelId="{23D84853-3429-4BEC-98DB-42747A33D212}">
      <dsp:nvSpPr>
        <dsp:cNvPr id="0" name=""/>
        <dsp:cNvSpPr/>
      </dsp:nvSpPr>
      <dsp:spPr>
        <a:xfrm>
          <a:off x="2587266" y="247141"/>
          <a:ext cx="144832" cy="144832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1B921-0768-4490-B61F-E41F4E03EBB2}">
      <dsp:nvSpPr>
        <dsp:cNvPr id="0" name=""/>
        <dsp:cNvSpPr/>
      </dsp:nvSpPr>
      <dsp:spPr>
        <a:xfrm rot="5400000">
          <a:off x="2989488" y="77206"/>
          <a:ext cx="510975" cy="85025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974C7-DED5-4506-A738-0DE57A272F74}">
      <dsp:nvSpPr>
        <dsp:cNvPr id="0" name=""/>
        <dsp:cNvSpPr/>
      </dsp:nvSpPr>
      <dsp:spPr>
        <a:xfrm>
          <a:off x="2904194" y="331249"/>
          <a:ext cx="767612" cy="67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100% - W4</a:t>
          </a:r>
        </a:p>
      </dsp:txBody>
      <dsp:txXfrm>
        <a:off x="2904194" y="331249"/>
        <a:ext cx="767612" cy="672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536825" cy="165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16288" y="0"/>
            <a:ext cx="2536825" cy="165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04EE6-435A-46ED-987A-20D960A06FF8}" type="datetimeFigureOut">
              <a:rPr lang="en-ZA" smtClean="0"/>
              <a:t>2022/11/16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412750"/>
            <a:ext cx="1974850" cy="111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85788" y="1585913"/>
            <a:ext cx="4683125" cy="1298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130550"/>
            <a:ext cx="2536825" cy="165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316288" y="3130550"/>
            <a:ext cx="2536825" cy="165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2A8C1-DEAE-4BD5-ACF4-6A8C910DCD63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832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248A-71AC-487D-8C56-9CC6E3CEDDE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55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2A8C1-DEAE-4BD5-ACF4-6A8C910DCD63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2244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248A-71AC-487D-8C56-9CC6E3CEDDE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72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248A-71AC-487D-8C56-9CC6E3CEDDE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7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248A-71AC-487D-8C56-9CC6E3CEDDE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6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248A-71AC-487D-8C56-9CC6E3CEDDE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631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248A-71AC-487D-8C56-9CC6E3CEDDE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27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248A-71AC-487D-8C56-9CC6E3CEDDE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45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5854700" cy="329565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4619" y="1009038"/>
            <a:ext cx="4238155" cy="1286759"/>
          </a:xfrm>
        </p:spPr>
        <p:txBody>
          <a:bodyPr anchor="b"/>
          <a:lstStyle>
            <a:lvl1pPr>
              <a:defRPr sz="25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619" y="2295797"/>
            <a:ext cx="4238155" cy="4139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219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9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8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7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6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4886562" y="861316"/>
            <a:ext cx="476038" cy="146367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303714" y="1550719"/>
            <a:ext cx="1854846" cy="146368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ZA"/>
          </a:p>
        </p:txBody>
      </p:sp>
      <p:sp>
        <p:nvSpPr>
          <p:cNvPr id="17" name="Rectangle 16"/>
          <p:cNvSpPr/>
          <p:nvPr/>
        </p:nvSpPr>
        <p:spPr>
          <a:xfrm>
            <a:off x="5015165" y="0"/>
            <a:ext cx="32932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70641" y="140615"/>
            <a:ext cx="402510" cy="368916"/>
          </a:xfrm>
        </p:spPr>
        <p:txBody>
          <a:bodyPr/>
          <a:lstStyle>
            <a:lvl1pPr>
              <a:defRPr sz="1345" b="0" i="0"/>
            </a:lvl1pPr>
          </a:lstStyle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26951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5854700" cy="329565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20" y="2386413"/>
            <a:ext cx="4238154" cy="272349"/>
          </a:xfrm>
        </p:spPr>
        <p:txBody>
          <a:bodyPr anchor="b">
            <a:normAutofit/>
          </a:bodyPr>
          <a:lstStyle>
            <a:lvl1pPr algn="l">
              <a:defRPr sz="115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4619" y="329565"/>
            <a:ext cx="4238155" cy="164782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"/>
            </a:lvl1pPr>
            <a:lvl2pPr marL="219547" indent="0">
              <a:buNone/>
              <a:defRPr sz="768"/>
            </a:lvl2pPr>
            <a:lvl3pPr marL="439095" indent="0">
              <a:buNone/>
              <a:defRPr sz="768"/>
            </a:lvl3pPr>
            <a:lvl4pPr marL="658642" indent="0">
              <a:buNone/>
              <a:defRPr sz="768"/>
            </a:lvl4pPr>
            <a:lvl5pPr marL="878190" indent="0">
              <a:buNone/>
              <a:defRPr sz="768"/>
            </a:lvl5pPr>
            <a:lvl6pPr marL="1097737" indent="0">
              <a:buNone/>
              <a:defRPr sz="768"/>
            </a:lvl6pPr>
            <a:lvl7pPr marL="1317285" indent="0">
              <a:buNone/>
              <a:defRPr sz="768"/>
            </a:lvl7pPr>
            <a:lvl8pPr marL="1536832" indent="0">
              <a:buNone/>
              <a:defRPr sz="768"/>
            </a:lvl8pPr>
            <a:lvl9pPr marL="1756380" indent="0">
              <a:buNone/>
              <a:defRPr sz="7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54619" y="2658762"/>
            <a:ext cx="4238154" cy="237256"/>
          </a:xfrm>
        </p:spPr>
        <p:txBody>
          <a:bodyPr>
            <a:normAutofit/>
          </a:bodyPr>
          <a:lstStyle>
            <a:lvl1pPr marL="0" indent="0">
              <a:buNone/>
              <a:defRPr sz="576">
                <a:solidFill>
                  <a:schemeClr val="accent1"/>
                </a:solidFill>
              </a:defRPr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5015165" y="0"/>
            <a:ext cx="32932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831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5854700" cy="329565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19" y="511031"/>
            <a:ext cx="4238155" cy="663049"/>
          </a:xfrm>
        </p:spPr>
        <p:txBody>
          <a:bodyPr anchor="ctr"/>
          <a:lstStyle>
            <a:lvl1pPr>
              <a:defRPr sz="1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619" y="1702752"/>
            <a:ext cx="4238155" cy="1190096"/>
          </a:xfrm>
        </p:spPr>
        <p:txBody>
          <a:bodyPr anchor="ctr">
            <a:normAutofit/>
          </a:bodyPr>
          <a:lstStyle>
            <a:lvl1pPr marL="0" indent="0">
              <a:buNone/>
              <a:defRPr sz="864"/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5015165" y="0"/>
            <a:ext cx="32932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3655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5854700" cy="329565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431369" y="290058"/>
            <a:ext cx="385085" cy="8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461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4660488" y="1256070"/>
            <a:ext cx="385085" cy="8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461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33" y="471193"/>
            <a:ext cx="4063035" cy="1299919"/>
          </a:xfrm>
        </p:spPr>
        <p:txBody>
          <a:bodyPr anchor="ctr"/>
          <a:lstStyle>
            <a:lvl1pPr>
              <a:defRPr sz="19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934459" y="1771575"/>
            <a:ext cx="3709980" cy="164434"/>
          </a:xfrm>
        </p:spPr>
        <p:txBody>
          <a:bodyPr anchor="t">
            <a:normAutofit/>
          </a:bodyPr>
          <a:lstStyle>
            <a:lvl1pPr marL="0" indent="0">
              <a:buNone/>
              <a:defRPr lang="en-US" sz="672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619" y="2409695"/>
            <a:ext cx="4238155" cy="486641"/>
          </a:xfrm>
        </p:spPr>
        <p:txBody>
          <a:bodyPr anchor="ctr">
            <a:normAutofit/>
          </a:bodyPr>
          <a:lstStyle>
            <a:lvl1pPr marL="0" indent="0">
              <a:buNone/>
              <a:defRPr sz="672"/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4" name="Rectangle 23"/>
          <p:cNvSpPr/>
          <p:nvPr/>
        </p:nvSpPr>
        <p:spPr>
          <a:xfrm>
            <a:off x="5015165" y="0"/>
            <a:ext cx="32932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793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5854700" cy="329565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19" y="1155485"/>
            <a:ext cx="4238155" cy="859572"/>
          </a:xfrm>
        </p:spPr>
        <p:txBody>
          <a:bodyPr anchor="b"/>
          <a:lstStyle>
            <a:lvl1pPr algn="l">
              <a:defRPr sz="192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6759" y="2414776"/>
            <a:ext cx="4238155" cy="413470"/>
          </a:xfrm>
        </p:spPr>
        <p:txBody>
          <a:bodyPr anchor="t"/>
          <a:lstStyle>
            <a:lvl1pPr marL="0" indent="0" algn="l">
              <a:buNone/>
              <a:defRPr sz="960" cap="none">
                <a:solidFill>
                  <a:schemeClr val="accent1"/>
                </a:solidFill>
              </a:defRPr>
            </a:lvl1pPr>
            <a:lvl2pPr marL="219547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2pPr>
            <a:lvl3pPr marL="439095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3pPr>
            <a:lvl4pPr marL="658642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4pPr>
            <a:lvl5pPr marL="878190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5pPr>
            <a:lvl6pPr marL="1097737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6pPr>
            <a:lvl7pPr marL="1317285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7pPr>
            <a:lvl8pPr marL="1536832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8pPr>
            <a:lvl9pPr marL="1756380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5015165" y="0"/>
            <a:ext cx="32932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495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54619" y="455528"/>
            <a:ext cx="4207304" cy="350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18" y="1254730"/>
            <a:ext cx="1502653" cy="276926"/>
          </a:xfrm>
        </p:spPr>
        <p:txBody>
          <a:bodyPr anchor="b">
            <a:noAutofit/>
          </a:bodyPr>
          <a:lstStyle>
            <a:lvl1pPr marL="0" indent="0">
              <a:buNone/>
              <a:defRPr sz="1152" b="0">
                <a:solidFill>
                  <a:schemeClr val="accent1"/>
                </a:solidFill>
              </a:defRPr>
            </a:lvl1pPr>
            <a:lvl2pPr marL="219547" indent="0">
              <a:buNone/>
              <a:defRPr sz="960" b="1"/>
            </a:lvl2pPr>
            <a:lvl3pPr marL="439095" indent="0">
              <a:buNone/>
              <a:defRPr sz="864" b="1"/>
            </a:lvl3pPr>
            <a:lvl4pPr marL="658642" indent="0">
              <a:buNone/>
              <a:defRPr sz="768" b="1"/>
            </a:lvl4pPr>
            <a:lvl5pPr marL="878190" indent="0">
              <a:buNone/>
              <a:defRPr sz="768" b="1"/>
            </a:lvl5pPr>
            <a:lvl6pPr marL="1097737" indent="0">
              <a:buNone/>
              <a:defRPr sz="768" b="1"/>
            </a:lvl6pPr>
            <a:lvl7pPr marL="1317285" indent="0">
              <a:buNone/>
              <a:defRPr sz="768" b="1"/>
            </a:lvl7pPr>
            <a:lvl8pPr marL="1536832" indent="0">
              <a:buNone/>
              <a:defRPr sz="768" b="1"/>
            </a:lvl8pPr>
            <a:lvl9pPr marL="1756380" indent="0">
              <a:buNone/>
              <a:defRPr sz="7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54618" y="1531656"/>
            <a:ext cx="1502653" cy="1364680"/>
          </a:xfrm>
        </p:spPr>
        <p:txBody>
          <a:bodyPr anchor="t">
            <a:normAutofit/>
          </a:bodyPr>
          <a:lstStyle>
            <a:lvl1pPr marL="0" indent="0">
              <a:buNone/>
              <a:defRPr sz="672"/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7046" y="1254730"/>
            <a:ext cx="1510438" cy="276926"/>
          </a:xfrm>
        </p:spPr>
        <p:txBody>
          <a:bodyPr anchor="b">
            <a:noAutofit/>
          </a:bodyPr>
          <a:lstStyle>
            <a:lvl1pPr marL="0" indent="0">
              <a:buNone/>
              <a:defRPr sz="1152" b="0">
                <a:solidFill>
                  <a:schemeClr val="accent1"/>
                </a:solidFill>
              </a:defRPr>
            </a:lvl1pPr>
            <a:lvl2pPr marL="219547" indent="0">
              <a:buNone/>
              <a:defRPr sz="960" b="1"/>
            </a:lvl2pPr>
            <a:lvl3pPr marL="439095" indent="0">
              <a:buNone/>
              <a:defRPr sz="864" b="1"/>
            </a:lvl3pPr>
            <a:lvl4pPr marL="658642" indent="0">
              <a:buNone/>
              <a:defRPr sz="768" b="1"/>
            </a:lvl4pPr>
            <a:lvl5pPr marL="878190" indent="0">
              <a:buNone/>
              <a:defRPr sz="768" b="1"/>
            </a:lvl5pPr>
            <a:lvl6pPr marL="1097737" indent="0">
              <a:buNone/>
              <a:defRPr sz="768" b="1"/>
            </a:lvl6pPr>
            <a:lvl7pPr marL="1317285" indent="0">
              <a:buNone/>
              <a:defRPr sz="768" b="1"/>
            </a:lvl7pPr>
            <a:lvl8pPr marL="1536832" indent="0">
              <a:buNone/>
              <a:defRPr sz="768" b="1"/>
            </a:lvl8pPr>
            <a:lvl9pPr marL="1756380" indent="0">
              <a:buNone/>
              <a:defRPr sz="7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67046" y="1531656"/>
            <a:ext cx="1510438" cy="1364679"/>
          </a:xfrm>
        </p:spPr>
        <p:txBody>
          <a:bodyPr anchor="t">
            <a:normAutofit/>
          </a:bodyPr>
          <a:lstStyle>
            <a:lvl1pPr marL="0" indent="0">
              <a:buNone/>
              <a:defRPr sz="672"/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87259" y="1251127"/>
            <a:ext cx="1516233" cy="276925"/>
          </a:xfrm>
        </p:spPr>
        <p:txBody>
          <a:bodyPr anchor="b">
            <a:noAutofit/>
          </a:bodyPr>
          <a:lstStyle>
            <a:lvl1pPr marL="0" indent="0">
              <a:buNone/>
              <a:defRPr sz="1152" b="0">
                <a:solidFill>
                  <a:schemeClr val="accent1"/>
                </a:solidFill>
              </a:defRPr>
            </a:lvl1pPr>
            <a:lvl2pPr marL="219547" indent="0">
              <a:buNone/>
              <a:defRPr sz="960" b="1"/>
            </a:lvl2pPr>
            <a:lvl3pPr marL="439095" indent="0">
              <a:buNone/>
              <a:defRPr sz="864" b="1"/>
            </a:lvl3pPr>
            <a:lvl4pPr marL="658642" indent="0">
              <a:buNone/>
              <a:defRPr sz="768" b="1"/>
            </a:lvl4pPr>
            <a:lvl5pPr marL="878190" indent="0">
              <a:buNone/>
              <a:defRPr sz="768" b="1"/>
            </a:lvl5pPr>
            <a:lvl6pPr marL="1097737" indent="0">
              <a:buNone/>
              <a:defRPr sz="768" b="1"/>
            </a:lvl6pPr>
            <a:lvl7pPr marL="1317285" indent="0">
              <a:buNone/>
              <a:defRPr sz="768" b="1"/>
            </a:lvl7pPr>
            <a:lvl8pPr marL="1536832" indent="0">
              <a:buNone/>
              <a:defRPr sz="768" b="1"/>
            </a:lvl8pPr>
            <a:lvl9pPr marL="1756380" indent="0">
              <a:buNone/>
              <a:defRPr sz="7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3787260" y="1531656"/>
            <a:ext cx="1517952" cy="1364679"/>
          </a:xfrm>
        </p:spPr>
        <p:txBody>
          <a:bodyPr anchor="t">
            <a:normAutofit/>
          </a:bodyPr>
          <a:lstStyle>
            <a:lvl1pPr marL="0" indent="0">
              <a:buNone/>
              <a:defRPr sz="672"/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114824" y="1234852"/>
            <a:ext cx="0" cy="167834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732372" y="1234852"/>
            <a:ext cx="0" cy="167834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6206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172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19" y="2178284"/>
            <a:ext cx="1450586" cy="276926"/>
          </a:xfrm>
        </p:spPr>
        <p:txBody>
          <a:bodyPr anchor="b">
            <a:noAutofit/>
          </a:bodyPr>
          <a:lstStyle>
            <a:lvl1pPr marL="0" indent="0">
              <a:buNone/>
              <a:defRPr sz="1152" b="0">
                <a:solidFill>
                  <a:schemeClr val="accent1"/>
                </a:solidFill>
              </a:defRPr>
            </a:lvl1pPr>
            <a:lvl2pPr marL="219547" indent="0">
              <a:buNone/>
              <a:defRPr sz="960" b="1"/>
            </a:lvl2pPr>
            <a:lvl3pPr marL="439095" indent="0">
              <a:buNone/>
              <a:defRPr sz="864" b="1"/>
            </a:lvl3pPr>
            <a:lvl4pPr marL="658642" indent="0">
              <a:buNone/>
              <a:defRPr sz="768" b="1"/>
            </a:lvl4pPr>
            <a:lvl5pPr marL="878190" indent="0">
              <a:buNone/>
              <a:defRPr sz="768" b="1"/>
            </a:lvl5pPr>
            <a:lvl6pPr marL="1097737" indent="0">
              <a:buNone/>
              <a:defRPr sz="768" b="1"/>
            </a:lvl6pPr>
            <a:lvl7pPr marL="1317285" indent="0">
              <a:buNone/>
              <a:defRPr sz="768" b="1"/>
            </a:lvl7pPr>
            <a:lvl8pPr marL="1536832" indent="0">
              <a:buNone/>
              <a:defRPr sz="768" b="1"/>
            </a:lvl8pPr>
            <a:lvl9pPr marL="1756380" indent="0">
              <a:buNone/>
              <a:defRPr sz="7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40863" y="1254849"/>
            <a:ext cx="1292357" cy="76108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"/>
            </a:lvl1pPr>
            <a:lvl2pPr marL="219547" indent="0">
              <a:buNone/>
              <a:defRPr sz="768"/>
            </a:lvl2pPr>
            <a:lvl3pPr marL="439095" indent="0">
              <a:buNone/>
              <a:defRPr sz="768"/>
            </a:lvl3pPr>
            <a:lvl4pPr marL="658642" indent="0">
              <a:buNone/>
              <a:defRPr sz="768"/>
            </a:lvl4pPr>
            <a:lvl5pPr marL="878190" indent="0">
              <a:buNone/>
              <a:defRPr sz="768"/>
            </a:lvl5pPr>
            <a:lvl6pPr marL="1097737" indent="0">
              <a:buNone/>
              <a:defRPr sz="768"/>
            </a:lvl6pPr>
            <a:lvl7pPr marL="1317285" indent="0">
              <a:buNone/>
              <a:defRPr sz="768"/>
            </a:lvl7pPr>
            <a:lvl8pPr marL="1536832" indent="0">
              <a:buNone/>
              <a:defRPr sz="768"/>
            </a:lvl8pPr>
            <a:lvl9pPr marL="1756380" indent="0">
              <a:buNone/>
              <a:defRPr sz="7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54618" y="2455210"/>
            <a:ext cx="1450587" cy="441125"/>
          </a:xfrm>
        </p:spPr>
        <p:txBody>
          <a:bodyPr anchor="t">
            <a:normAutofit/>
          </a:bodyPr>
          <a:lstStyle>
            <a:lvl1pPr marL="0" indent="0">
              <a:buNone/>
              <a:defRPr sz="672"/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94007" y="2178284"/>
            <a:ext cx="1464846" cy="276926"/>
          </a:xfrm>
        </p:spPr>
        <p:txBody>
          <a:bodyPr anchor="b">
            <a:noAutofit/>
          </a:bodyPr>
          <a:lstStyle>
            <a:lvl1pPr marL="0" indent="0">
              <a:buNone/>
              <a:defRPr sz="1152" b="0">
                <a:solidFill>
                  <a:schemeClr val="accent1"/>
                </a:solidFill>
              </a:defRPr>
            </a:lvl1pPr>
            <a:lvl2pPr marL="219547" indent="0">
              <a:buNone/>
              <a:defRPr sz="960" b="1"/>
            </a:lvl2pPr>
            <a:lvl3pPr marL="439095" indent="0">
              <a:buNone/>
              <a:defRPr sz="864" b="1"/>
            </a:lvl3pPr>
            <a:lvl4pPr marL="658642" indent="0">
              <a:buNone/>
              <a:defRPr sz="768" b="1"/>
            </a:lvl4pPr>
            <a:lvl5pPr marL="878190" indent="0">
              <a:buNone/>
              <a:defRPr sz="768" b="1"/>
            </a:lvl5pPr>
            <a:lvl6pPr marL="1097737" indent="0">
              <a:buNone/>
              <a:defRPr sz="768" b="1"/>
            </a:lvl6pPr>
            <a:lvl7pPr marL="1317285" indent="0">
              <a:buNone/>
              <a:defRPr sz="768" b="1"/>
            </a:lvl7pPr>
            <a:lvl8pPr marL="1536832" indent="0">
              <a:buNone/>
              <a:defRPr sz="768" b="1"/>
            </a:lvl8pPr>
            <a:lvl9pPr marL="1756380" indent="0">
              <a:buNone/>
              <a:defRPr sz="7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280251" y="1270031"/>
            <a:ext cx="1292357" cy="74590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"/>
            </a:lvl1pPr>
            <a:lvl2pPr marL="219547" indent="0">
              <a:buNone/>
              <a:defRPr sz="768"/>
            </a:lvl2pPr>
            <a:lvl3pPr marL="439095" indent="0">
              <a:buNone/>
              <a:defRPr sz="768"/>
            </a:lvl3pPr>
            <a:lvl4pPr marL="658642" indent="0">
              <a:buNone/>
              <a:defRPr sz="768"/>
            </a:lvl4pPr>
            <a:lvl5pPr marL="878190" indent="0">
              <a:buNone/>
              <a:defRPr sz="768"/>
            </a:lvl5pPr>
            <a:lvl6pPr marL="1097737" indent="0">
              <a:buNone/>
              <a:defRPr sz="768"/>
            </a:lvl6pPr>
            <a:lvl7pPr marL="1317285" indent="0">
              <a:buNone/>
              <a:defRPr sz="768"/>
            </a:lvl7pPr>
            <a:lvl8pPr marL="1536832" indent="0">
              <a:buNone/>
              <a:defRPr sz="768"/>
            </a:lvl8pPr>
            <a:lvl9pPr marL="1756380" indent="0">
              <a:buNone/>
              <a:defRPr sz="7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94007" y="2455210"/>
            <a:ext cx="1464846" cy="442788"/>
          </a:xfrm>
        </p:spPr>
        <p:txBody>
          <a:bodyPr anchor="t">
            <a:normAutofit/>
          </a:bodyPr>
          <a:lstStyle>
            <a:lvl1pPr marL="0" indent="0">
              <a:buNone/>
              <a:defRPr sz="672"/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33711" y="2178284"/>
            <a:ext cx="1464846" cy="276926"/>
          </a:xfrm>
        </p:spPr>
        <p:txBody>
          <a:bodyPr anchor="b">
            <a:noAutofit/>
          </a:bodyPr>
          <a:lstStyle>
            <a:lvl1pPr marL="0" indent="0">
              <a:buNone/>
              <a:defRPr sz="1152" b="0">
                <a:solidFill>
                  <a:schemeClr val="accent1"/>
                </a:solidFill>
              </a:defRPr>
            </a:lvl1pPr>
            <a:lvl2pPr marL="219547" indent="0">
              <a:buNone/>
              <a:defRPr sz="960" b="1"/>
            </a:lvl2pPr>
            <a:lvl3pPr marL="439095" indent="0">
              <a:buNone/>
              <a:defRPr sz="864" b="1"/>
            </a:lvl3pPr>
            <a:lvl4pPr marL="658642" indent="0">
              <a:buNone/>
              <a:defRPr sz="768" b="1"/>
            </a:lvl4pPr>
            <a:lvl5pPr marL="878190" indent="0">
              <a:buNone/>
              <a:defRPr sz="768" b="1"/>
            </a:lvl5pPr>
            <a:lvl6pPr marL="1097737" indent="0">
              <a:buNone/>
              <a:defRPr sz="768" b="1"/>
            </a:lvl6pPr>
            <a:lvl7pPr marL="1317285" indent="0">
              <a:buNone/>
              <a:defRPr sz="768" b="1"/>
            </a:lvl7pPr>
            <a:lvl8pPr marL="1536832" indent="0">
              <a:buNone/>
              <a:defRPr sz="768" b="1"/>
            </a:lvl8pPr>
            <a:lvl9pPr marL="1756380" indent="0">
              <a:buNone/>
              <a:defRPr sz="7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919955" y="1258571"/>
            <a:ext cx="1292357" cy="7573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"/>
            </a:lvl1pPr>
            <a:lvl2pPr marL="219547" indent="0">
              <a:buNone/>
              <a:defRPr sz="768"/>
            </a:lvl2pPr>
            <a:lvl3pPr marL="439095" indent="0">
              <a:buNone/>
              <a:defRPr sz="768"/>
            </a:lvl3pPr>
            <a:lvl4pPr marL="658642" indent="0">
              <a:buNone/>
              <a:defRPr sz="768"/>
            </a:lvl4pPr>
            <a:lvl5pPr marL="878190" indent="0">
              <a:buNone/>
              <a:defRPr sz="768"/>
            </a:lvl5pPr>
            <a:lvl6pPr marL="1097737" indent="0">
              <a:buNone/>
              <a:defRPr sz="768"/>
            </a:lvl6pPr>
            <a:lvl7pPr marL="1317285" indent="0">
              <a:buNone/>
              <a:defRPr sz="768"/>
            </a:lvl7pPr>
            <a:lvl8pPr marL="1536832" indent="0">
              <a:buNone/>
              <a:defRPr sz="768"/>
            </a:lvl8pPr>
            <a:lvl9pPr marL="1756380" indent="0">
              <a:buNone/>
              <a:defRPr sz="7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3833712" y="2455210"/>
            <a:ext cx="1466617" cy="430742"/>
          </a:xfrm>
        </p:spPr>
        <p:txBody>
          <a:bodyPr anchor="t">
            <a:normAutofit/>
          </a:bodyPr>
          <a:lstStyle>
            <a:lvl1pPr marL="0" indent="0">
              <a:buNone/>
              <a:defRPr sz="672"/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115717" y="1234852"/>
            <a:ext cx="0" cy="167834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744570" y="1234852"/>
            <a:ext cx="0" cy="167834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2237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4619" y="455528"/>
            <a:ext cx="4207304" cy="350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619" y="1251126"/>
            <a:ext cx="4238155" cy="1641722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861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5854700" cy="329565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2702" y="623487"/>
            <a:ext cx="677077" cy="2272848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618" y="623487"/>
            <a:ext cx="3000124" cy="22728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8" name="Rectangle 17"/>
          <p:cNvSpPr/>
          <p:nvPr/>
        </p:nvSpPr>
        <p:spPr>
          <a:xfrm>
            <a:off x="5015165" y="0"/>
            <a:ext cx="32932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2572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5AFFA046-C8FB-1244-8C6F-B2B7EA438AC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82063" y="246564"/>
            <a:ext cx="5290575" cy="26656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90000"/>
              </a:lnSpc>
              <a:defRPr sz="1873" b="1" i="0">
                <a:latin typeface="MTN Brighter Sans Bold" pitchFamily="2" charset="77"/>
              </a:defRPr>
            </a:lvl1pPr>
          </a:lstStyle>
          <a:p>
            <a:pPr lvl="0"/>
            <a:r>
              <a:rPr lang="en-GB"/>
              <a:t>Click to add header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4835027B-8811-7543-885F-B953B2352680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82063" y="564056"/>
            <a:ext cx="5290575" cy="24981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lnSpc>
                <a:spcPct val="110000"/>
              </a:lnSpc>
              <a:defRPr sz="768" b="0" i="0">
                <a:latin typeface="MTN Brighter Sans" pitchFamily="2" charset="77"/>
              </a:defRPr>
            </a:lvl1pPr>
          </a:lstStyle>
          <a:p>
            <a:pPr>
              <a:lnSpc>
                <a:spcPct val="110000"/>
              </a:lnSpc>
              <a:defRPr sz="1600">
                <a:latin typeface="MTN Brighter Sans Regular"/>
                <a:ea typeface="MTN Brighter Sans Regular"/>
                <a:cs typeface="MTN Brighter Sans Regular"/>
                <a:sym typeface="MTN Brighter Sans Regular"/>
              </a:defRPr>
            </a:pPr>
            <a:r>
              <a:rPr lang="en-ZA"/>
              <a:t>Click to add copy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CBF6720-F9A9-F44D-A0CF-E6BACCED4A52}"/>
              </a:ext>
            </a:extLst>
          </p:cNvPr>
          <p:cNvSpPr/>
          <p:nvPr userDrawn="1"/>
        </p:nvSpPr>
        <p:spPr>
          <a:xfrm>
            <a:off x="-1" y="3014909"/>
            <a:ext cx="5854702" cy="280741"/>
          </a:xfrm>
          <a:prstGeom prst="rect">
            <a:avLst/>
          </a:prstGeom>
          <a:solidFill>
            <a:srgbClr val="FFCD05"/>
          </a:solidFill>
          <a:ln w="12700">
            <a:miter lim="400000"/>
          </a:ln>
        </p:spPr>
        <p:txBody>
          <a:bodyPr lIns="21954" tIns="21954" rIns="21954" bIns="21954" anchor="ctr"/>
          <a:lstStyle/>
          <a:p>
            <a:pPr algn="ctr" defTabSz="439084">
              <a:defRPr sz="1200">
                <a:solidFill>
                  <a:srgbClr val="FFCD0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sz="576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D83CE854-A712-7E48-BEAF-032FE239601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795002" y="3116161"/>
            <a:ext cx="2642756" cy="82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lnSpc>
                <a:spcPct val="90000"/>
              </a:lnSpc>
              <a:defRPr sz="576" b="1" i="0">
                <a:latin typeface="MTN Brighter Sans Bold" pitchFamily="2" charset="77"/>
              </a:defRPr>
            </a:lvl1pPr>
          </a:lstStyle>
          <a:p>
            <a:pPr lvl="0"/>
            <a:r>
              <a:rPr lang="en-GB"/>
              <a:t>Click to add presentation title</a:t>
            </a:r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426392A7-B347-C848-BA54-E4033FFAD3F2}"/>
              </a:ext>
            </a:extLst>
          </p:cNvPr>
          <p:cNvSpPr txBox="1">
            <a:spLocks noGrp="1"/>
          </p:cNvSpPr>
          <p:nvPr userDrawn="1">
            <p:ph type="sldNum" sz="quarter" idx="2"/>
          </p:nvPr>
        </p:nvSpPr>
        <p:spPr>
          <a:xfrm>
            <a:off x="5572638" y="3116161"/>
            <a:ext cx="282388" cy="820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lnSpc>
                <a:spcPct val="90000"/>
              </a:lnSpc>
              <a:defRPr sz="576" b="1" i="0">
                <a:latin typeface="MTN Brighter Sans Bold" pitchFamily="2" charset="77"/>
                <a:ea typeface="MTN Brighter Sans Bold" pitchFamily="2" charset="77"/>
                <a:cs typeface="MTN Brighter Sans Bold" pitchFamily="2" charset="77"/>
                <a:sym typeface="MTN Brighter Sans ExtraBold"/>
              </a:defRPr>
            </a:lvl1pPr>
          </a:lstStyle>
          <a:p>
            <a:fld id="{86CB4B4D-7CA3-9044-876B-883B54F8677D}" type="slidenum">
              <a:rPr lang="en-ZA" smtClean="0"/>
              <a:t>‹N°›</a:t>
            </a:fld>
            <a:endParaRPr lang="en-ZA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21980067-937F-2246-942D-2245E3DB7A0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0" y="3014909"/>
            <a:ext cx="417724" cy="280741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1201" b="1" i="1">
                <a:latin typeface="MTN Brighter Sans Bold" pitchFamily="2" charset="77"/>
              </a:defRPr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406056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FFCD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11C3D9D-1E30-B247-924A-5D3958D76D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854700" cy="3295650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864" b="0" i="0">
                <a:latin typeface="MTN Brighter Sans Light" pitchFamily="2" charset="77"/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7A0FA39F-18D8-864E-917E-720171EC85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609" y="2606005"/>
            <a:ext cx="826367" cy="55537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1201" b="1" i="1">
                <a:latin typeface="MTN Brighter Sans Bold" pitchFamily="2" charset="77"/>
              </a:defRPr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84468DDF-0310-C543-A5DA-C8469AC3A4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5186" y="1979892"/>
            <a:ext cx="2643763" cy="18488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defRPr sz="1201" b="0" i="1">
                <a:latin typeface="MTN Brighter Sans" pitchFamily="2" charset="77"/>
              </a:defRPr>
            </a:lvl1pPr>
          </a:lstStyle>
          <a:p>
            <a:pPr lvl="0"/>
            <a:r>
              <a:rPr lang="en-GB"/>
              <a:t>00 Month 0000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A0287EC-C168-324F-9920-E03E7EDD82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587" y="525295"/>
            <a:ext cx="2544750" cy="11232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defRPr sz="4562" b="1" i="0">
                <a:latin typeface="MTN Brighter Sans ExtraBold" pitchFamily="2" charset="77"/>
              </a:defRPr>
            </a:lvl1pPr>
          </a:lstStyle>
          <a:p>
            <a:pPr lvl="0"/>
            <a:r>
              <a:rPr lang="en-GB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6229975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54619" y="455528"/>
            <a:ext cx="4207304" cy="350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4857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5854700" cy="329565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19" y="1286757"/>
            <a:ext cx="2089398" cy="1097504"/>
          </a:xfrm>
        </p:spPr>
        <p:txBody>
          <a:bodyPr anchor="ctr"/>
          <a:lstStyle>
            <a:lvl1pPr algn="l">
              <a:defRPr sz="1921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1305" y="1286757"/>
            <a:ext cx="1804404" cy="1097504"/>
          </a:xfrm>
        </p:spPr>
        <p:txBody>
          <a:bodyPr anchor="ctr"/>
          <a:lstStyle>
            <a:lvl1pPr marL="0" indent="0" algn="l">
              <a:buNone/>
              <a:defRPr sz="960" cap="all">
                <a:solidFill>
                  <a:schemeClr val="accent1"/>
                </a:solidFill>
              </a:defRPr>
            </a:lvl1pPr>
            <a:lvl2pPr marL="219547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2pPr>
            <a:lvl3pPr marL="439095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3pPr>
            <a:lvl4pPr marL="658642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4pPr>
            <a:lvl5pPr marL="878190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5pPr>
            <a:lvl6pPr marL="1097737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6pPr>
            <a:lvl7pPr marL="1317285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7pPr>
            <a:lvl8pPr marL="1536832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8pPr>
            <a:lvl9pPr marL="1756380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5015165" y="0"/>
            <a:ext cx="32932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026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2897" y="1251127"/>
            <a:ext cx="2318803" cy="16417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1475" y="1251127"/>
            <a:ext cx="2317082" cy="162317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681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19" y="1266775"/>
            <a:ext cx="2317081" cy="276926"/>
          </a:xfrm>
        </p:spPr>
        <p:txBody>
          <a:bodyPr anchor="b">
            <a:noAutofit/>
          </a:bodyPr>
          <a:lstStyle>
            <a:lvl1pPr marL="0" indent="0">
              <a:buNone/>
              <a:defRPr sz="1152" b="0">
                <a:solidFill>
                  <a:schemeClr val="accent1"/>
                </a:solidFill>
              </a:defRPr>
            </a:lvl1pPr>
            <a:lvl2pPr marL="219547" indent="0">
              <a:buNone/>
              <a:defRPr sz="960" b="1"/>
            </a:lvl2pPr>
            <a:lvl3pPr marL="439095" indent="0">
              <a:buNone/>
              <a:defRPr sz="864" b="1"/>
            </a:lvl3pPr>
            <a:lvl4pPr marL="658642" indent="0">
              <a:buNone/>
              <a:defRPr sz="768" b="1"/>
            </a:lvl4pPr>
            <a:lvl5pPr marL="878190" indent="0">
              <a:buNone/>
              <a:defRPr sz="768" b="1"/>
            </a:lvl5pPr>
            <a:lvl6pPr marL="1097737" indent="0">
              <a:buNone/>
              <a:defRPr sz="768" b="1"/>
            </a:lvl6pPr>
            <a:lvl7pPr marL="1317285" indent="0">
              <a:buNone/>
              <a:defRPr sz="768" b="1"/>
            </a:lvl7pPr>
            <a:lvl8pPr marL="1536832" indent="0">
              <a:buNone/>
              <a:defRPr sz="768" b="1"/>
            </a:lvl8pPr>
            <a:lvl9pPr marL="1756380" indent="0">
              <a:buNone/>
              <a:defRPr sz="7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619" y="1543701"/>
            <a:ext cx="2317081" cy="134914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81475" y="1251126"/>
            <a:ext cx="2317082" cy="292574"/>
          </a:xfrm>
        </p:spPr>
        <p:txBody>
          <a:bodyPr anchor="b">
            <a:noAutofit/>
          </a:bodyPr>
          <a:lstStyle>
            <a:lvl1pPr marL="0" indent="0">
              <a:buNone/>
              <a:defRPr sz="1152" b="0">
                <a:solidFill>
                  <a:schemeClr val="accent1"/>
                </a:solidFill>
              </a:defRPr>
            </a:lvl1pPr>
            <a:lvl2pPr marL="219547" indent="0">
              <a:buNone/>
              <a:defRPr sz="960" b="1"/>
            </a:lvl2pPr>
            <a:lvl3pPr marL="439095" indent="0">
              <a:buNone/>
              <a:defRPr sz="864" b="1"/>
            </a:lvl3pPr>
            <a:lvl4pPr marL="658642" indent="0">
              <a:buNone/>
              <a:defRPr sz="768" b="1"/>
            </a:lvl4pPr>
            <a:lvl5pPr marL="878190" indent="0">
              <a:buNone/>
              <a:defRPr sz="768" b="1"/>
            </a:lvl5pPr>
            <a:lvl6pPr marL="1097737" indent="0">
              <a:buNone/>
              <a:defRPr sz="768" b="1"/>
            </a:lvl6pPr>
            <a:lvl7pPr marL="1317285" indent="0">
              <a:buNone/>
              <a:defRPr sz="768" b="1"/>
            </a:lvl7pPr>
            <a:lvl8pPr marL="1536832" indent="0">
              <a:buNone/>
              <a:defRPr sz="768" b="1"/>
            </a:lvl8pPr>
            <a:lvl9pPr marL="1756380" indent="0">
              <a:buNone/>
              <a:defRPr sz="76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81475" y="1543702"/>
            <a:ext cx="2317082" cy="13491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679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837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Rectangle 5"/>
          <p:cNvSpPr/>
          <p:nvPr/>
        </p:nvSpPr>
        <p:spPr>
          <a:xfrm>
            <a:off x="5015165" y="0"/>
            <a:ext cx="32932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871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5854700" cy="329565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18" y="622512"/>
            <a:ext cx="1341298" cy="768985"/>
          </a:xfrm>
        </p:spPr>
        <p:txBody>
          <a:bodyPr anchor="b"/>
          <a:lstStyle>
            <a:lvl1pPr algn="l">
              <a:defRPr sz="115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6155" y="695748"/>
            <a:ext cx="2492312" cy="21971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54619" y="1503793"/>
            <a:ext cx="1341298" cy="1391496"/>
          </a:xfrm>
        </p:spPr>
        <p:txBody>
          <a:bodyPr/>
          <a:lstStyle>
            <a:lvl1pPr marL="0" indent="0">
              <a:buNone/>
              <a:defRPr sz="672">
                <a:solidFill>
                  <a:schemeClr val="accent1"/>
                </a:solidFill>
              </a:defRPr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5015165" y="0"/>
            <a:ext cx="32932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639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5854700" cy="329565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16" y="813740"/>
            <a:ext cx="1853729" cy="834085"/>
          </a:xfrm>
        </p:spPr>
        <p:txBody>
          <a:bodyPr anchor="b">
            <a:normAutofit/>
          </a:bodyPr>
          <a:lstStyle>
            <a:lvl1pPr algn="l">
              <a:defRPr sz="172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44343" y="549275"/>
            <a:ext cx="1549724" cy="21971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"/>
            </a:lvl1pPr>
            <a:lvl2pPr marL="219547" indent="0">
              <a:buNone/>
              <a:defRPr sz="768"/>
            </a:lvl2pPr>
            <a:lvl3pPr marL="439095" indent="0">
              <a:buNone/>
              <a:defRPr sz="768"/>
            </a:lvl3pPr>
            <a:lvl4pPr marL="658642" indent="0">
              <a:buNone/>
              <a:defRPr sz="768"/>
            </a:lvl4pPr>
            <a:lvl5pPr marL="878190" indent="0">
              <a:buNone/>
              <a:defRPr sz="768"/>
            </a:lvl5pPr>
            <a:lvl6pPr marL="1097737" indent="0">
              <a:buNone/>
              <a:defRPr sz="768"/>
            </a:lvl6pPr>
            <a:lvl7pPr marL="1317285" indent="0">
              <a:buNone/>
              <a:defRPr sz="768"/>
            </a:lvl7pPr>
            <a:lvl8pPr marL="1536832" indent="0">
              <a:buNone/>
              <a:defRPr sz="768"/>
            </a:lvl8pPr>
            <a:lvl9pPr marL="1756380" indent="0">
              <a:buNone/>
              <a:defRPr sz="76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54619" y="1757680"/>
            <a:ext cx="1853226" cy="659130"/>
          </a:xfrm>
        </p:spPr>
        <p:txBody>
          <a:bodyPr>
            <a:normAutofit/>
          </a:bodyPr>
          <a:lstStyle>
            <a:lvl1pPr marL="0" indent="0">
              <a:buNone/>
              <a:defRPr sz="672">
                <a:solidFill>
                  <a:schemeClr val="accent1"/>
                </a:solidFill>
              </a:defRPr>
            </a:lvl1pPr>
            <a:lvl2pPr marL="219547" indent="0">
              <a:buNone/>
              <a:defRPr sz="576"/>
            </a:lvl2pPr>
            <a:lvl3pPr marL="439095" indent="0">
              <a:buNone/>
              <a:defRPr sz="480"/>
            </a:lvl3pPr>
            <a:lvl4pPr marL="658642" indent="0">
              <a:buNone/>
              <a:defRPr sz="432"/>
            </a:lvl4pPr>
            <a:lvl5pPr marL="878190" indent="0">
              <a:buNone/>
              <a:defRPr sz="432"/>
            </a:lvl5pPr>
            <a:lvl6pPr marL="1097737" indent="0">
              <a:buNone/>
              <a:defRPr sz="432"/>
            </a:lvl6pPr>
            <a:lvl7pPr marL="1317285" indent="0">
              <a:buNone/>
              <a:defRPr sz="432"/>
            </a:lvl7pPr>
            <a:lvl8pPr marL="1536832" indent="0">
              <a:buNone/>
              <a:defRPr sz="432"/>
            </a:lvl8pPr>
            <a:lvl9pPr marL="1756380" indent="0">
              <a:buNone/>
              <a:defRPr sz="4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5" name="Rectangle 14"/>
          <p:cNvSpPr/>
          <p:nvPr/>
        </p:nvSpPr>
        <p:spPr>
          <a:xfrm>
            <a:off x="5015165" y="0"/>
            <a:ext cx="32932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647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5854700" cy="329565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54619" y="455528"/>
            <a:ext cx="4207304" cy="350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19" y="1251126"/>
            <a:ext cx="4207304" cy="1641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450" y="3071634"/>
            <a:ext cx="1853506" cy="1464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 b="1" i="0">
                <a:solidFill>
                  <a:schemeClr val="accent1"/>
                </a:solidFill>
              </a:defRPr>
            </a:lvl1pPr>
          </a:lstStyle>
          <a:p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4669" y="3072868"/>
            <a:ext cx="475694" cy="1464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15165" y="0"/>
            <a:ext cx="329327" cy="5492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971376" y="142115"/>
            <a:ext cx="402510" cy="3689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345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366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67" r:id="rId19"/>
  </p:sldLayoutIdLst>
  <p:txStyles>
    <p:titleStyle>
      <a:lvl1pPr algn="l" defTabSz="219547" rtl="0" eaLnBrk="1" latinLnBrk="0" hangingPunct="1">
        <a:spcBef>
          <a:spcPct val="0"/>
        </a:spcBef>
        <a:buNone/>
        <a:defRPr sz="1729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4661" indent="-164661" algn="l" defTabSz="219547" rtl="0" eaLnBrk="1" latinLnBrk="0" hangingPunct="1">
        <a:spcBef>
          <a:spcPts val="4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64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6765" indent="-137217" algn="l" defTabSz="219547" rtl="0" eaLnBrk="1" latinLnBrk="0" hangingPunct="1">
        <a:spcBef>
          <a:spcPts val="4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68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869" indent="-109774" algn="l" defTabSz="219547" rtl="0" eaLnBrk="1" latinLnBrk="0" hangingPunct="1">
        <a:spcBef>
          <a:spcPts val="4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2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68416" indent="-109774" algn="l" defTabSz="219547" rtl="0" eaLnBrk="1" latinLnBrk="0" hangingPunct="1">
        <a:spcBef>
          <a:spcPts val="4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87963" indent="-109774" algn="l" defTabSz="219547" rtl="0" eaLnBrk="1" latinLnBrk="0" hangingPunct="1">
        <a:spcBef>
          <a:spcPts val="4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07511" indent="-109774" algn="l" defTabSz="219547" rtl="0" eaLnBrk="1" latinLnBrk="0" hangingPunct="1">
        <a:spcBef>
          <a:spcPts val="4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27058" indent="-109774" algn="l" defTabSz="219547" rtl="0" eaLnBrk="1" latinLnBrk="0" hangingPunct="1">
        <a:spcBef>
          <a:spcPts val="4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46606" indent="-109774" algn="l" defTabSz="219547" rtl="0" eaLnBrk="1" latinLnBrk="0" hangingPunct="1">
        <a:spcBef>
          <a:spcPts val="4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6153" indent="-109774" algn="l" defTabSz="219547" rtl="0" eaLnBrk="1" latinLnBrk="0" hangingPunct="1">
        <a:spcBef>
          <a:spcPts val="48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76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54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547" algn="l" defTabSz="21954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9095" algn="l" defTabSz="21954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642" algn="l" defTabSz="21954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8190" algn="l" defTabSz="21954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737" algn="l" defTabSz="21954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7285" algn="l" defTabSz="21954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6832" algn="l" defTabSz="21954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6380" algn="l" defTabSz="219547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groupmediacontact.com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oupmediacontac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hyperlink" Target="https://www.flickr.com/photos/avlxyz/205014897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hyperlink" Target="https://www.publicdomainpictures.net/view-image.php?image=144088&amp;picture=&amp;jazyk=J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11" Type="http://schemas.openxmlformats.org/officeDocument/2006/relationships/hyperlink" Target="https://technofaq.org/posts/2020/06/call-center-analytics-and-how-it-can-transform-the-business/" TargetMode="External"/><Relationship Id="rId5" Type="http://schemas.openxmlformats.org/officeDocument/2006/relationships/hyperlink" Target="https://pixabay.com/ja/illustrations/%E3%82%B3%E3%83%BC%E3%83%AB-%E3%82%BB%E3%83%B3%E3%82%BF%E3%83%BC-%E3%82%A2%E3%82%A4%E3%82%B3%E3%83%B3%E3%82%92-2006867/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openxmlformats.org/officeDocument/2006/relationships/hyperlink" Target="http://technofaq.org/posts/2016/07/dealing-with-angry-customers-turning-crisis-into-opportunity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951" y="1784093"/>
            <a:ext cx="4038600" cy="106888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en-ZA" sz="1600" spc="-40" dirty="0">
                <a:solidFill>
                  <a:srgbClr val="FFFFFF"/>
                </a:solidFill>
              </a:rPr>
              <a:t>            GMC-MTN</a:t>
            </a:r>
            <a:endParaRPr sz="1600" dirty="0"/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en-ZA" sz="1600" b="0" spc="80" dirty="0">
                <a:solidFill>
                  <a:srgbClr val="FFFFFF"/>
                </a:solidFill>
                <a:latin typeface="Montserrat Light"/>
                <a:cs typeface="Montserrat Light"/>
              </a:rPr>
              <a:t>2022 Change-Over Plan</a:t>
            </a:r>
            <a:br>
              <a:rPr lang="en-ZA" sz="1600" b="0" spc="80" dirty="0">
                <a:solidFill>
                  <a:srgbClr val="FFFFFF"/>
                </a:solidFill>
                <a:latin typeface="Montserrat Light"/>
                <a:cs typeface="Montserrat Light"/>
              </a:rPr>
            </a:br>
            <a:br>
              <a:rPr lang="en-ZA" sz="1600" b="0" spc="80" dirty="0">
                <a:solidFill>
                  <a:srgbClr val="FFFFFF"/>
                </a:solidFill>
                <a:latin typeface="Montserrat Light"/>
                <a:cs typeface="Montserrat Light"/>
              </a:rPr>
            </a:br>
            <a:r>
              <a:rPr lang="en-ZA" sz="1600" b="1" spc="80" dirty="0">
                <a:solidFill>
                  <a:srgbClr val="FFFFFF"/>
                </a:solidFill>
                <a:latin typeface="Montserrat Light"/>
                <a:cs typeface="Montserrat Light"/>
              </a:rPr>
              <a:t>Technology Readiness</a:t>
            </a:r>
            <a:endParaRPr sz="1600" b="1" dirty="0">
              <a:latin typeface="Montserrat Light"/>
              <a:cs typeface="Montserrat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879" y="182880"/>
            <a:ext cx="1686269" cy="4117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4D293E-B44B-AE4E-6CC7-F8EA07E4A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13952"/>
            <a:ext cx="5854700" cy="281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1DDBF2-88A8-1318-DF79-FE1BCACD5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650" y="2867025"/>
            <a:ext cx="871804" cy="5852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10</a:t>
            </a:fld>
            <a:endParaRPr lang="en-Z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40C34E8-391F-AA8F-3E47-096B882DF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61"/>
            <a:ext cx="5854701" cy="31441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3B3D37-CD1A-7229-D126-3CCA4A884BE7}"/>
              </a:ext>
            </a:extLst>
          </p:cNvPr>
          <p:cNvSpPr txBox="1"/>
          <p:nvPr/>
        </p:nvSpPr>
        <p:spPr>
          <a:xfrm>
            <a:off x="0" y="1952625"/>
            <a:ext cx="3044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/>
              <a:t>Use both new system and GMC platform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/>
              <a:t>Training on new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/>
              <a:t>Familiarisation and Adoption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800" dirty="0"/>
              <a:t>Allow gradual migration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F32C0-CED1-A6E1-6EF4-7FD481BA9DFB}"/>
              </a:ext>
            </a:extLst>
          </p:cNvPr>
          <p:cNvSpPr txBox="1"/>
          <p:nvPr/>
        </p:nvSpPr>
        <p:spPr>
          <a:xfrm>
            <a:off x="1403350" y="123825"/>
            <a:ext cx="3625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b="1" dirty="0"/>
              <a:t>Phase 2 – Introduction of </a:t>
            </a:r>
            <a:r>
              <a:rPr lang="en-ZA" sz="1200" b="1" dirty="0" err="1"/>
              <a:t>Genesys</a:t>
            </a:r>
            <a:r>
              <a:rPr lang="en-ZA" sz="1200" b="1" dirty="0"/>
              <a:t> Technology</a:t>
            </a:r>
          </a:p>
        </p:txBody>
      </p:sp>
    </p:spTree>
    <p:extLst>
      <p:ext uri="{BB962C8B-B14F-4D97-AF65-F5344CB8AC3E}">
        <p14:creationId xmlns:p14="http://schemas.microsoft.com/office/powerpoint/2010/main" val="313937916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179" y="91529"/>
            <a:ext cx="2947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solidFill>
                  <a:srgbClr val="FFFFFF"/>
                </a:solidFill>
              </a:rPr>
              <a:t>CONTACT</a:t>
            </a:r>
            <a:r>
              <a:rPr sz="2400" spc="-90" dirty="0">
                <a:solidFill>
                  <a:srgbClr val="FFFFFF"/>
                </a:solidFill>
              </a:rPr>
              <a:t> </a:t>
            </a:r>
            <a:r>
              <a:rPr sz="2400" b="0" spc="-15" dirty="0">
                <a:solidFill>
                  <a:srgbClr val="FFFFFF"/>
                </a:solidFill>
                <a:latin typeface="Montserrat"/>
                <a:cs typeface="Montserrat"/>
              </a:rPr>
              <a:t>DETAILS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179" y="555472"/>
            <a:ext cx="2064385" cy="2069796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900" b="1" dirty="0">
                <a:solidFill>
                  <a:srgbClr val="FDFDFC"/>
                </a:solidFill>
                <a:latin typeface="Montserrat"/>
                <a:cs typeface="Montserrat"/>
              </a:rPr>
              <a:t>TEL:</a:t>
            </a:r>
            <a:endParaRPr sz="9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5" dirty="0">
                <a:solidFill>
                  <a:srgbClr val="FDFDFC"/>
                </a:solidFill>
                <a:latin typeface="Montserrat SemiBold"/>
                <a:cs typeface="Montserrat SemiBold"/>
              </a:rPr>
              <a:t>(+229) </a:t>
            </a:r>
            <a:r>
              <a:rPr sz="900" b="1" dirty="0">
                <a:solidFill>
                  <a:srgbClr val="FDFDFC"/>
                </a:solidFill>
                <a:latin typeface="Montserrat SemiBold"/>
                <a:cs typeface="Montserrat SemiBold"/>
              </a:rPr>
              <a:t>9517 </a:t>
            </a:r>
            <a:r>
              <a:rPr sz="900" b="1" spc="-5" dirty="0">
                <a:solidFill>
                  <a:srgbClr val="FDFDFC"/>
                </a:solidFill>
                <a:latin typeface="Montserrat SemiBold"/>
                <a:cs typeface="Montserrat SemiBold"/>
              </a:rPr>
              <a:t>0016 </a:t>
            </a:r>
            <a:r>
              <a:rPr sz="900" b="1" dirty="0">
                <a:solidFill>
                  <a:srgbClr val="FDFDFC"/>
                </a:solidFill>
                <a:latin typeface="Montserrat SemiBold"/>
                <a:cs typeface="Montserrat SemiBold"/>
              </a:rPr>
              <a:t>/ </a:t>
            </a:r>
            <a:r>
              <a:rPr sz="900" b="1" spc="-5" dirty="0">
                <a:solidFill>
                  <a:srgbClr val="FDFDFC"/>
                </a:solidFill>
                <a:latin typeface="Montserrat SemiBold"/>
                <a:cs typeface="Montserrat SemiBold"/>
              </a:rPr>
              <a:t>(+229) </a:t>
            </a:r>
            <a:r>
              <a:rPr sz="900" b="1" dirty="0">
                <a:solidFill>
                  <a:srgbClr val="FDFDFC"/>
                </a:solidFill>
                <a:latin typeface="Montserrat SemiBold"/>
                <a:cs typeface="Montserrat SemiBold"/>
              </a:rPr>
              <a:t>2130</a:t>
            </a:r>
            <a:r>
              <a:rPr sz="900" b="1" spc="-20" dirty="0">
                <a:solidFill>
                  <a:srgbClr val="FDFDFC"/>
                </a:solidFill>
                <a:latin typeface="Montserrat SemiBold"/>
                <a:cs typeface="Montserrat SemiBold"/>
              </a:rPr>
              <a:t> </a:t>
            </a:r>
            <a:r>
              <a:rPr sz="900" b="1" spc="-5" dirty="0">
                <a:solidFill>
                  <a:srgbClr val="FDFDFC"/>
                </a:solidFill>
                <a:latin typeface="Montserrat SemiBold"/>
                <a:cs typeface="Montserrat SemiBold"/>
              </a:rPr>
              <a:t>3325</a:t>
            </a:r>
            <a:endParaRPr sz="900" dirty="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DFDFC"/>
                </a:solidFill>
                <a:latin typeface="Montserrat"/>
                <a:cs typeface="Montserrat"/>
              </a:rPr>
              <a:t>E-MAIL:</a:t>
            </a:r>
            <a:endParaRPr sz="9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5" dirty="0">
                <a:solidFill>
                  <a:srgbClr val="FDFDFC"/>
                </a:solidFill>
                <a:latin typeface="Montserrat SemiBold"/>
                <a:cs typeface="Montserrat SemiBold"/>
                <a:hlinkClick r:id="rId3"/>
              </a:rPr>
              <a:t>contact@groupmediacontact.com</a:t>
            </a:r>
            <a:endParaRPr sz="900" dirty="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FDFDFC"/>
                </a:solidFill>
                <a:latin typeface="Montserrat"/>
                <a:cs typeface="Montserrat"/>
              </a:rPr>
              <a:t>PHYSICAL</a:t>
            </a:r>
            <a:r>
              <a:rPr sz="900" b="1" spc="-65" dirty="0">
                <a:solidFill>
                  <a:srgbClr val="FDFDFC"/>
                </a:solidFill>
                <a:latin typeface="Montserrat"/>
                <a:cs typeface="Montserrat"/>
              </a:rPr>
              <a:t> </a:t>
            </a:r>
            <a:r>
              <a:rPr sz="900" b="1" spc="-5" dirty="0">
                <a:solidFill>
                  <a:srgbClr val="FDFDFC"/>
                </a:solidFill>
                <a:latin typeface="Montserrat"/>
                <a:cs typeface="Montserrat"/>
              </a:rPr>
              <a:t>ADDRESS:</a:t>
            </a:r>
            <a:endParaRPr sz="9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5" dirty="0">
                <a:solidFill>
                  <a:srgbClr val="FDFDFC"/>
                </a:solidFill>
                <a:latin typeface="Montserrat SemiBold"/>
                <a:cs typeface="Montserrat SemiBold"/>
              </a:rPr>
              <a:t>Cotonou,</a:t>
            </a:r>
            <a:r>
              <a:rPr sz="900" b="1" spc="-95" dirty="0">
                <a:solidFill>
                  <a:srgbClr val="FDFDFC"/>
                </a:solidFill>
                <a:latin typeface="Montserrat SemiBold"/>
                <a:cs typeface="Montserrat SemiBold"/>
              </a:rPr>
              <a:t> </a:t>
            </a:r>
            <a:r>
              <a:rPr sz="900" b="1" spc="-5" dirty="0" err="1">
                <a:solidFill>
                  <a:srgbClr val="FDFDFC"/>
                </a:solidFill>
                <a:latin typeface="Montserrat SemiBold"/>
                <a:cs typeface="Montserrat SemiBold"/>
              </a:rPr>
              <a:t>Gbégamey</a:t>
            </a:r>
            <a:endParaRPr sz="900" dirty="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10" dirty="0">
                <a:solidFill>
                  <a:srgbClr val="FDFDFC"/>
                </a:solidFill>
                <a:latin typeface="Montserrat SemiBold"/>
                <a:cs typeface="Montserrat SemiBold"/>
              </a:rPr>
              <a:t>Avenue </a:t>
            </a:r>
            <a:r>
              <a:rPr sz="900" b="1" spc="-5" dirty="0">
                <a:solidFill>
                  <a:srgbClr val="FDFDFC"/>
                </a:solidFill>
                <a:latin typeface="Montserrat SemiBold"/>
                <a:cs typeface="Montserrat SemiBold"/>
              </a:rPr>
              <a:t>Dorothée </a:t>
            </a:r>
            <a:r>
              <a:rPr sz="900" b="1" dirty="0">
                <a:solidFill>
                  <a:srgbClr val="FDFDFC"/>
                </a:solidFill>
                <a:latin typeface="Montserrat SemiBold"/>
                <a:cs typeface="Montserrat SemiBold"/>
              </a:rPr>
              <a:t>Lima Rue,</a:t>
            </a:r>
            <a:r>
              <a:rPr sz="900" b="1" spc="-15" dirty="0">
                <a:solidFill>
                  <a:srgbClr val="FDFDFC"/>
                </a:solidFill>
                <a:latin typeface="Montserrat SemiBold"/>
                <a:cs typeface="Montserrat SemiBold"/>
              </a:rPr>
              <a:t> </a:t>
            </a:r>
            <a:r>
              <a:rPr sz="900" b="1" spc="-5" dirty="0">
                <a:solidFill>
                  <a:srgbClr val="FDFDFC"/>
                </a:solidFill>
                <a:latin typeface="Montserrat SemiBold"/>
                <a:cs typeface="Montserrat SemiBold"/>
              </a:rPr>
              <a:t>11.010</a:t>
            </a:r>
            <a:endParaRPr sz="900" dirty="0">
              <a:latin typeface="Montserrat SemiBold"/>
              <a:cs typeface="Montserrat SemiBol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Montserrat SemiBold"/>
              <a:cs typeface="Montserrat SemiBol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b="1" spc="-5" dirty="0">
                <a:solidFill>
                  <a:srgbClr val="FDFDFC"/>
                </a:solidFill>
                <a:latin typeface="Montserrat"/>
                <a:cs typeface="Montserrat"/>
              </a:rPr>
              <a:t>WEBSITE</a:t>
            </a:r>
            <a:endParaRPr sz="900" dirty="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-5" dirty="0">
                <a:solidFill>
                  <a:srgbClr val="FDFDFC"/>
                </a:solidFill>
                <a:latin typeface="Montserrat SemiBold"/>
                <a:cs typeface="Montserrat SemiBold"/>
                <a:hlinkClick r:id="rId4"/>
              </a:rPr>
              <a:t>www.groupmediacontact.com</a:t>
            </a:r>
            <a:endParaRPr sz="900" dirty="0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309177" y="945146"/>
            <a:ext cx="135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ontserrat"/>
                <a:cs typeface="Montserrat"/>
              </a:rPr>
              <a:t>1</a:t>
            </a:r>
            <a:endParaRPr sz="2400">
              <a:latin typeface="Montserrat"/>
              <a:cs typeface="Montserra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2514" y="840265"/>
            <a:ext cx="3188970" cy="6832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b="1" dirty="0">
                <a:solidFill>
                  <a:srgbClr val="0D0D0D"/>
                </a:solidFill>
                <a:latin typeface="Montserrat"/>
                <a:cs typeface="Montserrat"/>
              </a:rPr>
              <a:t>THE </a:t>
            </a:r>
            <a:r>
              <a:rPr sz="1100" b="1" spc="-5" dirty="0">
                <a:solidFill>
                  <a:srgbClr val="0D0D0D"/>
                </a:solidFill>
                <a:latin typeface="Montserrat"/>
                <a:cs typeface="Montserrat"/>
              </a:rPr>
              <a:t>BEST</a:t>
            </a:r>
            <a:r>
              <a:rPr sz="1100" b="1" spc="-10" dirty="0">
                <a:solidFill>
                  <a:srgbClr val="0D0D0D"/>
                </a:solidFill>
                <a:latin typeface="Montserrat"/>
                <a:cs typeface="Montserrat"/>
              </a:rPr>
              <a:t> </a:t>
            </a:r>
            <a:r>
              <a:rPr sz="1100" b="1" spc="-10" dirty="0">
                <a:solidFill>
                  <a:srgbClr val="ED1C24"/>
                </a:solidFill>
                <a:latin typeface="Montserrat"/>
                <a:cs typeface="Montserrat"/>
              </a:rPr>
              <a:t>EXPERTISE</a:t>
            </a:r>
            <a:endParaRPr sz="1100" dirty="0">
              <a:latin typeface="Montserrat"/>
              <a:cs typeface="Montserrat"/>
            </a:endParaRPr>
          </a:p>
          <a:p>
            <a:pPr marL="12700" marR="5080">
              <a:lnSpc>
                <a:spcPct val="114599"/>
              </a:lnSpc>
              <a:spcBef>
                <a:spcPts val="155"/>
              </a:spcBef>
            </a:pPr>
            <a:r>
              <a:rPr sz="800" dirty="0">
                <a:solidFill>
                  <a:srgbClr val="0D0D0D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In its operational strategy, it combines the best expertise  (human resources, environmental context, technologies)  adapted to each African country where it is established.</a:t>
            </a:r>
            <a:endParaRPr sz="800" dirty="0"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477" y="1665819"/>
            <a:ext cx="2443480" cy="67377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b="1" spc="-5" dirty="0">
                <a:solidFill>
                  <a:srgbClr val="0D0D0D"/>
                </a:solidFill>
                <a:latin typeface="Montserrat"/>
                <a:cs typeface="Montserrat"/>
              </a:rPr>
              <a:t>HIGHEST</a:t>
            </a:r>
            <a:r>
              <a:rPr sz="1100" b="1" spc="-10" dirty="0">
                <a:solidFill>
                  <a:srgbClr val="0D0D0D"/>
                </a:solidFill>
                <a:latin typeface="Montserrat"/>
                <a:cs typeface="Montserrat"/>
              </a:rPr>
              <a:t> </a:t>
            </a:r>
            <a:r>
              <a:rPr sz="1100" b="1" spc="-5" dirty="0">
                <a:solidFill>
                  <a:srgbClr val="ED1C24"/>
                </a:solidFill>
                <a:latin typeface="Montserrat"/>
                <a:cs typeface="Montserrat"/>
              </a:rPr>
              <a:t>QUALITY</a:t>
            </a:r>
            <a:endParaRPr sz="1100" dirty="0">
              <a:latin typeface="Montserrat"/>
              <a:cs typeface="Montserrat"/>
            </a:endParaRPr>
          </a:p>
          <a:p>
            <a:pPr marL="12700" marR="5080">
              <a:lnSpc>
                <a:spcPct val="114599"/>
              </a:lnSpc>
              <a:spcBef>
                <a:spcPts val="155"/>
              </a:spcBef>
            </a:pPr>
            <a:r>
              <a:rPr sz="800" dirty="0">
                <a:solidFill>
                  <a:srgbClr val="0D0D0D"/>
                </a:solidFill>
                <a:latin typeface="Montserrat Medium" panose="00000600000000000000" pitchFamily="2" charset="0"/>
                <a:cs typeface="Arial"/>
              </a:rPr>
              <a:t>It guarantees its customers’ global  outsourcing of their customer relations and  their sales force.</a:t>
            </a:r>
            <a:endParaRPr sz="800" dirty="0">
              <a:latin typeface="Montserrat Medium" panose="00000600000000000000" pitchFamily="2" charset="0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2058" y="1801012"/>
            <a:ext cx="1701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Montserrat"/>
                <a:cs typeface="Montserrat"/>
              </a:rPr>
              <a:t>2</a:t>
            </a:r>
            <a:endParaRPr sz="2000">
              <a:latin typeface="Montserrat"/>
              <a:cs typeface="Montserra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6550" y="2491035"/>
            <a:ext cx="2230755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5"/>
              </a:lnSpc>
              <a:tabLst>
                <a:tab pos="389255" algn="l"/>
              </a:tabLst>
            </a:pPr>
            <a:r>
              <a:rPr sz="3000" baseline="-36111" dirty="0">
                <a:solidFill>
                  <a:srgbClr val="FFFFFF"/>
                </a:solidFill>
                <a:latin typeface="Montserrat"/>
                <a:cs typeface="Montserrat"/>
              </a:rPr>
              <a:t>3	</a:t>
            </a:r>
            <a:r>
              <a:rPr sz="1100" b="1" spc="-5" dirty="0">
                <a:solidFill>
                  <a:srgbClr val="0D0D0D"/>
                </a:solidFill>
                <a:latin typeface="Montserrat"/>
                <a:cs typeface="Montserrat"/>
              </a:rPr>
              <a:t>GLOBAL</a:t>
            </a:r>
            <a:r>
              <a:rPr sz="1100" b="1" spc="-25" dirty="0">
                <a:solidFill>
                  <a:srgbClr val="0D0D0D"/>
                </a:solidFill>
                <a:latin typeface="Montserrat"/>
                <a:cs typeface="Montserrat"/>
              </a:rPr>
              <a:t> </a:t>
            </a:r>
            <a:r>
              <a:rPr sz="1100" b="1" spc="-5" dirty="0">
                <a:solidFill>
                  <a:srgbClr val="ED1C24"/>
                </a:solidFill>
                <a:latin typeface="Montserrat"/>
                <a:cs typeface="Montserrat"/>
              </a:rPr>
              <a:t>OUTSOURCING</a:t>
            </a:r>
            <a:endParaRPr sz="1100" dirty="0">
              <a:latin typeface="Montserrat"/>
              <a:cs typeface="Montserrat"/>
            </a:endParaRPr>
          </a:p>
          <a:p>
            <a:pPr marL="389255" marR="5080">
              <a:lnSpc>
                <a:spcPts val="1100"/>
              </a:lnSpc>
              <a:spcBef>
                <a:spcPts val="30"/>
              </a:spcBef>
            </a:pPr>
            <a:r>
              <a:rPr sz="800" dirty="0">
                <a:solidFill>
                  <a:srgbClr val="0D0D0D"/>
                </a:solidFill>
                <a:latin typeface="Montserrat Medium" panose="00000600000000000000" pitchFamily="2" charset="0"/>
                <a:cs typeface="Arial"/>
              </a:rPr>
              <a:t>It ensures production that meets  quality standards.</a:t>
            </a:r>
            <a:endParaRPr sz="800" dirty="0">
              <a:latin typeface="Montserrat Medium" panose="00000600000000000000" pitchFamily="2" charset="0"/>
              <a:cs typeface="Arial"/>
            </a:endParaRPr>
          </a:p>
        </p:txBody>
      </p:sp>
      <p:sp>
        <p:nvSpPr>
          <p:cNvPr id="2" name="object 12">
            <a:extLst>
              <a:ext uri="{FF2B5EF4-FFF2-40B4-BE49-F238E27FC236}">
                <a16:creationId xmlns:a16="http://schemas.microsoft.com/office/drawing/2014/main" id="{49DDE636-B740-C2D1-6AF0-507436F38D1B}"/>
              </a:ext>
            </a:extLst>
          </p:cNvPr>
          <p:cNvSpPr txBox="1">
            <a:spLocks/>
          </p:cNvSpPr>
          <p:nvPr/>
        </p:nvSpPr>
        <p:spPr>
          <a:xfrm>
            <a:off x="565150" y="123825"/>
            <a:ext cx="16332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ZA" sz="2600" kern="0" spc="-15" dirty="0"/>
              <a:t>WHY</a:t>
            </a:r>
            <a:r>
              <a:rPr lang="en-ZA" sz="2600" kern="0" spc="-70" dirty="0"/>
              <a:t> </a:t>
            </a:r>
            <a:r>
              <a:rPr lang="en-ZA" sz="2600" kern="0" spc="-20" dirty="0">
                <a:latin typeface="Montserrat"/>
                <a:cs typeface="Montserrat"/>
              </a:rPr>
              <a:t>US?</a:t>
            </a:r>
            <a:endParaRPr lang="en-ZA" sz="2600" kern="0" dirty="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2"/>
          </p:nvPr>
        </p:nvSpPr>
        <p:spPr>
          <a:xfrm>
            <a:off x="5593187" y="3116161"/>
            <a:ext cx="282388" cy="82025"/>
          </a:xfrm>
        </p:spPr>
        <p:txBody>
          <a:bodyPr/>
          <a:lstStyle/>
          <a:p>
            <a:fld id="{86CB4B4D-7CA3-9044-876B-883B54F8677D}" type="slidenum">
              <a:rPr lang="en-ZA" smtClean="0">
                <a:latin typeface="+mj-lt"/>
              </a:rPr>
              <a:t>3</a:t>
            </a:fld>
            <a:endParaRPr lang="en-ZA">
              <a:latin typeface="+mj-lt"/>
            </a:endParaRPr>
          </a:p>
        </p:txBody>
      </p:sp>
      <p:sp>
        <p:nvSpPr>
          <p:cNvPr id="3" name="object 52">
            <a:extLst>
              <a:ext uri="{FF2B5EF4-FFF2-40B4-BE49-F238E27FC236}">
                <a16:creationId xmlns:a16="http://schemas.microsoft.com/office/drawing/2014/main" id="{B8CC11B1-64E9-F8C6-F6C6-1BCBE569E68A}"/>
              </a:ext>
            </a:extLst>
          </p:cNvPr>
          <p:cNvSpPr txBox="1"/>
          <p:nvPr/>
        </p:nvSpPr>
        <p:spPr>
          <a:xfrm>
            <a:off x="170179" y="504825"/>
            <a:ext cx="2057400" cy="14362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en-US" sz="800" spc="40" dirty="0">
                <a:solidFill>
                  <a:srgbClr val="4C4C4C"/>
                </a:solidFill>
                <a:latin typeface="+mj-lt"/>
                <a:cs typeface="Arial"/>
              </a:rPr>
              <a:t>Architecture to route 100% of calls</a:t>
            </a:r>
            <a:endParaRPr lang="en-US" sz="800" dirty="0">
              <a:latin typeface="+mj-lt"/>
              <a:cs typeface="Arial"/>
            </a:endParaRPr>
          </a:p>
        </p:txBody>
      </p:sp>
      <p:sp>
        <p:nvSpPr>
          <p:cNvPr id="6" name="object 28">
            <a:extLst>
              <a:ext uri="{FF2B5EF4-FFF2-40B4-BE49-F238E27FC236}">
                <a16:creationId xmlns:a16="http://schemas.microsoft.com/office/drawing/2014/main" id="{5D3E4232-5A0C-F780-8A61-7B035EEBD465}"/>
              </a:ext>
            </a:extLst>
          </p:cNvPr>
          <p:cNvSpPr txBox="1">
            <a:spLocks/>
          </p:cNvSpPr>
          <p:nvPr/>
        </p:nvSpPr>
        <p:spPr>
          <a:xfrm>
            <a:off x="170179" y="142945"/>
            <a:ext cx="24657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219547" rtl="0" eaLnBrk="1" latinLnBrk="0" hangingPunct="1">
              <a:spcBef>
                <a:spcPct val="0"/>
              </a:spcBef>
              <a:buNone/>
              <a:defRPr sz="1729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ZA" sz="1000" b="1" dirty="0">
                <a:solidFill>
                  <a:srgbClr val="0D0D0D"/>
                </a:solidFill>
              </a:rPr>
              <a:t>TECHNOLOGY READINESS</a:t>
            </a:r>
            <a:endParaRPr lang="en-ZA" sz="1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F42C2E-8C46-B5AA-38D7-421EF263629B}"/>
              </a:ext>
            </a:extLst>
          </p:cNvPr>
          <p:cNvSpPr txBox="1"/>
          <p:nvPr/>
        </p:nvSpPr>
        <p:spPr>
          <a:xfrm>
            <a:off x="107950" y="819078"/>
            <a:ext cx="2927320" cy="2154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200" b="1" strike="noStrike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strike="noStrike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GMC PRODUCTION SITE</a:t>
            </a:r>
          </a:p>
          <a:p>
            <a:pPr lvl="0" algn="just">
              <a:lnSpc>
                <a:spcPct val="107000"/>
              </a:lnSpc>
            </a:pPr>
            <a:endParaRPr lang="en-US" sz="1200" b="1" u="sng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ZA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ZA" sz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ZA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ZA" sz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US" sz="12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en-US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1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Channel Capacity</a:t>
            </a:r>
            <a:r>
              <a:rPr lang="en-US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</a:pPr>
            <a:r>
              <a:rPr lang="en-US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1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80  </a:t>
            </a:r>
          </a:p>
          <a:p>
            <a:pPr lvl="0">
              <a:lnSpc>
                <a:spcPct val="107000"/>
              </a:lnSpc>
            </a:pPr>
            <a:r>
              <a:rPr lang="en-US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xpandable: 100</a:t>
            </a:r>
            <a:endParaRPr lang="en-ZA" sz="1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n empty office with desks and chairs">
            <a:extLst>
              <a:ext uri="{FF2B5EF4-FFF2-40B4-BE49-F238E27FC236}">
                <a16:creationId xmlns:a16="http://schemas.microsoft.com/office/drawing/2014/main" id="{12357F19-CF08-83CF-E218-7828B6D63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9360" y="1128444"/>
            <a:ext cx="2167468" cy="12192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AB43081-0C08-87EE-7ACF-E36A669C518A}"/>
              </a:ext>
            </a:extLst>
          </p:cNvPr>
          <p:cNvSpPr txBox="1"/>
          <p:nvPr/>
        </p:nvSpPr>
        <p:spPr>
          <a:xfrm>
            <a:off x="2818615" y="450694"/>
            <a:ext cx="2711480" cy="24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MTN</a:t>
            </a:r>
            <a:r>
              <a:rPr lang="en-US" sz="1000" b="1" strike="noStrike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PRODUCTION SITE</a:t>
            </a:r>
            <a:endParaRPr lang="en-ZA" sz="1000" u="none" strike="noStrik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52">
            <a:extLst>
              <a:ext uri="{FF2B5EF4-FFF2-40B4-BE49-F238E27FC236}">
                <a16:creationId xmlns:a16="http://schemas.microsoft.com/office/drawing/2014/main" id="{648DBB58-4A5D-3C30-0344-61E69B0461C1}"/>
              </a:ext>
            </a:extLst>
          </p:cNvPr>
          <p:cNvSpPr txBox="1"/>
          <p:nvPr/>
        </p:nvSpPr>
        <p:spPr>
          <a:xfrm>
            <a:off x="2910070" y="854615"/>
            <a:ext cx="2528571" cy="3282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en-US" sz="1000" spc="40" dirty="0">
                <a:solidFill>
                  <a:srgbClr val="4C4C4C"/>
                </a:solidFill>
                <a:latin typeface="+mj-lt"/>
                <a:cs typeface="Arial"/>
              </a:rPr>
              <a:t>Requirement to route calls via MTN to GMC SIP Platform</a:t>
            </a:r>
            <a:endParaRPr lang="en-US" sz="1000" dirty="0">
              <a:latin typeface="+mj-lt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75F059-E40F-74FC-3028-CC50F5756429}"/>
              </a:ext>
            </a:extLst>
          </p:cNvPr>
          <p:cNvSpPr txBox="1"/>
          <p:nvPr/>
        </p:nvSpPr>
        <p:spPr>
          <a:xfrm>
            <a:off x="2848808" y="1260348"/>
            <a:ext cx="2928134" cy="139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MTN route </a:t>
            </a:r>
            <a:r>
              <a:rPr lang="en-US" sz="1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SIP traffic to GMC cloud platform</a:t>
            </a:r>
            <a:endParaRPr lang="en-ZA" sz="1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IPSec</a:t>
            </a:r>
            <a:r>
              <a:rPr lang="en-US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Tunnel between </a:t>
            </a:r>
            <a:r>
              <a:rPr lang="en-US" sz="1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MTN and GMC for access to business applications and Hermes Backup platform</a:t>
            </a:r>
            <a:endParaRPr lang="en-ZA" sz="1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0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IPSec</a:t>
            </a:r>
            <a:r>
              <a:rPr lang="en-US" sz="1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Tunnel </a:t>
            </a:r>
            <a:r>
              <a:rPr lang="en-US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Agent to access Hermes platform</a:t>
            </a:r>
            <a:endParaRPr lang="en-ZA" sz="1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Sufficient b</a:t>
            </a:r>
            <a:r>
              <a:rPr lang="en-US" sz="10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andwidth to the cloud </a:t>
            </a:r>
            <a:r>
              <a:rPr lang="en-US" sz="1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ZA" sz="10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 12">
            <a:extLst>
              <a:ext uri="{FF2B5EF4-FFF2-40B4-BE49-F238E27FC236}">
                <a16:creationId xmlns:a16="http://schemas.microsoft.com/office/drawing/2014/main" id="{1E553A87-3209-E2C5-36DB-27EEB750C6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2774" y="63156"/>
            <a:ext cx="1324168" cy="34114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833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70752" y="2224219"/>
            <a:ext cx="2274570" cy="9130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701675">
              <a:lnSpc>
                <a:spcPts val="2500"/>
              </a:lnSpc>
              <a:spcBef>
                <a:spcPts val="700"/>
              </a:spcBef>
            </a:pPr>
            <a:r>
              <a:rPr sz="2600" spc="-20" dirty="0">
                <a:solidFill>
                  <a:srgbClr val="0D0D0D"/>
                </a:solidFill>
              </a:rPr>
              <a:t>CÔTE  </a:t>
            </a:r>
            <a:r>
              <a:rPr sz="2600" spc="-40" dirty="0">
                <a:solidFill>
                  <a:srgbClr val="0D0D0D"/>
                </a:solidFill>
              </a:rPr>
              <a:t>D</a:t>
            </a:r>
            <a:r>
              <a:rPr sz="2600" dirty="0">
                <a:solidFill>
                  <a:srgbClr val="0D0D0D"/>
                </a:solidFill>
              </a:rPr>
              <a:t>’</a:t>
            </a:r>
            <a:r>
              <a:rPr sz="2600" spc="-15" dirty="0">
                <a:solidFill>
                  <a:srgbClr val="0D0D0D"/>
                </a:solidFill>
              </a:rPr>
              <a:t>I</a:t>
            </a:r>
            <a:r>
              <a:rPr sz="2600" spc="-60" dirty="0">
                <a:solidFill>
                  <a:srgbClr val="0D0D0D"/>
                </a:solidFill>
              </a:rPr>
              <a:t>V</a:t>
            </a:r>
            <a:r>
              <a:rPr sz="2600" dirty="0">
                <a:solidFill>
                  <a:srgbClr val="0D0D0D"/>
                </a:solidFill>
              </a:rPr>
              <a:t>OIRE</a:t>
            </a:r>
            <a:endParaRPr sz="2600" dirty="0"/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0" spc="45" dirty="0">
                <a:solidFill>
                  <a:srgbClr val="595959"/>
                </a:solidFill>
                <a:latin typeface="Montserrat Light" panose="00000400000000000000" pitchFamily="2" charset="0"/>
                <a:cs typeface="Arial"/>
              </a:rPr>
              <a:t>COLLABORATION </a:t>
            </a:r>
            <a:r>
              <a:rPr sz="1100" b="0" spc="75" dirty="0">
                <a:solidFill>
                  <a:srgbClr val="595959"/>
                </a:solidFill>
                <a:latin typeface="Montserrat Light" panose="00000400000000000000" pitchFamily="2" charset="0"/>
                <a:cs typeface="Arial"/>
              </a:rPr>
              <a:t>WITH</a:t>
            </a:r>
            <a:r>
              <a:rPr sz="1100" b="0" spc="-100" dirty="0">
                <a:solidFill>
                  <a:srgbClr val="595959"/>
                </a:solidFill>
                <a:latin typeface="Montserrat Light" panose="00000400000000000000" pitchFamily="2" charset="0"/>
                <a:cs typeface="Arial"/>
              </a:rPr>
              <a:t> </a:t>
            </a:r>
            <a:r>
              <a:rPr sz="1100" b="0" spc="75" dirty="0">
                <a:solidFill>
                  <a:srgbClr val="595959"/>
                </a:solidFill>
                <a:latin typeface="Montserrat Light" panose="00000400000000000000" pitchFamily="2" charset="0"/>
                <a:cs typeface="Arial"/>
              </a:rPr>
              <a:t>MTN</a:t>
            </a:r>
            <a:endParaRPr sz="1100" dirty="0">
              <a:latin typeface="Montserrat Light" panose="00000400000000000000" pitchFamily="2" charset="0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31439" y="2497029"/>
            <a:ext cx="13011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Montserrat"/>
                <a:cs typeface="Montserrat"/>
              </a:rPr>
              <a:t>NUMBER OF</a:t>
            </a:r>
            <a:r>
              <a:rPr sz="800" b="1" spc="-85" dirty="0">
                <a:solidFill>
                  <a:srgbClr val="FFFFFF"/>
                </a:solidFill>
                <a:latin typeface="Montserrat"/>
                <a:cs typeface="Montserrat"/>
              </a:rPr>
              <a:t> </a:t>
            </a:r>
            <a:r>
              <a:rPr sz="800" b="1" dirty="0">
                <a:solidFill>
                  <a:srgbClr val="FFFFFF"/>
                </a:solidFill>
                <a:latin typeface="Montserrat"/>
                <a:cs typeface="Montserrat"/>
              </a:rPr>
              <a:t>POSITIONS</a:t>
            </a:r>
            <a:endParaRPr sz="800" dirty="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11741" y="2573229"/>
            <a:ext cx="7404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ZA" sz="3000" spc="-15" dirty="0">
                <a:solidFill>
                  <a:srgbClr val="FFFFFF"/>
                </a:solidFill>
                <a:latin typeface="Montserrat Light"/>
                <a:cs typeface="Montserrat Light"/>
              </a:rPr>
              <a:t>80</a:t>
            </a:r>
            <a:endParaRPr sz="3000" dirty="0"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91062" y="2497029"/>
            <a:ext cx="7213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Montserrat"/>
                <a:cs typeface="Montserrat"/>
              </a:rPr>
              <a:t>HEADCOUNT</a:t>
            </a:r>
            <a:endParaRPr sz="800">
              <a:latin typeface="Montserrat"/>
              <a:cs typeface="Montserra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73511" y="2573229"/>
            <a:ext cx="7562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ZA" sz="3000" dirty="0">
                <a:solidFill>
                  <a:srgbClr val="FFFFFF"/>
                </a:solidFill>
                <a:latin typeface="Montserrat Light"/>
                <a:cs typeface="Montserrat Light"/>
              </a:rPr>
              <a:t>225</a:t>
            </a:r>
            <a:endParaRPr sz="3000" dirty="0">
              <a:latin typeface="Montserrat Light"/>
              <a:cs typeface="Montserrat Light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3A919CFB-31F3-4269-8B73-BFCD7A11BE51}"/>
              </a:ext>
            </a:extLst>
          </p:cNvPr>
          <p:cNvSpPr txBox="1"/>
          <p:nvPr/>
        </p:nvSpPr>
        <p:spPr>
          <a:xfrm>
            <a:off x="3093642" y="1647825"/>
            <a:ext cx="2761058" cy="21762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lang="en-ZA" sz="1300" b="1" spc="-10" dirty="0">
                <a:solidFill>
                  <a:srgbClr val="0D0D0D"/>
                </a:solidFill>
                <a:latin typeface="Montserrat"/>
                <a:cs typeface="Montserrat"/>
              </a:rPr>
              <a:t>SITES </a:t>
            </a:r>
            <a:r>
              <a:rPr lang="en-ZA" sz="1300" spc="-10" dirty="0">
                <a:solidFill>
                  <a:srgbClr val="FF0000"/>
                </a:solidFill>
                <a:latin typeface="Montserrat"/>
                <a:cs typeface="Montserrat"/>
              </a:rPr>
              <a:t>ABIDJAN</a:t>
            </a:r>
            <a:endParaRPr lang="en-ZA" sz="1300" dirty="0">
              <a:solidFill>
                <a:srgbClr val="FF0000"/>
              </a:solidFill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>
                <a:latin typeface="+mj-lt"/>
              </a:rPr>
              <a:t>5</a:t>
            </a:fld>
            <a:endParaRPr lang="en-ZA">
              <a:latin typeface="+mj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F84D030-B43D-4F38-5411-885CFA10D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0"/>
            <a:ext cx="44958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2284AD-7376-7738-32C2-C80A033FC4F4}"/>
              </a:ext>
            </a:extLst>
          </p:cNvPr>
          <p:cNvSpPr txBox="1"/>
          <p:nvPr/>
        </p:nvSpPr>
        <p:spPr>
          <a:xfrm>
            <a:off x="3079750" y="2181225"/>
            <a:ext cx="2400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redundant server at MTN Site </a:t>
            </a:r>
          </a:p>
          <a:p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have 60 voice licenses</a:t>
            </a:r>
            <a:endParaRPr lang="en-ZA" sz="1000" dirty="0"/>
          </a:p>
        </p:txBody>
      </p:sp>
      <p:pic>
        <p:nvPicPr>
          <p:cNvPr id="7" name="Image 12">
            <a:extLst>
              <a:ext uri="{FF2B5EF4-FFF2-40B4-BE49-F238E27FC236}">
                <a16:creationId xmlns:a16="http://schemas.microsoft.com/office/drawing/2014/main" id="{FE492A08-F13E-F778-6B5A-BA0353650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2774" y="63156"/>
            <a:ext cx="1324168" cy="34114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74475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6</a:t>
            </a:fld>
            <a:endParaRPr lang="en-Z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17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2774" y="63156"/>
            <a:ext cx="1324168" cy="34114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object 28">
            <a:extLst>
              <a:ext uri="{FF2B5EF4-FFF2-40B4-BE49-F238E27FC236}">
                <a16:creationId xmlns:a16="http://schemas.microsoft.com/office/drawing/2014/main" id="{DBE6D3C0-4C85-60E9-51CE-DF8F10089E2C}"/>
              </a:ext>
            </a:extLst>
          </p:cNvPr>
          <p:cNvSpPr txBox="1">
            <a:spLocks/>
          </p:cNvSpPr>
          <p:nvPr/>
        </p:nvSpPr>
        <p:spPr>
          <a:xfrm>
            <a:off x="170179" y="142945"/>
            <a:ext cx="24657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219547" rtl="0" eaLnBrk="1" latinLnBrk="0" hangingPunct="1">
              <a:spcBef>
                <a:spcPct val="0"/>
              </a:spcBef>
              <a:buNone/>
              <a:defRPr sz="1729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ZA" sz="1000" b="1" dirty="0">
                <a:solidFill>
                  <a:srgbClr val="0D0D0D"/>
                </a:solidFill>
              </a:rPr>
              <a:t>TECHNOLOGY - TELEWORKING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652FC-EC3C-7D56-DD9E-3A118E67372C}"/>
              </a:ext>
            </a:extLst>
          </p:cNvPr>
          <p:cNvSpPr txBox="1"/>
          <p:nvPr/>
        </p:nvSpPr>
        <p:spPr>
          <a:xfrm>
            <a:off x="-353716" y="815557"/>
            <a:ext cx="2568246" cy="1779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Platform capacity</a:t>
            </a:r>
            <a:endParaRPr lang="en-ZA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Voice license: 750 lines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en-ZA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Fixed </a:t>
            </a: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gent : 80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endParaRPr lang="en-ZA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eleworking: 20 </a:t>
            </a:r>
            <a:endParaRPr lang="en-ZA" sz="1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52">
            <a:extLst>
              <a:ext uri="{FF2B5EF4-FFF2-40B4-BE49-F238E27FC236}">
                <a16:creationId xmlns:a16="http://schemas.microsoft.com/office/drawing/2014/main" id="{B166DD2A-596F-50FB-B6A4-E7DD86B531AB}"/>
              </a:ext>
            </a:extLst>
          </p:cNvPr>
          <p:cNvSpPr txBox="1"/>
          <p:nvPr/>
        </p:nvSpPr>
        <p:spPr>
          <a:xfrm>
            <a:off x="170179" y="467150"/>
            <a:ext cx="2985771" cy="17440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en-US" sz="1000" spc="40" dirty="0">
                <a:solidFill>
                  <a:srgbClr val="4C4C4C"/>
                </a:solidFill>
                <a:cs typeface="Arial"/>
              </a:rPr>
              <a:t>Cloud Based, high Availability and Secured</a:t>
            </a:r>
            <a:endParaRPr lang="en-US" sz="1000" dirty="0">
              <a:cs typeface="Arial"/>
            </a:endParaRPr>
          </a:p>
        </p:txBody>
      </p:sp>
      <p:pic>
        <p:nvPicPr>
          <p:cNvPr id="9" name="Picture 8" descr="Icon">
            <a:extLst>
              <a:ext uri="{FF2B5EF4-FFF2-40B4-BE49-F238E27FC236}">
                <a16:creationId xmlns:a16="http://schemas.microsoft.com/office/drawing/2014/main" id="{099013B3-5981-8F57-DE67-99CAD3A6BB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31950" y="1043018"/>
            <a:ext cx="479360" cy="3587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89A312-936E-B35B-A53D-195530DE145C}"/>
              </a:ext>
            </a:extLst>
          </p:cNvPr>
          <p:cNvSpPr txBox="1"/>
          <p:nvPr/>
        </p:nvSpPr>
        <p:spPr>
          <a:xfrm>
            <a:off x="2317750" y="832217"/>
            <a:ext cx="3459191" cy="2217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000" b="1" dirty="0">
                <a:latin typeface="+mj-lt"/>
              </a:rPr>
              <a:t>Technology Features  </a:t>
            </a:r>
          </a:p>
          <a:p>
            <a:endParaRPr lang="en-ZA" sz="10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000" dirty="0"/>
              <a:t>Dynamic Interactive Voice Server (IVR)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000" dirty="0"/>
              <a:t>Incoming calls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000" dirty="0"/>
              <a:t>Outgoing calls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000" dirty="0"/>
              <a:t>Voicemail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000" dirty="0"/>
              <a:t>Web instant messaging (chat)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000" dirty="0"/>
              <a:t>Emails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000" dirty="0"/>
              <a:t>Conversational texting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000" dirty="0"/>
              <a:t>Social networks (WhatsApp / Twitter / Instagram)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6B85816-96BE-26D1-BE0A-A4D751C84E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765405" y="583401"/>
            <a:ext cx="563880" cy="56388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26" name="Picture 25" descr="A group of people wearing headsets">
            <a:extLst>
              <a:ext uri="{FF2B5EF4-FFF2-40B4-BE49-F238E27FC236}">
                <a16:creationId xmlns:a16="http://schemas.microsoft.com/office/drawing/2014/main" id="{FD5D5B14-E372-5A92-4A97-BF88175943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479617" y="1640030"/>
            <a:ext cx="636713" cy="424061"/>
          </a:xfrm>
          <a:prstGeom prst="rect">
            <a:avLst/>
          </a:prstGeom>
        </p:spPr>
      </p:pic>
      <p:pic>
        <p:nvPicPr>
          <p:cNvPr id="33" name="Picture 32" descr="A person wearing headphones&#10;&#10;Description automatically generated with low confidence">
            <a:extLst>
              <a:ext uri="{FF2B5EF4-FFF2-40B4-BE49-F238E27FC236}">
                <a16:creationId xmlns:a16="http://schemas.microsoft.com/office/drawing/2014/main" id="{BD28DE69-3121-0965-917E-595B4FAE61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479617" y="2226262"/>
            <a:ext cx="699634" cy="46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827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7</a:t>
            </a:fld>
            <a:endParaRPr lang="en-Z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17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2774" y="63156"/>
            <a:ext cx="1324168" cy="34114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object 28">
            <a:extLst>
              <a:ext uri="{FF2B5EF4-FFF2-40B4-BE49-F238E27FC236}">
                <a16:creationId xmlns:a16="http://schemas.microsoft.com/office/drawing/2014/main" id="{DBE6D3C0-4C85-60E9-51CE-DF8F10089E2C}"/>
              </a:ext>
            </a:extLst>
          </p:cNvPr>
          <p:cNvSpPr txBox="1">
            <a:spLocks/>
          </p:cNvSpPr>
          <p:nvPr/>
        </p:nvSpPr>
        <p:spPr>
          <a:xfrm>
            <a:off x="170179" y="142945"/>
            <a:ext cx="24657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219547" rtl="0" eaLnBrk="1" latinLnBrk="0" hangingPunct="1">
              <a:spcBef>
                <a:spcPct val="0"/>
              </a:spcBef>
              <a:buNone/>
              <a:defRPr sz="1729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ZA" sz="1000" b="1" dirty="0">
                <a:solidFill>
                  <a:srgbClr val="0D0D0D"/>
                </a:solidFill>
              </a:rPr>
              <a:t>TECHNOLOGY PLATFORM </a:t>
            </a:r>
          </a:p>
        </p:txBody>
      </p:sp>
      <p:sp>
        <p:nvSpPr>
          <p:cNvPr id="7" name="object 52">
            <a:extLst>
              <a:ext uri="{FF2B5EF4-FFF2-40B4-BE49-F238E27FC236}">
                <a16:creationId xmlns:a16="http://schemas.microsoft.com/office/drawing/2014/main" id="{B166DD2A-596F-50FB-B6A4-E7DD86B531AB}"/>
              </a:ext>
            </a:extLst>
          </p:cNvPr>
          <p:cNvSpPr txBox="1"/>
          <p:nvPr/>
        </p:nvSpPr>
        <p:spPr>
          <a:xfrm>
            <a:off x="170179" y="457312"/>
            <a:ext cx="3366771" cy="17440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en-US" sz="1000" spc="40" dirty="0">
                <a:solidFill>
                  <a:srgbClr val="4C4C4C"/>
                </a:solidFill>
                <a:cs typeface="Arial"/>
              </a:rPr>
              <a:t>Plan to gradually take over 100% of MTN Calls</a:t>
            </a:r>
            <a:endParaRPr lang="en-US" sz="1000" dirty="0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1E520-4350-78A0-1E00-AE038625A6EE}"/>
              </a:ext>
            </a:extLst>
          </p:cNvPr>
          <p:cNvSpPr txBox="1"/>
          <p:nvPr/>
        </p:nvSpPr>
        <p:spPr>
          <a:xfrm>
            <a:off x="107950" y="822221"/>
            <a:ext cx="5593606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Switching of all calls to the GMC Cloud platform gradually in 4 phases (25% of calls each week).</a:t>
            </a:r>
            <a:endParaRPr lang="en-ZA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15E34E4-B916-9E89-63A8-03322BB37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897708"/>
              </p:ext>
            </p:extLst>
          </p:nvPr>
        </p:nvGraphicFramePr>
        <p:xfrm>
          <a:off x="169215" y="1222331"/>
          <a:ext cx="3672535" cy="194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45254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8</a:t>
            </a:fld>
            <a:endParaRPr lang="en-Z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3" name="Image 9">
            <a:extLst>
              <a:ext uri="{FF2B5EF4-FFF2-40B4-BE49-F238E27FC236}">
                <a16:creationId xmlns:a16="http://schemas.microsoft.com/office/drawing/2014/main" id="{4DF1CC72-26E8-1BB7-CD8E-1174B818C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" y="37125"/>
            <a:ext cx="5822950" cy="2943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2C8C3C-B15E-A10E-56BD-36E5EC5A4B6A}"/>
              </a:ext>
            </a:extLst>
          </p:cNvPr>
          <p:cNvSpPr txBox="1"/>
          <p:nvPr/>
        </p:nvSpPr>
        <p:spPr>
          <a:xfrm>
            <a:off x="1250950" y="276225"/>
            <a:ext cx="3625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200" b="1" dirty="0"/>
              <a:t>Phase 1 – Use GMC Technology</a:t>
            </a:r>
          </a:p>
        </p:txBody>
      </p:sp>
    </p:spTree>
    <p:extLst>
      <p:ext uri="{BB962C8B-B14F-4D97-AF65-F5344CB8AC3E}">
        <p14:creationId xmlns:p14="http://schemas.microsoft.com/office/powerpoint/2010/main" val="15897314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9</a:t>
            </a:fld>
            <a:endParaRPr lang="en-ZA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pic>
        <p:nvPicPr>
          <p:cNvPr id="17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2774" y="63156"/>
            <a:ext cx="1324168" cy="34114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object 28">
            <a:extLst>
              <a:ext uri="{FF2B5EF4-FFF2-40B4-BE49-F238E27FC236}">
                <a16:creationId xmlns:a16="http://schemas.microsoft.com/office/drawing/2014/main" id="{DBE6D3C0-4C85-60E9-51CE-DF8F10089E2C}"/>
              </a:ext>
            </a:extLst>
          </p:cNvPr>
          <p:cNvSpPr txBox="1">
            <a:spLocks/>
          </p:cNvSpPr>
          <p:nvPr/>
        </p:nvSpPr>
        <p:spPr>
          <a:xfrm>
            <a:off x="170179" y="142945"/>
            <a:ext cx="24657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219547" rtl="0" eaLnBrk="1" latinLnBrk="0" hangingPunct="1">
              <a:spcBef>
                <a:spcPct val="0"/>
              </a:spcBef>
              <a:buNone/>
              <a:defRPr sz="1729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ZA" sz="1000" b="1" dirty="0">
                <a:solidFill>
                  <a:srgbClr val="0D0D0D"/>
                </a:solidFill>
              </a:rPr>
              <a:t>TECHNOLOGY PLATFORM </a:t>
            </a:r>
          </a:p>
        </p:txBody>
      </p:sp>
      <p:sp>
        <p:nvSpPr>
          <p:cNvPr id="7" name="object 52">
            <a:extLst>
              <a:ext uri="{FF2B5EF4-FFF2-40B4-BE49-F238E27FC236}">
                <a16:creationId xmlns:a16="http://schemas.microsoft.com/office/drawing/2014/main" id="{B166DD2A-596F-50FB-B6A4-E7DD86B531AB}"/>
              </a:ext>
            </a:extLst>
          </p:cNvPr>
          <p:cNvSpPr txBox="1"/>
          <p:nvPr/>
        </p:nvSpPr>
        <p:spPr>
          <a:xfrm>
            <a:off x="170179" y="457312"/>
            <a:ext cx="4662171" cy="174407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lang="en-US" sz="1000" spc="40" dirty="0">
                <a:solidFill>
                  <a:srgbClr val="4C4C4C"/>
                </a:solidFill>
                <a:cs typeface="Arial"/>
              </a:rPr>
              <a:t>Plan to gradually take over 100% of MTN Calls  - New Technology</a:t>
            </a:r>
            <a:endParaRPr lang="en-US" sz="1000" dirty="0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1E520-4350-78A0-1E00-AE038625A6EE}"/>
              </a:ext>
            </a:extLst>
          </p:cNvPr>
          <p:cNvSpPr txBox="1"/>
          <p:nvPr/>
        </p:nvSpPr>
        <p:spPr>
          <a:xfrm>
            <a:off x="107950" y="822221"/>
            <a:ext cx="5105400" cy="52835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Switching of all calls to the GENESYS platform gradually in 4 phases (25% of calls </a:t>
            </a:r>
            <a:endParaRPr lang="en-US" sz="10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en-US" sz="1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each week).</a:t>
            </a:r>
            <a:endParaRPr lang="en-ZA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15E34E4-B916-9E89-63A8-03322BB37045}"/>
              </a:ext>
            </a:extLst>
          </p:cNvPr>
          <p:cNvGraphicFramePr/>
          <p:nvPr/>
        </p:nvGraphicFramePr>
        <p:xfrm>
          <a:off x="169215" y="1222331"/>
          <a:ext cx="3672535" cy="194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699612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5790</TotalTime>
  <Words>411</Words>
  <Application>Microsoft Office PowerPoint</Application>
  <PresentationFormat>Personnalisé</PresentationFormat>
  <Paragraphs>106</Paragraphs>
  <Slides>11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Century Gothic</vt:lpstr>
      <vt:lpstr>Montserrat</vt:lpstr>
      <vt:lpstr>Montserrat Light</vt:lpstr>
      <vt:lpstr>Montserrat Medium</vt:lpstr>
      <vt:lpstr>Montserrat SemiBold</vt:lpstr>
      <vt:lpstr>MTN Brighter Sans</vt:lpstr>
      <vt:lpstr>MTN Brighter Sans Bold</vt:lpstr>
      <vt:lpstr>MTN Brighter Sans ExtraBold</vt:lpstr>
      <vt:lpstr>MTN Brighter Sans Light</vt:lpstr>
      <vt:lpstr>MTN Brighter Sans Regular</vt:lpstr>
      <vt:lpstr>Wingdings 3</vt:lpstr>
      <vt:lpstr>Ion Boardroom</vt:lpstr>
      <vt:lpstr>            GMC-MTN 2022 Change-Over Plan  Technology Readiness</vt:lpstr>
      <vt:lpstr>Présentation PowerPoint</vt:lpstr>
      <vt:lpstr>Présentation PowerPoint</vt:lpstr>
      <vt:lpstr>CÔTE  D’IVOIRE COLLABORATION WITH MTN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Point Profile v1.1</dc:title>
  <dc:creator>Solid Project</dc:creator>
  <cp:lastModifiedBy>Léandre Aguiah</cp:lastModifiedBy>
  <cp:revision>33</cp:revision>
  <dcterms:created xsi:type="dcterms:W3CDTF">2020-09-01T10:00:15Z</dcterms:created>
  <dcterms:modified xsi:type="dcterms:W3CDTF">2022-11-16T08:42:11Z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2020-09-01T00:00:00Z</vt:filetime>
  </property>
  <property fmtid="{D5CDD505-2E9C-101B-9397-08002B2CF9AE}" pid="3" name="Creator">
    <vt:lpwstr>Serif Affinity Publisher 1.8.3</vt:lpwstr>
  </property>
  <property fmtid="{D5CDD505-2E9C-101B-9397-08002B2CF9AE}" pid="4" name="LastSaved">
    <vt:filetime>2020-09-01T00:00:00Z</vt:filetime>
  </property>
</Properties>
</file>