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42" r:id="rId2"/>
    <p:sldId id="557" r:id="rId3"/>
    <p:sldId id="900" r:id="rId4"/>
    <p:sldId id="918" r:id="rId5"/>
    <p:sldId id="917" r:id="rId6"/>
    <p:sldId id="914" r:id="rId7"/>
    <p:sldId id="913" r:id="rId8"/>
    <p:sldId id="907" r:id="rId9"/>
    <p:sldId id="901" r:id="rId10"/>
    <p:sldId id="921" r:id="rId11"/>
    <p:sldId id="920" r:id="rId12"/>
    <p:sldId id="908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6A3FC16-8123-48E6-93BD-60A2A45746A7}">
          <p14:sldIdLst>
            <p14:sldId id="542"/>
            <p14:sldId id="557"/>
            <p14:sldId id="900"/>
            <p14:sldId id="918"/>
            <p14:sldId id="917"/>
            <p14:sldId id="914"/>
            <p14:sldId id="913"/>
            <p14:sldId id="907"/>
            <p14:sldId id="901"/>
            <p14:sldId id="921"/>
            <p14:sldId id="920"/>
            <p14:sldId id="9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A"/>
    <a:srgbClr val="693020"/>
    <a:srgbClr val="4F4F4F"/>
    <a:srgbClr val="777777"/>
    <a:srgbClr val="B2B2B2"/>
    <a:srgbClr val="FFCCFF"/>
    <a:srgbClr val="990000"/>
    <a:srgbClr val="9900CC"/>
    <a:srgbClr val="FF99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0DBA08-2A52-4AA6-A317-F6F99A7565CC}" v="1757" dt="2022-04-08T18:55:58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7" autoAdjust="0"/>
    <p:restoredTop sz="96187" autoAdjust="0"/>
  </p:normalViewPr>
  <p:slideViewPr>
    <p:cSldViewPr snapToGrid="0">
      <p:cViewPr>
        <p:scale>
          <a:sx n="75" d="100"/>
          <a:sy n="75" d="100"/>
        </p:scale>
        <p:origin x="1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shi Makhafola" userId="be838923-1566-4d52-9517-ef50054623cb" providerId="ADAL" clId="{9B0DBA08-2A52-4AA6-A317-F6F99A7565CC}"/>
    <pc:docChg chg="undo custSel addSld delSld modSld sldOrd delSection modSection">
      <pc:chgData name="Bashi Makhafola" userId="be838923-1566-4d52-9517-ef50054623cb" providerId="ADAL" clId="{9B0DBA08-2A52-4AA6-A317-F6F99A7565CC}" dt="2022-04-13T11:23:06.396" v="7859" actId="6549"/>
      <pc:docMkLst>
        <pc:docMk/>
      </pc:docMkLst>
      <pc:sldChg chg="addSp modSp mod">
        <pc:chgData name="Bashi Makhafola" userId="be838923-1566-4d52-9517-ef50054623cb" providerId="ADAL" clId="{9B0DBA08-2A52-4AA6-A317-F6F99A7565CC}" dt="2022-04-08T20:26:40.570" v="6057" actId="20577"/>
        <pc:sldMkLst>
          <pc:docMk/>
          <pc:sldMk cId="334566982" sldId="557"/>
        </pc:sldMkLst>
        <pc:spChg chg="add mod">
          <ac:chgData name="Bashi Makhafola" userId="be838923-1566-4d52-9517-ef50054623cb" providerId="ADAL" clId="{9B0DBA08-2A52-4AA6-A317-F6F99A7565CC}" dt="2022-04-08T20:26:40.570" v="6057" actId="20577"/>
          <ac:spMkLst>
            <pc:docMk/>
            <pc:sldMk cId="334566982" sldId="557"/>
            <ac:spMk id="5" creationId="{227094C9-3D87-4D39-87CC-B932724324CD}"/>
          </ac:spMkLst>
        </pc:spChg>
      </pc:sldChg>
      <pc:sldChg chg="del">
        <pc:chgData name="Bashi Makhafola" userId="be838923-1566-4d52-9517-ef50054623cb" providerId="ADAL" clId="{9B0DBA08-2A52-4AA6-A317-F6F99A7565CC}" dt="2022-04-08T19:45:44.292" v="4755" actId="47"/>
        <pc:sldMkLst>
          <pc:docMk/>
          <pc:sldMk cId="3985450774" sldId="885"/>
        </pc:sldMkLst>
      </pc:sldChg>
      <pc:sldChg chg="del">
        <pc:chgData name="Bashi Makhafola" userId="be838923-1566-4d52-9517-ef50054623cb" providerId="ADAL" clId="{9B0DBA08-2A52-4AA6-A317-F6F99A7565CC}" dt="2022-04-08T19:45:35.400" v="4751" actId="47"/>
        <pc:sldMkLst>
          <pc:docMk/>
          <pc:sldMk cId="4184394876" sldId="899"/>
        </pc:sldMkLst>
      </pc:sldChg>
      <pc:sldChg chg="addSp modSp mod">
        <pc:chgData name="Bashi Makhafola" userId="be838923-1566-4d52-9517-ef50054623cb" providerId="ADAL" clId="{9B0DBA08-2A52-4AA6-A317-F6F99A7565CC}" dt="2022-04-08T18:04:56.797" v="3333"/>
        <pc:sldMkLst>
          <pc:docMk/>
          <pc:sldMk cId="2120031836" sldId="900"/>
        </pc:sldMkLst>
        <pc:spChg chg="mod">
          <ac:chgData name="Bashi Makhafola" userId="be838923-1566-4d52-9517-ef50054623cb" providerId="ADAL" clId="{9B0DBA08-2A52-4AA6-A317-F6F99A7565CC}" dt="2022-04-08T18:04:56.122" v="3332" actId="1076"/>
          <ac:spMkLst>
            <pc:docMk/>
            <pc:sldMk cId="2120031836" sldId="900"/>
            <ac:spMk id="4" creationId="{99A817CF-FA07-4FAF-A44E-76054AA01CA5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33" creationId="{B829379D-3B60-4D7C-BCF0-18C86C18A56E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34" creationId="{D744386F-D23A-42CE-B2DE-143AC322826F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35" creationId="{765FF4AE-ECBD-484B-ADE9-84140FDD3C1A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36" creationId="{0AFAC0E0-8C55-4CA9-B579-714639924542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37" creationId="{E5A04E65-3B3A-48E7-BF0F-1EB931BD9DFB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38" creationId="{2EA878F4-0C22-400A-BF33-3B4E038EF088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39" creationId="{09EA3DAB-F95F-452C-BCD6-7EFEC9D9197D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40" creationId="{EFD9DA77-006F-4124-953B-C1A17D0846E3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41" creationId="{253B8572-D6FD-4109-91CC-5017A8BCE468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42" creationId="{727AF2AE-5B77-4B70-A9B1-6FD830A32439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43" creationId="{271741E6-B3AD-42F3-BDD6-26CAA4D3A81A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44" creationId="{42D5368A-5026-4164-88E9-55E2716B9C09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45" creationId="{C18F85BF-006F-4A7D-B351-B5D3AF9D46C2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46" creationId="{6EBDA693-A4D5-4923-B37E-53B861D103AB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47" creationId="{F9544123-7C54-4F2B-A6E9-C8DD4BC9A2A5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48" creationId="{6E174477-21BE-4B10-B5AE-7C25FE5FD0D5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49" creationId="{A863F774-B1B9-47E7-A747-21B53DCF97CE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50" creationId="{0E073AA9-9096-4E69-9282-41FA8A0AF828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51" creationId="{D8C218AB-CF53-453B-AEFF-77E44486B6C6}"/>
          </ac:spMkLst>
        </pc:spChg>
        <pc:spChg chg="add mod">
          <ac:chgData name="Bashi Makhafola" userId="be838923-1566-4d52-9517-ef50054623cb" providerId="ADAL" clId="{9B0DBA08-2A52-4AA6-A317-F6F99A7565CC}" dt="2022-04-08T18:04:56.797" v="3333"/>
          <ac:spMkLst>
            <pc:docMk/>
            <pc:sldMk cId="2120031836" sldId="900"/>
            <ac:spMk id="52" creationId="{3F3A3450-1129-4EA1-B385-CCFB2399439D}"/>
          </ac:spMkLst>
        </pc:spChg>
        <pc:grpChg chg="add mod">
          <ac:chgData name="Bashi Makhafola" userId="be838923-1566-4d52-9517-ef50054623cb" providerId="ADAL" clId="{9B0DBA08-2A52-4AA6-A317-F6F99A7565CC}" dt="2022-04-08T18:04:56.797" v="3333"/>
          <ac:grpSpMkLst>
            <pc:docMk/>
            <pc:sldMk cId="2120031836" sldId="900"/>
            <ac:grpSpMk id="15" creationId="{76114FB1-07F1-423F-A1D8-592944D3EA68}"/>
          </ac:grpSpMkLst>
        </pc:grpChg>
        <pc:grpChg chg="add mod">
          <ac:chgData name="Bashi Makhafola" userId="be838923-1566-4d52-9517-ef50054623cb" providerId="ADAL" clId="{9B0DBA08-2A52-4AA6-A317-F6F99A7565CC}" dt="2022-04-08T18:04:56.797" v="3333"/>
          <ac:grpSpMkLst>
            <pc:docMk/>
            <pc:sldMk cId="2120031836" sldId="900"/>
            <ac:grpSpMk id="18" creationId="{C5E520CF-226F-4CB9-BF80-DDF324A1110B}"/>
          </ac:grpSpMkLst>
        </pc:grpChg>
        <pc:grpChg chg="add mod">
          <ac:chgData name="Bashi Makhafola" userId="be838923-1566-4d52-9517-ef50054623cb" providerId="ADAL" clId="{9B0DBA08-2A52-4AA6-A317-F6F99A7565CC}" dt="2022-04-08T18:04:56.797" v="3333"/>
          <ac:grpSpMkLst>
            <pc:docMk/>
            <pc:sldMk cId="2120031836" sldId="900"/>
            <ac:grpSpMk id="19" creationId="{ED3AED22-6439-4DDA-B16D-84B96A0962F4}"/>
          </ac:grpSpMkLst>
        </pc:grpChg>
        <pc:grpChg chg="add mod">
          <ac:chgData name="Bashi Makhafola" userId="be838923-1566-4d52-9517-ef50054623cb" providerId="ADAL" clId="{9B0DBA08-2A52-4AA6-A317-F6F99A7565CC}" dt="2022-04-08T18:04:56.797" v="3333"/>
          <ac:grpSpMkLst>
            <pc:docMk/>
            <pc:sldMk cId="2120031836" sldId="900"/>
            <ac:grpSpMk id="23" creationId="{65F2BE58-7249-48F4-8894-3E1E726B3E9E}"/>
          </ac:grpSpMkLst>
        </pc:grpChg>
        <pc:grpChg chg="add mod">
          <ac:chgData name="Bashi Makhafola" userId="be838923-1566-4d52-9517-ef50054623cb" providerId="ADAL" clId="{9B0DBA08-2A52-4AA6-A317-F6F99A7565CC}" dt="2022-04-08T18:04:56.797" v="3333"/>
          <ac:grpSpMkLst>
            <pc:docMk/>
            <pc:sldMk cId="2120031836" sldId="900"/>
            <ac:grpSpMk id="27" creationId="{9459A688-3544-454B-B564-F3C322A62D8B}"/>
          </ac:grpSpMkLst>
        </pc:grpChg>
        <pc:grpChg chg="add mod">
          <ac:chgData name="Bashi Makhafola" userId="be838923-1566-4d52-9517-ef50054623cb" providerId="ADAL" clId="{9B0DBA08-2A52-4AA6-A317-F6F99A7565CC}" dt="2022-04-08T18:04:56.797" v="3333"/>
          <ac:grpSpMkLst>
            <pc:docMk/>
            <pc:sldMk cId="2120031836" sldId="900"/>
            <ac:grpSpMk id="28" creationId="{8CCB322B-3D80-45E4-AF58-2B75958D8143}"/>
          </ac:grpSpMkLst>
        </pc:grpChg>
        <pc:grpChg chg="add mod">
          <ac:chgData name="Bashi Makhafola" userId="be838923-1566-4d52-9517-ef50054623cb" providerId="ADAL" clId="{9B0DBA08-2A52-4AA6-A317-F6F99A7565CC}" dt="2022-04-08T18:04:56.797" v="3333"/>
          <ac:grpSpMkLst>
            <pc:docMk/>
            <pc:sldMk cId="2120031836" sldId="900"/>
            <ac:grpSpMk id="29" creationId="{DEFD580F-44C7-4EC1-9C1B-AA5062E0E425}"/>
          </ac:grpSpMkLst>
        </pc:grpChg>
        <pc:grpChg chg="add mod">
          <ac:chgData name="Bashi Makhafola" userId="be838923-1566-4d52-9517-ef50054623cb" providerId="ADAL" clId="{9B0DBA08-2A52-4AA6-A317-F6F99A7565CC}" dt="2022-04-08T18:04:56.797" v="3333"/>
          <ac:grpSpMkLst>
            <pc:docMk/>
            <pc:sldMk cId="2120031836" sldId="900"/>
            <ac:grpSpMk id="30" creationId="{2FF3CB2F-FD03-4415-9F60-FFFE35570767}"/>
          </ac:grpSpMkLst>
        </pc:grpChg>
        <pc:grpChg chg="add mod">
          <ac:chgData name="Bashi Makhafola" userId="be838923-1566-4d52-9517-ef50054623cb" providerId="ADAL" clId="{9B0DBA08-2A52-4AA6-A317-F6F99A7565CC}" dt="2022-04-08T18:04:56.797" v="3333"/>
          <ac:grpSpMkLst>
            <pc:docMk/>
            <pc:sldMk cId="2120031836" sldId="900"/>
            <ac:grpSpMk id="31" creationId="{FE620624-1C02-483D-BA17-4B71BC74AF5C}"/>
          </ac:grpSpMkLst>
        </pc:grpChg>
        <pc:grpChg chg="add mod">
          <ac:chgData name="Bashi Makhafola" userId="be838923-1566-4d52-9517-ef50054623cb" providerId="ADAL" clId="{9B0DBA08-2A52-4AA6-A317-F6F99A7565CC}" dt="2022-04-08T18:04:56.797" v="3333"/>
          <ac:grpSpMkLst>
            <pc:docMk/>
            <pc:sldMk cId="2120031836" sldId="900"/>
            <ac:grpSpMk id="32" creationId="{4A65C2F8-4AA7-4397-849A-559D7CE04A55}"/>
          </ac:grpSpMkLst>
        </pc:grpChg>
      </pc:sldChg>
      <pc:sldChg chg="addSp delSp modSp mod ord">
        <pc:chgData name="Bashi Makhafola" userId="be838923-1566-4d52-9517-ef50054623cb" providerId="ADAL" clId="{9B0DBA08-2A52-4AA6-A317-F6F99A7565CC}" dt="2022-04-13T11:23:06.396" v="7859" actId="6549"/>
        <pc:sldMkLst>
          <pc:docMk/>
          <pc:sldMk cId="2674443037" sldId="901"/>
        </pc:sldMkLst>
        <pc:spChg chg="add del">
          <ac:chgData name="Bashi Makhafola" userId="be838923-1566-4d52-9517-ef50054623cb" providerId="ADAL" clId="{9B0DBA08-2A52-4AA6-A317-F6F99A7565CC}" dt="2022-04-08T16:23:29.618" v="192" actId="22"/>
          <ac:spMkLst>
            <pc:docMk/>
            <pc:sldMk cId="2674443037" sldId="901"/>
            <ac:spMk id="62" creationId="{B531E767-E328-4DBA-ADA0-35454F66F3E3}"/>
          </ac:spMkLst>
        </pc:spChg>
        <pc:spChg chg="add mod">
          <ac:chgData name="Bashi Makhafola" userId="be838923-1566-4d52-9517-ef50054623cb" providerId="ADAL" clId="{9B0DBA08-2A52-4AA6-A317-F6F99A7565CC}" dt="2022-04-13T11:23:06.396" v="7859" actId="6549"/>
          <ac:spMkLst>
            <pc:docMk/>
            <pc:sldMk cId="2674443037" sldId="901"/>
            <ac:spMk id="63" creationId="{43CA9114-1D23-4E98-A7B0-62A29CE93826}"/>
          </ac:spMkLst>
        </pc:spChg>
        <pc:graphicFrameChg chg="add mod modGraphic">
          <ac:chgData name="Bashi Makhafola" userId="be838923-1566-4d52-9517-ef50054623cb" providerId="ADAL" clId="{9B0DBA08-2A52-4AA6-A317-F6F99A7565CC}" dt="2022-04-13T11:22:51.227" v="7841" actId="14100"/>
          <ac:graphicFrameMkLst>
            <pc:docMk/>
            <pc:sldMk cId="2674443037" sldId="901"/>
            <ac:graphicFrameMk id="13" creationId="{26DDB1C2-1FA7-4256-9D8F-F89D3A234CA1}"/>
          </ac:graphicFrameMkLst>
        </pc:graphicFrameChg>
      </pc:sldChg>
      <pc:sldChg chg="del">
        <pc:chgData name="Bashi Makhafola" userId="be838923-1566-4d52-9517-ef50054623cb" providerId="ADAL" clId="{9B0DBA08-2A52-4AA6-A317-F6F99A7565CC}" dt="2022-04-08T19:45:53.347" v="4758" actId="47"/>
        <pc:sldMkLst>
          <pc:docMk/>
          <pc:sldMk cId="682820136" sldId="902"/>
        </pc:sldMkLst>
      </pc:sldChg>
      <pc:sldChg chg="addSp delSp modSp del mod ord">
        <pc:chgData name="Bashi Makhafola" userId="be838923-1566-4d52-9517-ef50054623cb" providerId="ADAL" clId="{9B0DBA08-2A52-4AA6-A317-F6F99A7565CC}" dt="2022-04-08T17:23:42.651" v="1473" actId="47"/>
        <pc:sldMkLst>
          <pc:docMk/>
          <pc:sldMk cId="664550199" sldId="903"/>
        </pc:sldMkLst>
        <pc:spChg chg="del">
          <ac:chgData name="Bashi Makhafola" userId="be838923-1566-4d52-9517-ef50054623cb" providerId="ADAL" clId="{9B0DBA08-2A52-4AA6-A317-F6F99A7565CC}" dt="2022-04-08T16:24:46.217" v="198" actId="478"/>
          <ac:spMkLst>
            <pc:docMk/>
            <pc:sldMk cId="664550199" sldId="903"/>
            <ac:spMk id="7" creationId="{4E81C2AE-9B39-465B-A488-26947FB2D51A}"/>
          </ac:spMkLst>
        </pc:spChg>
        <pc:spChg chg="add mod">
          <ac:chgData name="Bashi Makhafola" userId="be838923-1566-4d52-9517-ef50054623cb" providerId="ADAL" clId="{9B0DBA08-2A52-4AA6-A317-F6F99A7565CC}" dt="2022-04-08T16:28:17.871" v="263" actId="255"/>
          <ac:spMkLst>
            <pc:docMk/>
            <pc:sldMk cId="664550199" sldId="903"/>
            <ac:spMk id="19" creationId="{768405D9-B77B-4D3F-AF87-29D022EE7721}"/>
          </ac:spMkLst>
        </pc:spChg>
        <pc:graphicFrameChg chg="add mod modGraphic">
          <ac:chgData name="Bashi Makhafola" userId="be838923-1566-4d52-9517-ef50054623cb" providerId="ADAL" clId="{9B0DBA08-2A52-4AA6-A317-F6F99A7565CC}" dt="2022-04-08T17:21:46.314" v="1470" actId="20577"/>
          <ac:graphicFrameMkLst>
            <pc:docMk/>
            <pc:sldMk cId="664550199" sldId="903"/>
            <ac:graphicFrameMk id="18" creationId="{BC528870-9E13-409F-B549-0DD41514B184}"/>
          </ac:graphicFrameMkLst>
        </pc:graphicFrameChg>
      </pc:sldChg>
      <pc:sldChg chg="del">
        <pc:chgData name="Bashi Makhafola" userId="be838923-1566-4d52-9517-ef50054623cb" providerId="ADAL" clId="{9B0DBA08-2A52-4AA6-A317-F6F99A7565CC}" dt="2022-04-08T19:45:38.656" v="4752" actId="47"/>
        <pc:sldMkLst>
          <pc:docMk/>
          <pc:sldMk cId="3023744167" sldId="904"/>
        </pc:sldMkLst>
      </pc:sldChg>
      <pc:sldChg chg="del">
        <pc:chgData name="Bashi Makhafola" userId="be838923-1566-4d52-9517-ef50054623cb" providerId="ADAL" clId="{9B0DBA08-2A52-4AA6-A317-F6F99A7565CC}" dt="2022-04-08T19:45:39.667" v="4753" actId="47"/>
        <pc:sldMkLst>
          <pc:docMk/>
          <pc:sldMk cId="1384160558" sldId="906"/>
        </pc:sldMkLst>
      </pc:sldChg>
      <pc:sldChg chg="addSp modSp mod">
        <pc:chgData name="Bashi Makhafola" userId="be838923-1566-4d52-9517-ef50054623cb" providerId="ADAL" clId="{9B0DBA08-2A52-4AA6-A317-F6F99A7565CC}" dt="2022-04-13T11:11:16.778" v="7680" actId="255"/>
        <pc:sldMkLst>
          <pc:docMk/>
          <pc:sldMk cId="3317265110" sldId="907"/>
        </pc:sldMkLst>
        <pc:spChg chg="add mod">
          <ac:chgData name="Bashi Makhafola" userId="be838923-1566-4d52-9517-ef50054623cb" providerId="ADAL" clId="{9B0DBA08-2A52-4AA6-A317-F6F99A7565CC}" dt="2022-04-08T18:01:36.676" v="3107"/>
          <ac:spMkLst>
            <pc:docMk/>
            <pc:sldMk cId="3317265110" sldId="907"/>
            <ac:spMk id="54" creationId="{B5E2B96C-43DF-409B-BBA6-985BE60AA3B8}"/>
          </ac:spMkLst>
        </pc:spChg>
        <pc:spChg chg="add mod">
          <ac:chgData name="Bashi Makhafola" userId="be838923-1566-4d52-9517-ef50054623cb" providerId="ADAL" clId="{9B0DBA08-2A52-4AA6-A317-F6F99A7565CC}" dt="2022-04-08T18:01:36.676" v="3107"/>
          <ac:spMkLst>
            <pc:docMk/>
            <pc:sldMk cId="3317265110" sldId="907"/>
            <ac:spMk id="55" creationId="{E2AC41DC-5C1B-438A-B408-6A435B2434D8}"/>
          </ac:spMkLst>
        </pc:spChg>
        <pc:spChg chg="add mod">
          <ac:chgData name="Bashi Makhafola" userId="be838923-1566-4d52-9517-ef50054623cb" providerId="ADAL" clId="{9B0DBA08-2A52-4AA6-A317-F6F99A7565CC}" dt="2022-04-08T18:48:59.227" v="3757" actId="20577"/>
          <ac:spMkLst>
            <pc:docMk/>
            <pc:sldMk cId="3317265110" sldId="907"/>
            <ac:spMk id="56" creationId="{6438487A-93D6-41DA-9FD0-E50D85983FE2}"/>
          </ac:spMkLst>
        </pc:spChg>
        <pc:grpChg chg="add mod">
          <ac:chgData name="Bashi Makhafola" userId="be838923-1566-4d52-9517-ef50054623cb" providerId="ADAL" clId="{9B0DBA08-2A52-4AA6-A317-F6F99A7565CC}" dt="2022-04-08T18:01:36.676" v="3107"/>
          <ac:grpSpMkLst>
            <pc:docMk/>
            <pc:sldMk cId="3317265110" sldId="907"/>
            <ac:grpSpMk id="53" creationId="{59865A9D-0DF4-4A66-85B2-CE9224B9D6CA}"/>
          </ac:grpSpMkLst>
        </pc:grpChg>
        <pc:graphicFrameChg chg="add mod modGraphic">
          <ac:chgData name="Bashi Makhafola" userId="be838923-1566-4d52-9517-ef50054623cb" providerId="ADAL" clId="{9B0DBA08-2A52-4AA6-A317-F6F99A7565CC}" dt="2022-04-13T11:11:16.778" v="7680" actId="255"/>
          <ac:graphicFrameMkLst>
            <pc:docMk/>
            <pc:sldMk cId="3317265110" sldId="907"/>
            <ac:graphicFrameMk id="4" creationId="{5273C369-9CAB-4983-B3BA-EBE2CA7D389D}"/>
          </ac:graphicFrameMkLst>
        </pc:graphicFrameChg>
      </pc:sldChg>
      <pc:sldChg chg="modSp mod">
        <pc:chgData name="Bashi Makhafola" userId="be838923-1566-4d52-9517-ef50054623cb" providerId="ADAL" clId="{9B0DBA08-2A52-4AA6-A317-F6F99A7565CC}" dt="2022-04-08T20:24:23.045" v="6030" actId="20577"/>
        <pc:sldMkLst>
          <pc:docMk/>
          <pc:sldMk cId="357901489" sldId="908"/>
        </pc:sldMkLst>
        <pc:spChg chg="mod">
          <ac:chgData name="Bashi Makhafola" userId="be838923-1566-4d52-9517-ef50054623cb" providerId="ADAL" clId="{9B0DBA08-2A52-4AA6-A317-F6F99A7565CC}" dt="2022-04-08T20:24:23.045" v="6030" actId="20577"/>
          <ac:spMkLst>
            <pc:docMk/>
            <pc:sldMk cId="357901489" sldId="908"/>
            <ac:spMk id="7" creationId="{00000000-0000-0000-0000-000000000000}"/>
          </ac:spMkLst>
        </pc:spChg>
      </pc:sldChg>
      <pc:sldChg chg="del">
        <pc:chgData name="Bashi Makhafola" userId="be838923-1566-4d52-9517-ef50054623cb" providerId="ADAL" clId="{9B0DBA08-2A52-4AA6-A317-F6F99A7565CC}" dt="2022-04-09T06:39:14.050" v="6503" actId="47"/>
        <pc:sldMkLst>
          <pc:docMk/>
          <pc:sldMk cId="1455166170" sldId="909"/>
        </pc:sldMkLst>
      </pc:sldChg>
      <pc:sldChg chg="del">
        <pc:chgData name="Bashi Makhafola" userId="be838923-1566-4d52-9517-ef50054623cb" providerId="ADAL" clId="{9B0DBA08-2A52-4AA6-A317-F6F99A7565CC}" dt="2022-04-08T19:45:51.327" v="4757" actId="47"/>
        <pc:sldMkLst>
          <pc:docMk/>
          <pc:sldMk cId="910431724" sldId="910"/>
        </pc:sldMkLst>
      </pc:sldChg>
      <pc:sldChg chg="del">
        <pc:chgData name="Bashi Makhafola" userId="be838923-1566-4d52-9517-ef50054623cb" providerId="ADAL" clId="{9B0DBA08-2A52-4AA6-A317-F6F99A7565CC}" dt="2022-04-08T19:45:46.775" v="4756" actId="47"/>
        <pc:sldMkLst>
          <pc:docMk/>
          <pc:sldMk cId="1165148595" sldId="911"/>
        </pc:sldMkLst>
      </pc:sldChg>
      <pc:sldChg chg="del">
        <pc:chgData name="Bashi Makhafola" userId="be838923-1566-4d52-9517-ef50054623cb" providerId="ADAL" clId="{9B0DBA08-2A52-4AA6-A317-F6F99A7565CC}" dt="2022-04-08T19:45:41.887" v="4754" actId="47"/>
        <pc:sldMkLst>
          <pc:docMk/>
          <pc:sldMk cId="1606077863" sldId="912"/>
        </pc:sldMkLst>
      </pc:sldChg>
      <pc:sldChg chg="addSp delSp modSp add mod">
        <pc:chgData name="Bashi Makhafola" userId="be838923-1566-4d52-9517-ef50054623cb" providerId="ADAL" clId="{9B0DBA08-2A52-4AA6-A317-F6F99A7565CC}" dt="2022-04-08T20:26:09.840" v="6050" actId="20577"/>
        <pc:sldMkLst>
          <pc:docMk/>
          <pc:sldMk cId="3653770913" sldId="913"/>
        </pc:sldMkLst>
        <pc:spChg chg="mod">
          <ac:chgData name="Bashi Makhafola" userId="be838923-1566-4d52-9517-ef50054623cb" providerId="ADAL" clId="{9B0DBA08-2A52-4AA6-A317-F6F99A7565CC}" dt="2022-04-08T18:46:19.012" v="3658" actId="14100"/>
          <ac:spMkLst>
            <pc:docMk/>
            <pc:sldMk cId="3653770913" sldId="913"/>
            <ac:spMk id="19" creationId="{768405D9-B77B-4D3F-AF87-29D022EE7721}"/>
          </ac:spMkLst>
        </pc:spChg>
        <pc:graphicFrameChg chg="add mod modGraphic">
          <ac:chgData name="Bashi Makhafola" userId="be838923-1566-4d52-9517-ef50054623cb" providerId="ADAL" clId="{9B0DBA08-2A52-4AA6-A317-F6F99A7565CC}" dt="2022-04-08T20:26:09.840" v="6050" actId="20577"/>
          <ac:graphicFrameMkLst>
            <pc:docMk/>
            <pc:sldMk cId="3653770913" sldId="913"/>
            <ac:graphicFrameMk id="2" creationId="{2BD9FCF7-A837-4EE3-B9CA-E93D4AD1A777}"/>
          </ac:graphicFrameMkLst>
        </pc:graphicFrameChg>
        <pc:graphicFrameChg chg="del">
          <ac:chgData name="Bashi Makhafola" userId="be838923-1566-4d52-9517-ef50054623cb" providerId="ADAL" clId="{9B0DBA08-2A52-4AA6-A317-F6F99A7565CC}" dt="2022-04-08T17:53:05.916" v="2841" actId="478"/>
          <ac:graphicFrameMkLst>
            <pc:docMk/>
            <pc:sldMk cId="3653770913" sldId="913"/>
            <ac:graphicFrameMk id="18" creationId="{BC528870-9E13-409F-B549-0DD41514B184}"/>
          </ac:graphicFrameMkLst>
        </pc:graphicFrameChg>
      </pc:sldChg>
      <pc:sldChg chg="addSp delSp modSp add mod">
        <pc:chgData name="Bashi Makhafola" userId="be838923-1566-4d52-9517-ef50054623cb" providerId="ADAL" clId="{9B0DBA08-2A52-4AA6-A317-F6F99A7565CC}" dt="2022-04-13T10:16:36.195" v="6974" actId="20577"/>
        <pc:sldMkLst>
          <pc:docMk/>
          <pc:sldMk cId="1796454642" sldId="914"/>
        </pc:sldMkLst>
        <pc:spChg chg="add mod">
          <ac:chgData name="Bashi Makhafola" userId="be838923-1566-4d52-9517-ef50054623cb" providerId="ADAL" clId="{9B0DBA08-2A52-4AA6-A317-F6F99A7565CC}" dt="2022-04-08T18:12:58.508" v="3461" actId="1076"/>
          <ac:spMkLst>
            <pc:docMk/>
            <pc:sldMk cId="1796454642" sldId="914"/>
            <ac:spMk id="2" creationId="{A9E90256-74E1-4770-B55A-35BC517A066C}"/>
          </ac:spMkLst>
        </pc:spChg>
        <pc:spChg chg="add del mod">
          <ac:chgData name="Bashi Makhafola" userId="be838923-1566-4d52-9517-ef50054623cb" providerId="ADAL" clId="{9B0DBA08-2A52-4AA6-A317-F6F99A7565CC}" dt="2022-04-08T18:01:04.596" v="3105" actId="26606"/>
          <ac:spMkLst>
            <pc:docMk/>
            <pc:sldMk cId="1796454642" sldId="914"/>
            <ac:spMk id="3" creationId="{4775875D-2DD8-438E-AC6E-09678968C0AC}"/>
          </ac:spMkLst>
        </pc:spChg>
        <pc:spChg chg="add del mod">
          <ac:chgData name="Bashi Makhafola" userId="be838923-1566-4d52-9517-ef50054623cb" providerId="ADAL" clId="{9B0DBA08-2A52-4AA6-A317-F6F99A7565CC}" dt="2022-04-08T18:02:25.011" v="3117" actId="26606"/>
          <ac:spMkLst>
            <pc:docMk/>
            <pc:sldMk cId="1796454642" sldId="914"/>
            <ac:spMk id="6" creationId="{B3786649-EE5D-464F-9975-9FE27DB1B607}"/>
          </ac:spMkLst>
        </pc:spChg>
        <pc:spChg chg="mod">
          <ac:chgData name="Bashi Makhafola" userId="be838923-1566-4d52-9517-ef50054623cb" providerId="ADAL" clId="{9B0DBA08-2A52-4AA6-A317-F6F99A7565CC}" dt="2022-04-08T18:03:54.633" v="3211" actId="1076"/>
          <ac:spMkLst>
            <pc:docMk/>
            <pc:sldMk cId="1796454642" sldId="914"/>
            <ac:spMk id="19" creationId="{768405D9-B77B-4D3F-AF87-29D022EE7721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25" creationId="{CB486FC9-F621-4AAD-B6C7-DE28CE7B3947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26" creationId="{BAC6FB01-C06F-492D-87AC-93C74AF1C107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27" creationId="{B07F12A9-7D0F-4707-B75E-C87F8E30FD19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28" creationId="{33FD9D7D-0A56-4BB8-A0EF-BBE4F1928C0F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29" creationId="{641ECF74-019A-4439-9C77-62A56FEACFC4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30" creationId="{E36F7E50-7C02-44A3-860D-421238DF1C0E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31" creationId="{80BAC0F9-1DE0-4FA5-8FA4-CC31FF2D147C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32" creationId="{570170DE-6999-4BFB-8F0C-0ADAF7587EA7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33" creationId="{4B33FA7A-1602-4F85-B603-02C46FF1C285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34" creationId="{56606C34-6BDF-492B-A775-1272F3DFFA8B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35" creationId="{FA59DACE-3151-49BB-B9AA-DB7BB561734B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36" creationId="{6B2337F5-B118-4189-8C75-394F239B0B42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37" creationId="{513BFD79-7E6C-44A0-9CAB-976BC1676495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38" creationId="{0F4BFBEB-A0F5-40A3-99FD-7C52A1D79104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39" creationId="{241A4E1F-7C97-470C-90A8-E211A881F563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40" creationId="{DA91653C-2F52-46D7-AEC4-E8F9ACAAE51C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41" creationId="{5A2386DF-FCA7-456B-BF6F-065090C15DFE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42" creationId="{78B29A41-3C9C-4BF8-83DB-D10B0DED6AB1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43" creationId="{33AB880C-8E8D-4108-B0A8-B0451308A605}"/>
          </ac:spMkLst>
        </pc:spChg>
        <pc:spChg chg="add mod">
          <ac:chgData name="Bashi Makhafola" userId="be838923-1566-4d52-9517-ef50054623cb" providerId="ADAL" clId="{9B0DBA08-2A52-4AA6-A317-F6F99A7565CC}" dt="2022-04-08T18:04:57.282" v="3334"/>
          <ac:spMkLst>
            <pc:docMk/>
            <pc:sldMk cId="1796454642" sldId="914"/>
            <ac:spMk id="44" creationId="{86F4CFE8-E1DA-4533-8504-E718BCD1F833}"/>
          </ac:spMkLst>
        </pc:spChg>
        <pc:grpChg chg="add del mod">
          <ac:chgData name="Bashi Makhafola" userId="be838923-1566-4d52-9517-ef50054623cb" providerId="ADAL" clId="{9B0DBA08-2A52-4AA6-A317-F6F99A7565CC}" dt="2022-04-08T18:04:57.282" v="3334"/>
          <ac:grpSpMkLst>
            <pc:docMk/>
            <pc:sldMk cId="1796454642" sldId="914"/>
            <ac:grpSpMk id="10" creationId="{20C40E08-E832-4DB1-B727-BC089A166DAE}"/>
          </ac:grpSpMkLst>
        </pc:grpChg>
        <pc:grpChg chg="add del mod">
          <ac:chgData name="Bashi Makhafola" userId="be838923-1566-4d52-9517-ef50054623cb" providerId="ADAL" clId="{9B0DBA08-2A52-4AA6-A317-F6F99A7565CC}" dt="2022-04-08T18:04:57.282" v="3334"/>
          <ac:grpSpMkLst>
            <pc:docMk/>
            <pc:sldMk cId="1796454642" sldId="914"/>
            <ac:grpSpMk id="11" creationId="{F6A1800A-5375-4502-8D41-D4E9F8631C9B}"/>
          </ac:grpSpMkLst>
        </pc:grpChg>
        <pc:grpChg chg="add del mod">
          <ac:chgData name="Bashi Makhafola" userId="be838923-1566-4d52-9517-ef50054623cb" providerId="ADAL" clId="{9B0DBA08-2A52-4AA6-A317-F6F99A7565CC}" dt="2022-04-08T18:04:57.282" v="3334"/>
          <ac:grpSpMkLst>
            <pc:docMk/>
            <pc:sldMk cId="1796454642" sldId="914"/>
            <ac:grpSpMk id="12" creationId="{43AB0D2B-AF4A-4218-B083-7A4E4FD98386}"/>
          </ac:grpSpMkLst>
        </pc:grpChg>
        <pc:grpChg chg="add del mod">
          <ac:chgData name="Bashi Makhafola" userId="be838923-1566-4d52-9517-ef50054623cb" providerId="ADAL" clId="{9B0DBA08-2A52-4AA6-A317-F6F99A7565CC}" dt="2022-04-08T18:04:57.282" v="3334"/>
          <ac:grpSpMkLst>
            <pc:docMk/>
            <pc:sldMk cId="1796454642" sldId="914"/>
            <ac:grpSpMk id="13" creationId="{A684FD2C-A568-461E-84F2-A3043DD0C401}"/>
          </ac:grpSpMkLst>
        </pc:grpChg>
        <pc:grpChg chg="add del mod">
          <ac:chgData name="Bashi Makhafola" userId="be838923-1566-4d52-9517-ef50054623cb" providerId="ADAL" clId="{9B0DBA08-2A52-4AA6-A317-F6F99A7565CC}" dt="2022-04-08T18:04:57.282" v="3334"/>
          <ac:grpSpMkLst>
            <pc:docMk/>
            <pc:sldMk cId="1796454642" sldId="914"/>
            <ac:grpSpMk id="14" creationId="{CA12FBD3-487C-421C-BB21-B5E55A6D5FB9}"/>
          </ac:grpSpMkLst>
        </pc:grpChg>
        <pc:grpChg chg="add del mod">
          <ac:chgData name="Bashi Makhafola" userId="be838923-1566-4d52-9517-ef50054623cb" providerId="ADAL" clId="{9B0DBA08-2A52-4AA6-A317-F6F99A7565CC}" dt="2022-04-08T18:04:57.282" v="3334"/>
          <ac:grpSpMkLst>
            <pc:docMk/>
            <pc:sldMk cId="1796454642" sldId="914"/>
            <ac:grpSpMk id="15" creationId="{3A772B1F-F4A9-4548-86AF-368A8D4273E8}"/>
          </ac:grpSpMkLst>
        </pc:grpChg>
        <pc:grpChg chg="add del mod">
          <ac:chgData name="Bashi Makhafola" userId="be838923-1566-4d52-9517-ef50054623cb" providerId="ADAL" clId="{9B0DBA08-2A52-4AA6-A317-F6F99A7565CC}" dt="2022-04-08T18:04:57.282" v="3334"/>
          <ac:grpSpMkLst>
            <pc:docMk/>
            <pc:sldMk cId="1796454642" sldId="914"/>
            <ac:grpSpMk id="16" creationId="{6CF21E77-54CE-4409-8122-8E773A9A1239}"/>
          </ac:grpSpMkLst>
        </pc:grpChg>
        <pc:grpChg chg="add del mod">
          <ac:chgData name="Bashi Makhafola" userId="be838923-1566-4d52-9517-ef50054623cb" providerId="ADAL" clId="{9B0DBA08-2A52-4AA6-A317-F6F99A7565CC}" dt="2022-04-08T18:04:57.282" v="3334"/>
          <ac:grpSpMkLst>
            <pc:docMk/>
            <pc:sldMk cId="1796454642" sldId="914"/>
            <ac:grpSpMk id="17" creationId="{70EB9FBA-1FF7-4185-BF4F-C377125C1AB2}"/>
          </ac:grpSpMkLst>
        </pc:grpChg>
        <pc:grpChg chg="add del mod">
          <ac:chgData name="Bashi Makhafola" userId="be838923-1566-4d52-9517-ef50054623cb" providerId="ADAL" clId="{9B0DBA08-2A52-4AA6-A317-F6F99A7565CC}" dt="2022-04-08T18:04:57.282" v="3334"/>
          <ac:grpSpMkLst>
            <pc:docMk/>
            <pc:sldMk cId="1796454642" sldId="914"/>
            <ac:grpSpMk id="20" creationId="{401F3081-53D8-4519-9501-9AD8A049C531}"/>
          </ac:grpSpMkLst>
        </pc:grpChg>
        <pc:grpChg chg="add del mod">
          <ac:chgData name="Bashi Makhafola" userId="be838923-1566-4d52-9517-ef50054623cb" providerId="ADAL" clId="{9B0DBA08-2A52-4AA6-A317-F6F99A7565CC}" dt="2022-04-08T18:04:57.282" v="3334"/>
          <ac:grpSpMkLst>
            <pc:docMk/>
            <pc:sldMk cId="1796454642" sldId="914"/>
            <ac:grpSpMk id="24" creationId="{B6253098-54A7-4600-9A21-2A41508F623C}"/>
          </ac:grpSpMkLst>
        </pc:grpChg>
        <pc:graphicFrameChg chg="del mod modGraphic">
          <ac:chgData name="Bashi Makhafola" userId="be838923-1566-4d52-9517-ef50054623cb" providerId="ADAL" clId="{9B0DBA08-2A52-4AA6-A317-F6F99A7565CC}" dt="2022-04-08T17:24:00.615" v="1475" actId="478"/>
          <ac:graphicFrameMkLst>
            <pc:docMk/>
            <pc:sldMk cId="1796454642" sldId="914"/>
            <ac:graphicFrameMk id="18" creationId="{BC528870-9E13-409F-B549-0DD41514B184}"/>
          </ac:graphicFrameMkLst>
        </pc:graphicFrameChg>
        <pc:graphicFrameChg chg="add del">
          <ac:chgData name="Bashi Makhafola" userId="be838923-1566-4d52-9517-ef50054623cb" providerId="ADAL" clId="{9B0DBA08-2A52-4AA6-A317-F6F99A7565CC}" dt="2022-04-08T18:01:04.566" v="3104" actId="26606"/>
          <ac:graphicFrameMkLst>
            <pc:docMk/>
            <pc:sldMk cId="1796454642" sldId="914"/>
            <ac:graphicFrameMk id="21" creationId="{85F9C6E5-BEF9-C195-08B5-7003383ABEC1}"/>
          </ac:graphicFrameMkLst>
        </pc:graphicFrameChg>
        <pc:graphicFrameChg chg="add del mod">
          <ac:chgData name="Bashi Makhafola" userId="be838923-1566-4d52-9517-ef50054623cb" providerId="ADAL" clId="{9B0DBA08-2A52-4AA6-A317-F6F99A7565CC}" dt="2022-04-13T10:16:36.195" v="6974" actId="20577"/>
          <ac:graphicFrameMkLst>
            <pc:docMk/>
            <pc:sldMk cId="1796454642" sldId="914"/>
            <ac:graphicFrameMk id="22" creationId="{5647E6ED-4794-C10C-1435-D97281BEFDBA}"/>
          </ac:graphicFrameMkLst>
        </pc:graphicFrameChg>
        <pc:graphicFrameChg chg="add del">
          <ac:chgData name="Bashi Makhafola" userId="be838923-1566-4d52-9517-ef50054623cb" providerId="ADAL" clId="{9B0DBA08-2A52-4AA6-A317-F6F99A7565CC}" dt="2022-04-08T18:01:58.098" v="3109" actId="478"/>
          <ac:graphicFrameMkLst>
            <pc:docMk/>
            <pc:sldMk cId="1796454642" sldId="914"/>
            <ac:graphicFrameMk id="23" creationId="{6AD835D5-06F6-C19F-EAE9-4C0B7807C377}"/>
          </ac:graphicFrameMkLst>
        </pc:graphicFrameChg>
      </pc:sldChg>
      <pc:sldChg chg="delSp modSp add del mod">
        <pc:chgData name="Bashi Makhafola" userId="be838923-1566-4d52-9517-ef50054623cb" providerId="ADAL" clId="{9B0DBA08-2A52-4AA6-A317-F6F99A7565CC}" dt="2022-04-08T19:16:32.374" v="4267" actId="47"/>
        <pc:sldMkLst>
          <pc:docMk/>
          <pc:sldMk cId="2096579544" sldId="915"/>
        </pc:sldMkLst>
        <pc:spChg chg="del">
          <ac:chgData name="Bashi Makhafola" userId="be838923-1566-4d52-9517-ef50054623cb" providerId="ADAL" clId="{9B0DBA08-2A52-4AA6-A317-F6F99A7565CC}" dt="2022-04-08T18:05:14.596" v="3336" actId="21"/>
          <ac:spMkLst>
            <pc:docMk/>
            <pc:sldMk cId="2096579544" sldId="915"/>
            <ac:spMk id="6" creationId="{B3786649-EE5D-464F-9975-9FE27DB1B607}"/>
          </ac:spMkLst>
        </pc:spChg>
        <pc:graphicFrameChg chg="mod">
          <ac:chgData name="Bashi Makhafola" userId="be838923-1566-4d52-9517-ef50054623cb" providerId="ADAL" clId="{9B0DBA08-2A52-4AA6-A317-F6F99A7565CC}" dt="2022-04-08T18:05:00.707" v="3335" actId="14100"/>
          <ac:graphicFrameMkLst>
            <pc:docMk/>
            <pc:sldMk cId="2096579544" sldId="915"/>
            <ac:graphicFrameMk id="23" creationId="{6AD835D5-06F6-C19F-EAE9-4C0B7807C377}"/>
          </ac:graphicFrameMkLst>
        </pc:graphicFrameChg>
      </pc:sldChg>
      <pc:sldChg chg="addSp delSp modSp new del mod">
        <pc:chgData name="Bashi Makhafola" userId="be838923-1566-4d52-9517-ef50054623cb" providerId="ADAL" clId="{9B0DBA08-2A52-4AA6-A317-F6F99A7565CC}" dt="2022-04-08T18:15:10.623" v="3475" actId="47"/>
        <pc:sldMkLst>
          <pc:docMk/>
          <pc:sldMk cId="1707203736" sldId="916"/>
        </pc:sldMkLst>
        <pc:spChg chg="del">
          <ac:chgData name="Bashi Makhafola" userId="be838923-1566-4d52-9517-ef50054623cb" providerId="ADAL" clId="{9B0DBA08-2A52-4AA6-A317-F6F99A7565CC}" dt="2022-04-08T18:05:25.175" v="3338" actId="478"/>
          <ac:spMkLst>
            <pc:docMk/>
            <pc:sldMk cId="1707203736" sldId="916"/>
            <ac:spMk id="2" creationId="{F6F1F969-E4B8-429C-868B-25DFC5CE67AD}"/>
          </ac:spMkLst>
        </pc:spChg>
        <pc:spChg chg="del">
          <ac:chgData name="Bashi Makhafola" userId="be838923-1566-4d52-9517-ef50054623cb" providerId="ADAL" clId="{9B0DBA08-2A52-4AA6-A317-F6F99A7565CC}" dt="2022-04-08T18:05:28.432" v="3339" actId="478"/>
          <ac:spMkLst>
            <pc:docMk/>
            <pc:sldMk cId="1707203736" sldId="916"/>
            <ac:spMk id="3" creationId="{C8A938C8-A08F-417E-827C-CEA012D2D838}"/>
          </ac:spMkLst>
        </pc:spChg>
        <pc:spChg chg="add del mod">
          <ac:chgData name="Bashi Makhafola" userId="be838923-1566-4d52-9517-ef50054623cb" providerId="ADAL" clId="{9B0DBA08-2A52-4AA6-A317-F6F99A7565CC}" dt="2022-04-08T18:10:55.159" v="3446" actId="478"/>
          <ac:spMkLst>
            <pc:docMk/>
            <pc:sldMk cId="1707203736" sldId="916"/>
            <ac:spMk id="4" creationId="{3CDBAD12-63B9-474C-8752-5F85C1442487}"/>
          </ac:spMkLst>
        </pc:spChg>
      </pc:sldChg>
      <pc:sldChg chg="addSp delSp modSp new mod ord">
        <pc:chgData name="Bashi Makhafola" userId="be838923-1566-4d52-9517-ef50054623cb" providerId="ADAL" clId="{9B0DBA08-2A52-4AA6-A317-F6F99A7565CC}" dt="2022-04-13T10:15:14.594" v="6932" actId="20577"/>
        <pc:sldMkLst>
          <pc:docMk/>
          <pc:sldMk cId="1997356576" sldId="917"/>
        </pc:sldMkLst>
        <pc:spChg chg="del">
          <ac:chgData name="Bashi Makhafola" userId="be838923-1566-4d52-9517-ef50054623cb" providerId="ADAL" clId="{9B0DBA08-2A52-4AA6-A317-F6F99A7565CC}" dt="2022-04-08T18:06:20.500" v="3344" actId="478"/>
          <ac:spMkLst>
            <pc:docMk/>
            <pc:sldMk cId="1997356576" sldId="917"/>
            <ac:spMk id="2" creationId="{7FB28051-99EC-46F1-84E3-1333660503B0}"/>
          </ac:spMkLst>
        </pc:spChg>
        <pc:spChg chg="del">
          <ac:chgData name="Bashi Makhafola" userId="be838923-1566-4d52-9517-ef50054623cb" providerId="ADAL" clId="{9B0DBA08-2A52-4AA6-A317-F6F99A7565CC}" dt="2022-04-08T18:06:23.814" v="3345" actId="478"/>
          <ac:spMkLst>
            <pc:docMk/>
            <pc:sldMk cId="1997356576" sldId="917"/>
            <ac:spMk id="3" creationId="{7CC083DD-D010-492D-8EE9-D772DED97003}"/>
          </ac:spMkLst>
        </pc:spChg>
        <pc:spChg chg="add mod">
          <ac:chgData name="Bashi Makhafola" userId="be838923-1566-4d52-9517-ef50054623cb" providerId="ADAL" clId="{9B0DBA08-2A52-4AA6-A317-F6F99A7565CC}" dt="2022-04-08T18:11:35.159" v="3451" actId="207"/>
          <ac:spMkLst>
            <pc:docMk/>
            <pc:sldMk cId="1997356576" sldId="917"/>
            <ac:spMk id="14" creationId="{5E879E50-41FF-4216-BCEA-C7EE3120FAD5}"/>
          </ac:spMkLst>
        </pc:spChg>
        <pc:spChg chg="add mod">
          <ac:chgData name="Bashi Makhafola" userId="be838923-1566-4d52-9517-ef50054623cb" providerId="ADAL" clId="{9B0DBA08-2A52-4AA6-A317-F6F99A7565CC}" dt="2022-04-08T18:11:35.159" v="3451" actId="207"/>
          <ac:spMkLst>
            <pc:docMk/>
            <pc:sldMk cId="1997356576" sldId="917"/>
            <ac:spMk id="15" creationId="{9320F618-258A-4509-9A92-1ADD4AA4A153}"/>
          </ac:spMkLst>
        </pc:spChg>
        <pc:spChg chg="add mod">
          <ac:chgData name="Bashi Makhafola" userId="be838923-1566-4d52-9517-ef50054623cb" providerId="ADAL" clId="{9B0DBA08-2A52-4AA6-A317-F6F99A7565CC}" dt="2022-04-08T18:06:15.601" v="3343"/>
          <ac:spMkLst>
            <pc:docMk/>
            <pc:sldMk cId="1997356576" sldId="917"/>
            <ac:spMk id="16" creationId="{1F7A6F88-E735-4D4E-BE06-3118B7323E4F}"/>
          </ac:spMkLst>
        </pc:spChg>
        <pc:spChg chg="add mod">
          <ac:chgData name="Bashi Makhafola" userId="be838923-1566-4d52-9517-ef50054623cb" providerId="ADAL" clId="{9B0DBA08-2A52-4AA6-A317-F6F99A7565CC}" dt="2022-04-13T10:15:14.594" v="6932" actId="20577"/>
          <ac:spMkLst>
            <pc:docMk/>
            <pc:sldMk cId="1997356576" sldId="917"/>
            <ac:spMk id="17" creationId="{BFDC4638-F0C5-4160-9E53-D1A58FA466C7}"/>
          </ac:spMkLst>
        </pc:spChg>
        <pc:spChg chg="add mod">
          <ac:chgData name="Bashi Makhafola" userId="be838923-1566-4d52-9517-ef50054623cb" providerId="ADAL" clId="{9B0DBA08-2A52-4AA6-A317-F6F99A7565CC}" dt="2022-04-08T18:11:29.623" v="3450" actId="207"/>
          <ac:spMkLst>
            <pc:docMk/>
            <pc:sldMk cId="1997356576" sldId="917"/>
            <ac:spMk id="18" creationId="{C34B28A0-D4B8-455C-87AC-B39C82AC6E55}"/>
          </ac:spMkLst>
        </pc:spChg>
        <pc:spChg chg="add mod">
          <ac:chgData name="Bashi Makhafola" userId="be838923-1566-4d52-9517-ef50054623cb" providerId="ADAL" clId="{9B0DBA08-2A52-4AA6-A317-F6F99A7565CC}" dt="2022-04-08T18:11:29.623" v="3450" actId="207"/>
          <ac:spMkLst>
            <pc:docMk/>
            <pc:sldMk cId="1997356576" sldId="917"/>
            <ac:spMk id="19" creationId="{B8E50793-415B-427C-A3DC-890A9E26A6E7}"/>
          </ac:spMkLst>
        </pc:spChg>
        <pc:spChg chg="add mod">
          <ac:chgData name="Bashi Makhafola" userId="be838923-1566-4d52-9517-ef50054623cb" providerId="ADAL" clId="{9B0DBA08-2A52-4AA6-A317-F6F99A7565CC}" dt="2022-04-08T18:06:15.601" v="3343"/>
          <ac:spMkLst>
            <pc:docMk/>
            <pc:sldMk cId="1997356576" sldId="917"/>
            <ac:spMk id="20" creationId="{7D56F3EC-DDA5-4759-B66F-474B61EB12A3}"/>
          </ac:spMkLst>
        </pc:spChg>
        <pc:spChg chg="add mod">
          <ac:chgData name="Bashi Makhafola" userId="be838923-1566-4d52-9517-ef50054623cb" providerId="ADAL" clId="{9B0DBA08-2A52-4AA6-A317-F6F99A7565CC}" dt="2022-04-11T08:07:53.993" v="6635" actId="255"/>
          <ac:spMkLst>
            <pc:docMk/>
            <pc:sldMk cId="1997356576" sldId="917"/>
            <ac:spMk id="21" creationId="{74717577-4403-417A-A3A8-6B0B7625B44C}"/>
          </ac:spMkLst>
        </pc:spChg>
        <pc:spChg chg="add mod">
          <ac:chgData name="Bashi Makhafola" userId="be838923-1566-4d52-9517-ef50054623cb" providerId="ADAL" clId="{9B0DBA08-2A52-4AA6-A317-F6F99A7565CC}" dt="2022-04-08T18:11:24.641" v="3449" actId="207"/>
          <ac:spMkLst>
            <pc:docMk/>
            <pc:sldMk cId="1997356576" sldId="917"/>
            <ac:spMk id="22" creationId="{05B8F00B-06B0-41B3-A127-F6D95AAA8144}"/>
          </ac:spMkLst>
        </pc:spChg>
        <pc:spChg chg="add mod">
          <ac:chgData name="Bashi Makhafola" userId="be838923-1566-4d52-9517-ef50054623cb" providerId="ADAL" clId="{9B0DBA08-2A52-4AA6-A317-F6F99A7565CC}" dt="2022-04-08T18:11:24.641" v="3449" actId="207"/>
          <ac:spMkLst>
            <pc:docMk/>
            <pc:sldMk cId="1997356576" sldId="917"/>
            <ac:spMk id="23" creationId="{7FE49020-F6B5-4559-96E5-CD44CF67E3E4}"/>
          </ac:spMkLst>
        </pc:spChg>
        <pc:spChg chg="add mod">
          <ac:chgData name="Bashi Makhafola" userId="be838923-1566-4d52-9517-ef50054623cb" providerId="ADAL" clId="{9B0DBA08-2A52-4AA6-A317-F6F99A7565CC}" dt="2022-04-08T18:06:15.601" v="3343"/>
          <ac:spMkLst>
            <pc:docMk/>
            <pc:sldMk cId="1997356576" sldId="917"/>
            <ac:spMk id="24" creationId="{CFD1E3DC-1019-42C9-B858-B530862AF662}"/>
          </ac:spMkLst>
        </pc:spChg>
        <pc:spChg chg="add mod">
          <ac:chgData name="Bashi Makhafola" userId="be838923-1566-4d52-9517-ef50054623cb" providerId="ADAL" clId="{9B0DBA08-2A52-4AA6-A317-F6F99A7565CC}" dt="2022-04-11T08:06:15.170" v="6511" actId="20577"/>
          <ac:spMkLst>
            <pc:docMk/>
            <pc:sldMk cId="1997356576" sldId="917"/>
            <ac:spMk id="25" creationId="{23C174D8-3AB8-4498-B3D0-96C36F101FD9}"/>
          </ac:spMkLst>
        </pc:spChg>
        <pc:spChg chg="add mod">
          <ac:chgData name="Bashi Makhafola" userId="be838923-1566-4d52-9517-ef50054623cb" providerId="ADAL" clId="{9B0DBA08-2A52-4AA6-A317-F6F99A7565CC}" dt="2022-04-08T18:11:18.208" v="3448" actId="207"/>
          <ac:spMkLst>
            <pc:docMk/>
            <pc:sldMk cId="1997356576" sldId="917"/>
            <ac:spMk id="26" creationId="{7FDCA0DE-C068-4EE1-ACCF-097547DFECC5}"/>
          </ac:spMkLst>
        </pc:spChg>
        <pc:spChg chg="add mod">
          <ac:chgData name="Bashi Makhafola" userId="be838923-1566-4d52-9517-ef50054623cb" providerId="ADAL" clId="{9B0DBA08-2A52-4AA6-A317-F6F99A7565CC}" dt="2022-04-08T18:11:18.208" v="3448" actId="207"/>
          <ac:spMkLst>
            <pc:docMk/>
            <pc:sldMk cId="1997356576" sldId="917"/>
            <ac:spMk id="27" creationId="{906F44CD-7D87-4C83-8E21-58B8718D5543}"/>
          </ac:spMkLst>
        </pc:spChg>
        <pc:spChg chg="add mod">
          <ac:chgData name="Bashi Makhafola" userId="be838923-1566-4d52-9517-ef50054623cb" providerId="ADAL" clId="{9B0DBA08-2A52-4AA6-A317-F6F99A7565CC}" dt="2022-04-08T18:06:15.601" v="3343"/>
          <ac:spMkLst>
            <pc:docMk/>
            <pc:sldMk cId="1997356576" sldId="917"/>
            <ac:spMk id="28" creationId="{66AB9CA5-1D1F-4D97-9E9A-61DAAF651269}"/>
          </ac:spMkLst>
        </pc:spChg>
        <pc:spChg chg="add mod">
          <ac:chgData name="Bashi Makhafola" userId="be838923-1566-4d52-9517-ef50054623cb" providerId="ADAL" clId="{9B0DBA08-2A52-4AA6-A317-F6F99A7565CC}" dt="2022-04-13T10:14:13.896" v="6897" actId="20577"/>
          <ac:spMkLst>
            <pc:docMk/>
            <pc:sldMk cId="1997356576" sldId="917"/>
            <ac:spMk id="29" creationId="{2294CA22-0D1E-4255-A5C6-E393C80DAE4B}"/>
          </ac:spMkLst>
        </pc:spChg>
        <pc:spChg chg="add mod">
          <ac:chgData name="Bashi Makhafola" userId="be838923-1566-4d52-9517-ef50054623cb" providerId="ADAL" clId="{9B0DBA08-2A52-4AA6-A317-F6F99A7565CC}" dt="2022-04-08T18:06:15.601" v="3343"/>
          <ac:spMkLst>
            <pc:docMk/>
            <pc:sldMk cId="1997356576" sldId="917"/>
            <ac:spMk id="30" creationId="{2CE84F82-1EA9-4C37-B2A2-0703FD270D24}"/>
          </ac:spMkLst>
        </pc:spChg>
        <pc:spChg chg="add mod">
          <ac:chgData name="Bashi Makhafola" userId="be838923-1566-4d52-9517-ef50054623cb" providerId="ADAL" clId="{9B0DBA08-2A52-4AA6-A317-F6F99A7565CC}" dt="2022-04-08T18:11:10.639" v="3447" actId="207"/>
          <ac:spMkLst>
            <pc:docMk/>
            <pc:sldMk cId="1997356576" sldId="917"/>
            <ac:spMk id="31" creationId="{6F2D4EF8-409F-43C7-A2E6-2AE0DC4EC7F2}"/>
          </ac:spMkLst>
        </pc:spChg>
        <pc:spChg chg="add mod">
          <ac:chgData name="Bashi Makhafola" userId="be838923-1566-4d52-9517-ef50054623cb" providerId="ADAL" clId="{9B0DBA08-2A52-4AA6-A317-F6F99A7565CC}" dt="2022-04-08T18:06:15.601" v="3343"/>
          <ac:spMkLst>
            <pc:docMk/>
            <pc:sldMk cId="1997356576" sldId="917"/>
            <ac:spMk id="32" creationId="{A2F80416-37AF-4D16-93A8-0C1DB72DA9BC}"/>
          </ac:spMkLst>
        </pc:spChg>
        <pc:spChg chg="add mod">
          <ac:chgData name="Bashi Makhafola" userId="be838923-1566-4d52-9517-ef50054623cb" providerId="ADAL" clId="{9B0DBA08-2A52-4AA6-A317-F6F99A7565CC}" dt="2022-04-08T18:14:27.266" v="3472" actId="20577"/>
          <ac:spMkLst>
            <pc:docMk/>
            <pc:sldMk cId="1997356576" sldId="917"/>
            <ac:spMk id="33" creationId="{9F15D6C0-5711-4974-8DC3-04D32CF724E7}"/>
          </ac:spMkLst>
        </pc:spChg>
        <pc:spChg chg="add mod">
          <ac:chgData name="Bashi Makhafola" userId="be838923-1566-4d52-9517-ef50054623cb" providerId="ADAL" clId="{9B0DBA08-2A52-4AA6-A317-F6F99A7565CC}" dt="2022-04-08T19:43:24.746" v="4748" actId="1076"/>
          <ac:spMkLst>
            <pc:docMk/>
            <pc:sldMk cId="1997356576" sldId="917"/>
            <ac:spMk id="35" creationId="{6B046D12-9321-4F6C-837B-DE14F14465BD}"/>
          </ac:spMkLst>
        </pc:spChg>
        <pc:spChg chg="add mod">
          <ac:chgData name="Bashi Makhafola" userId="be838923-1566-4d52-9517-ef50054623cb" providerId="ADAL" clId="{9B0DBA08-2A52-4AA6-A317-F6F99A7565CC}" dt="2022-04-08T18:09:25.282" v="3439"/>
          <ac:spMkLst>
            <pc:docMk/>
            <pc:sldMk cId="1997356576" sldId="917"/>
            <ac:spMk id="36" creationId="{4AABD9F9-FA36-492B-8161-2A48E6E42B19}"/>
          </ac:spMkLst>
        </pc:spChg>
        <pc:grpChg chg="add mod">
          <ac:chgData name="Bashi Makhafola" userId="be838923-1566-4d52-9517-ef50054623cb" providerId="ADAL" clId="{9B0DBA08-2A52-4AA6-A317-F6F99A7565CC}" dt="2022-04-08T18:12:17.101" v="3456" actId="14100"/>
          <ac:grpSpMkLst>
            <pc:docMk/>
            <pc:sldMk cId="1997356576" sldId="917"/>
            <ac:grpSpMk id="4" creationId="{044DAE27-B1B2-4DFC-85EB-B21329C04CFB}"/>
          </ac:grpSpMkLst>
        </pc:grpChg>
        <pc:grpChg chg="add mod">
          <ac:chgData name="Bashi Makhafola" userId="be838923-1566-4d52-9517-ef50054623cb" providerId="ADAL" clId="{9B0DBA08-2A52-4AA6-A317-F6F99A7565CC}" dt="2022-04-08T18:14:42.659" v="3474" actId="14100"/>
          <ac:grpSpMkLst>
            <pc:docMk/>
            <pc:sldMk cId="1997356576" sldId="917"/>
            <ac:grpSpMk id="5" creationId="{EA13C9D5-397D-4FBD-BDB5-43F02E450E0C}"/>
          </ac:grpSpMkLst>
        </pc:grpChg>
        <pc:grpChg chg="add mod">
          <ac:chgData name="Bashi Makhafola" userId="be838923-1566-4d52-9517-ef50054623cb" providerId="ADAL" clId="{9B0DBA08-2A52-4AA6-A317-F6F99A7565CC}" dt="2022-04-08T18:13:27.227" v="3464" actId="14100"/>
          <ac:grpSpMkLst>
            <pc:docMk/>
            <pc:sldMk cId="1997356576" sldId="917"/>
            <ac:grpSpMk id="6" creationId="{37ACDEB0-32CA-43D8-B6FD-8D5B8C8B146D}"/>
          </ac:grpSpMkLst>
        </pc:grpChg>
        <pc:grpChg chg="add mod">
          <ac:chgData name="Bashi Makhafola" userId="be838923-1566-4d52-9517-ef50054623cb" providerId="ADAL" clId="{9B0DBA08-2A52-4AA6-A317-F6F99A7565CC}" dt="2022-04-08T18:13:22.288" v="3463" actId="14100"/>
          <ac:grpSpMkLst>
            <pc:docMk/>
            <pc:sldMk cId="1997356576" sldId="917"/>
            <ac:grpSpMk id="7" creationId="{E8D883AF-3462-4C22-9AFF-BBCDAE887F82}"/>
          </ac:grpSpMkLst>
        </pc:grpChg>
        <pc:grpChg chg="add mod">
          <ac:chgData name="Bashi Makhafola" userId="be838923-1566-4d52-9517-ef50054623cb" providerId="ADAL" clId="{9B0DBA08-2A52-4AA6-A317-F6F99A7565CC}" dt="2022-04-08T18:12:22.603" v="3458" actId="14100"/>
          <ac:grpSpMkLst>
            <pc:docMk/>
            <pc:sldMk cId="1997356576" sldId="917"/>
            <ac:grpSpMk id="8" creationId="{EB402F9C-D179-4EF0-8D65-3EB9046252CA}"/>
          </ac:grpSpMkLst>
        </pc:grpChg>
        <pc:grpChg chg="add mod">
          <ac:chgData name="Bashi Makhafola" userId="be838923-1566-4d52-9517-ef50054623cb" providerId="ADAL" clId="{9B0DBA08-2A52-4AA6-A317-F6F99A7565CC}" dt="2022-04-08T18:13:38.328" v="3465" actId="14100"/>
          <ac:grpSpMkLst>
            <pc:docMk/>
            <pc:sldMk cId="1997356576" sldId="917"/>
            <ac:grpSpMk id="9" creationId="{811BD12C-0243-455E-8F10-6B267A3C8A8F}"/>
          </ac:grpSpMkLst>
        </pc:grpChg>
        <pc:grpChg chg="add mod">
          <ac:chgData name="Bashi Makhafola" userId="be838923-1566-4d52-9517-ef50054623cb" providerId="ADAL" clId="{9B0DBA08-2A52-4AA6-A317-F6F99A7565CC}" dt="2022-04-08T18:12:29.593" v="3459" actId="14100"/>
          <ac:grpSpMkLst>
            <pc:docMk/>
            <pc:sldMk cId="1997356576" sldId="917"/>
            <ac:grpSpMk id="10" creationId="{96120FA8-59BF-4AFC-8B85-5F5F100682F7}"/>
          </ac:grpSpMkLst>
        </pc:grpChg>
        <pc:grpChg chg="add mod">
          <ac:chgData name="Bashi Makhafola" userId="be838923-1566-4d52-9517-ef50054623cb" providerId="ADAL" clId="{9B0DBA08-2A52-4AA6-A317-F6F99A7565CC}" dt="2022-04-08T18:13:47.014" v="3467" actId="14100"/>
          <ac:grpSpMkLst>
            <pc:docMk/>
            <pc:sldMk cId="1997356576" sldId="917"/>
            <ac:grpSpMk id="11" creationId="{2CA88156-1FE8-4B5A-A653-A841ECD1F056}"/>
          </ac:grpSpMkLst>
        </pc:grpChg>
        <pc:grpChg chg="add mod">
          <ac:chgData name="Bashi Makhafola" userId="be838923-1566-4d52-9517-ef50054623cb" providerId="ADAL" clId="{9B0DBA08-2A52-4AA6-A317-F6F99A7565CC}" dt="2022-04-08T18:12:33.361" v="3460" actId="14100"/>
          <ac:grpSpMkLst>
            <pc:docMk/>
            <pc:sldMk cId="1997356576" sldId="917"/>
            <ac:grpSpMk id="12" creationId="{E2C91BC1-AA5F-4D22-82FA-95F5DE8DB535}"/>
          </ac:grpSpMkLst>
        </pc:grpChg>
        <pc:grpChg chg="add mod">
          <ac:chgData name="Bashi Makhafola" userId="be838923-1566-4d52-9517-ef50054623cb" providerId="ADAL" clId="{9B0DBA08-2A52-4AA6-A317-F6F99A7565CC}" dt="2022-04-08T18:13:53.934" v="3468" actId="14100"/>
          <ac:grpSpMkLst>
            <pc:docMk/>
            <pc:sldMk cId="1997356576" sldId="917"/>
            <ac:grpSpMk id="13" creationId="{4755D48E-AF10-4D0F-A729-6A2DE310BD3B}"/>
          </ac:grpSpMkLst>
        </pc:grpChg>
      </pc:sldChg>
      <pc:sldChg chg="addSp delSp modSp new mod">
        <pc:chgData name="Bashi Makhafola" userId="be838923-1566-4d52-9517-ef50054623cb" providerId="ADAL" clId="{9B0DBA08-2A52-4AA6-A317-F6F99A7565CC}" dt="2022-04-13T10:13:28.182" v="6885" actId="20577"/>
        <pc:sldMkLst>
          <pc:docMk/>
          <pc:sldMk cId="3946436087" sldId="918"/>
        </pc:sldMkLst>
        <pc:spChg chg="mod">
          <ac:chgData name="Bashi Makhafola" userId="be838923-1566-4d52-9517-ef50054623cb" providerId="ADAL" clId="{9B0DBA08-2A52-4AA6-A317-F6F99A7565CC}" dt="2022-04-08T19:42:03.457" v="4717" actId="1076"/>
          <ac:spMkLst>
            <pc:docMk/>
            <pc:sldMk cId="3946436087" sldId="918"/>
            <ac:spMk id="2" creationId="{6F64664B-62D0-45FE-9E35-3A19024BD58A}"/>
          </ac:spMkLst>
        </pc:spChg>
        <pc:spChg chg="del">
          <ac:chgData name="Bashi Makhafola" userId="be838923-1566-4d52-9517-ef50054623cb" providerId="ADAL" clId="{9B0DBA08-2A52-4AA6-A317-F6F99A7565CC}" dt="2022-04-08T18:16:11.189" v="3497" actId="478"/>
          <ac:spMkLst>
            <pc:docMk/>
            <pc:sldMk cId="3946436087" sldId="918"/>
            <ac:spMk id="3" creationId="{B04A20E9-D839-4439-9119-E4812BB397A2}"/>
          </ac:spMkLst>
        </pc:spChg>
        <pc:spChg chg="del">
          <ac:chgData name="Bashi Makhafola" userId="be838923-1566-4d52-9517-ef50054623cb" providerId="ADAL" clId="{9B0DBA08-2A52-4AA6-A317-F6F99A7565CC}" dt="2022-04-08T18:16:14.138" v="3498" actId="478"/>
          <ac:spMkLst>
            <pc:docMk/>
            <pc:sldMk cId="3946436087" sldId="918"/>
            <ac:spMk id="4" creationId="{53477821-4D49-4A41-9ABD-EC725675068B}"/>
          </ac:spMkLst>
        </pc:spChg>
        <pc:graphicFrameChg chg="add mod modGraphic">
          <ac:chgData name="Bashi Makhafola" userId="be838923-1566-4d52-9517-ef50054623cb" providerId="ADAL" clId="{9B0DBA08-2A52-4AA6-A317-F6F99A7565CC}" dt="2022-04-13T10:13:28.182" v="6885" actId="20577"/>
          <ac:graphicFrameMkLst>
            <pc:docMk/>
            <pc:sldMk cId="3946436087" sldId="918"/>
            <ac:graphicFrameMk id="5" creationId="{3C1914CA-D58A-4FE6-8341-FB742E64A023}"/>
          </ac:graphicFrameMkLst>
        </pc:graphicFrameChg>
      </pc:sldChg>
      <pc:sldChg chg="addSp delSp modSp new del mod setBg">
        <pc:chgData name="Bashi Makhafola" userId="be838923-1566-4d52-9517-ef50054623cb" providerId="ADAL" clId="{9B0DBA08-2A52-4AA6-A317-F6F99A7565CC}" dt="2022-04-11T11:33:02.401" v="6824" actId="47"/>
        <pc:sldMkLst>
          <pc:docMk/>
          <pc:sldMk cId="3757824965" sldId="919"/>
        </pc:sldMkLst>
        <pc:spChg chg="del mod">
          <ac:chgData name="Bashi Makhafola" userId="be838923-1566-4d52-9517-ef50054623cb" providerId="ADAL" clId="{9B0DBA08-2A52-4AA6-A317-F6F99A7565CC}" dt="2022-04-08T19:52:23.003" v="4760" actId="478"/>
          <ac:spMkLst>
            <pc:docMk/>
            <pc:sldMk cId="3757824965" sldId="919"/>
            <ac:spMk id="2" creationId="{0642AA22-9129-4D29-B5CB-8B1F91B4B715}"/>
          </ac:spMkLst>
        </pc:spChg>
        <pc:spChg chg="del mod">
          <ac:chgData name="Bashi Makhafola" userId="be838923-1566-4d52-9517-ef50054623cb" providerId="ADAL" clId="{9B0DBA08-2A52-4AA6-A317-F6F99A7565CC}" dt="2022-04-08T19:52:26.011" v="4762" actId="478"/>
          <ac:spMkLst>
            <pc:docMk/>
            <pc:sldMk cId="3757824965" sldId="919"/>
            <ac:spMk id="3" creationId="{6E583A2F-824E-4B37-9DB3-148422ECE854}"/>
          </ac:spMkLst>
        </pc:spChg>
        <pc:spChg chg="add mod">
          <ac:chgData name="Bashi Makhafola" userId="be838923-1566-4d52-9517-ef50054623cb" providerId="ADAL" clId="{9B0DBA08-2A52-4AA6-A317-F6F99A7565CC}" dt="2022-04-09T06:38:32.172" v="6438" actId="14100"/>
          <ac:spMkLst>
            <pc:docMk/>
            <pc:sldMk cId="3757824965" sldId="919"/>
            <ac:spMk id="6" creationId="{028BDD3B-0772-4CA8-A0DD-6FC45A2A8B5A}"/>
          </ac:spMkLst>
        </pc:spChg>
        <pc:spChg chg="add">
          <ac:chgData name="Bashi Makhafola" userId="be838923-1566-4d52-9517-ef50054623cb" providerId="ADAL" clId="{9B0DBA08-2A52-4AA6-A317-F6F99A7565CC}" dt="2022-04-08T20:12:27.050" v="5679" actId="26606"/>
          <ac:spMkLst>
            <pc:docMk/>
            <pc:sldMk cId="3757824965" sldId="919"/>
            <ac:spMk id="11" creationId="{53F29798-D584-4792-9B62-3F5F5C36D619}"/>
          </ac:spMkLst>
        </pc:spChg>
        <pc:graphicFrameChg chg="add mod modGraphic">
          <ac:chgData name="Bashi Makhafola" userId="be838923-1566-4d52-9517-ef50054623cb" providerId="ADAL" clId="{9B0DBA08-2A52-4AA6-A317-F6F99A7565CC}" dt="2022-04-11T09:02:58.076" v="6669" actId="14100"/>
          <ac:graphicFrameMkLst>
            <pc:docMk/>
            <pc:sldMk cId="3757824965" sldId="919"/>
            <ac:graphicFrameMk id="4" creationId="{790E817D-A38F-4097-BCA2-812EF6B9B610}"/>
          </ac:graphicFrameMkLst>
        </pc:graphicFrameChg>
        <pc:graphicFrameChg chg="add mod modGraphic">
          <ac:chgData name="Bashi Makhafola" userId="be838923-1566-4d52-9517-ef50054623cb" providerId="ADAL" clId="{9B0DBA08-2A52-4AA6-A317-F6F99A7565CC}" dt="2022-04-11T08:09:54.144" v="6636" actId="20577"/>
          <ac:graphicFrameMkLst>
            <pc:docMk/>
            <pc:sldMk cId="3757824965" sldId="919"/>
            <ac:graphicFrameMk id="5" creationId="{5F6C92A0-BB91-49A4-B958-912028F4F86D}"/>
          </ac:graphicFrameMkLst>
        </pc:graphicFrameChg>
      </pc:sldChg>
      <pc:sldChg chg="addSp delSp modSp new mod">
        <pc:chgData name="Bashi Makhafola" userId="be838923-1566-4d52-9517-ef50054623cb" providerId="ADAL" clId="{9B0DBA08-2A52-4AA6-A317-F6F99A7565CC}" dt="2022-04-13T11:12:26.873" v="7701" actId="20577"/>
        <pc:sldMkLst>
          <pc:docMk/>
          <pc:sldMk cId="1069261591" sldId="920"/>
        </pc:sldMkLst>
        <pc:spChg chg="del mod">
          <ac:chgData name="Bashi Makhafola" userId="be838923-1566-4d52-9517-ef50054623cb" providerId="ADAL" clId="{9B0DBA08-2A52-4AA6-A317-F6F99A7565CC}" dt="2022-04-11T11:30:43.811" v="6803" actId="478"/>
          <ac:spMkLst>
            <pc:docMk/>
            <pc:sldMk cId="1069261591" sldId="920"/>
            <ac:spMk id="2" creationId="{4578D449-85E8-4C31-965C-11C0F17FBF27}"/>
          </ac:spMkLst>
        </pc:spChg>
        <pc:spChg chg="del">
          <ac:chgData name="Bashi Makhafola" userId="be838923-1566-4d52-9517-ef50054623cb" providerId="ADAL" clId="{9B0DBA08-2A52-4AA6-A317-F6F99A7565CC}" dt="2022-04-09T06:12:27.060" v="6172" actId="478"/>
          <ac:spMkLst>
            <pc:docMk/>
            <pc:sldMk cId="1069261591" sldId="920"/>
            <ac:spMk id="3" creationId="{40D70AE5-C969-4060-BF66-6995A67EC91B}"/>
          </ac:spMkLst>
        </pc:spChg>
        <pc:spChg chg="add mod">
          <ac:chgData name="Bashi Makhafola" userId="be838923-1566-4d52-9517-ef50054623cb" providerId="ADAL" clId="{9B0DBA08-2A52-4AA6-A317-F6F99A7565CC}" dt="2022-04-09T06:38:58.080" v="6477" actId="6549"/>
          <ac:spMkLst>
            <pc:docMk/>
            <pc:sldMk cId="1069261591" sldId="920"/>
            <ac:spMk id="4" creationId="{230BBFED-DC6F-49B7-BB66-6958C111C943}"/>
          </ac:spMkLst>
        </pc:spChg>
        <pc:spChg chg="add del mod">
          <ac:chgData name="Bashi Makhafola" userId="be838923-1566-4d52-9517-ef50054623cb" providerId="ADAL" clId="{9B0DBA08-2A52-4AA6-A317-F6F99A7565CC}" dt="2022-04-11T11:31:08.143" v="6806" actId="478"/>
          <ac:spMkLst>
            <pc:docMk/>
            <pc:sldMk cId="1069261591" sldId="920"/>
            <ac:spMk id="5" creationId="{946DE147-39E7-487C-8CA6-55C04CD31D75}"/>
          </ac:spMkLst>
        </pc:spChg>
        <pc:graphicFrameChg chg="add del mod">
          <ac:chgData name="Bashi Makhafola" userId="be838923-1566-4d52-9517-ef50054623cb" providerId="ADAL" clId="{9B0DBA08-2A52-4AA6-A317-F6F99A7565CC}" dt="2022-04-11T11:31:31.918" v="6807" actId="478"/>
          <ac:graphicFrameMkLst>
            <pc:docMk/>
            <pc:sldMk cId="1069261591" sldId="920"/>
            <ac:graphicFrameMk id="6" creationId="{EDA8270C-EDD2-4FEB-A9CF-EB788E998639}"/>
          </ac:graphicFrameMkLst>
        </pc:graphicFrameChg>
        <pc:graphicFrameChg chg="add mod modGraphic">
          <ac:chgData name="Bashi Makhafola" userId="be838923-1566-4d52-9517-ef50054623cb" providerId="ADAL" clId="{9B0DBA08-2A52-4AA6-A317-F6F99A7565CC}" dt="2022-04-13T11:12:26.873" v="7701" actId="20577"/>
          <ac:graphicFrameMkLst>
            <pc:docMk/>
            <pc:sldMk cId="1069261591" sldId="920"/>
            <ac:graphicFrameMk id="7" creationId="{3A3B0C55-3632-4FC1-9100-1B6E2ACC6B13}"/>
          </ac:graphicFrameMkLst>
        </pc:graphicFrameChg>
      </pc:sldChg>
      <pc:sldChg chg="addSp delSp modSp new mod setBg">
        <pc:chgData name="Bashi Makhafola" userId="be838923-1566-4d52-9517-ef50054623cb" providerId="ADAL" clId="{9B0DBA08-2A52-4AA6-A317-F6F99A7565CC}" dt="2022-04-11T09:30:31.911" v="6801"/>
        <pc:sldMkLst>
          <pc:docMk/>
          <pc:sldMk cId="1724459323" sldId="921"/>
        </pc:sldMkLst>
        <pc:spChg chg="del mod">
          <ac:chgData name="Bashi Makhafola" userId="be838923-1566-4d52-9517-ef50054623cb" providerId="ADAL" clId="{9B0DBA08-2A52-4AA6-A317-F6F99A7565CC}" dt="2022-04-11T09:01:41.965" v="6660" actId="478"/>
          <ac:spMkLst>
            <pc:docMk/>
            <pc:sldMk cId="1724459323" sldId="921"/>
            <ac:spMk id="2" creationId="{6DDA83B2-264B-43DE-A539-AE8BC9F9C229}"/>
          </ac:spMkLst>
        </pc:spChg>
        <pc:spChg chg="del mod">
          <ac:chgData name="Bashi Makhafola" userId="be838923-1566-4d52-9517-ef50054623cb" providerId="ADAL" clId="{9B0DBA08-2A52-4AA6-A317-F6F99A7565CC}" dt="2022-04-11T09:01:44.906" v="6662" actId="478"/>
          <ac:spMkLst>
            <pc:docMk/>
            <pc:sldMk cId="1724459323" sldId="921"/>
            <ac:spMk id="3" creationId="{795B4B35-0A04-48D5-9F90-2F5551120E3D}"/>
          </ac:spMkLst>
        </pc:spChg>
        <pc:spChg chg="add mod">
          <ac:chgData name="Bashi Makhafola" userId="be838923-1566-4d52-9517-ef50054623cb" providerId="ADAL" clId="{9B0DBA08-2A52-4AA6-A317-F6F99A7565CC}" dt="2022-04-11T09:05:48.131" v="6682" actId="1076"/>
          <ac:spMkLst>
            <pc:docMk/>
            <pc:sldMk cId="1724459323" sldId="921"/>
            <ac:spMk id="7" creationId="{93558103-45E7-4BDD-9CAC-EDA00A358ACC}"/>
          </ac:spMkLst>
        </pc:spChg>
        <pc:graphicFrameChg chg="add mod modGraphic">
          <ac:chgData name="Bashi Makhafola" userId="be838923-1566-4d52-9517-ef50054623cb" providerId="ADAL" clId="{9B0DBA08-2A52-4AA6-A317-F6F99A7565CC}" dt="2022-04-11T09:30:31.911" v="6801"/>
          <ac:graphicFrameMkLst>
            <pc:docMk/>
            <pc:sldMk cId="1724459323" sldId="921"/>
            <ac:graphicFrameMk id="4" creationId="{CC05BD30-14BF-4AF2-A1FF-D217BF586B1F}"/>
          </ac:graphicFrameMkLst>
        </pc:graphicFrameChg>
        <pc:graphicFrameChg chg="add del mod">
          <ac:chgData name="Bashi Makhafola" userId="be838923-1566-4d52-9517-ef50054623cb" providerId="ADAL" clId="{9B0DBA08-2A52-4AA6-A317-F6F99A7565CC}" dt="2022-04-11T09:02:56.667" v="6668"/>
          <ac:graphicFrameMkLst>
            <pc:docMk/>
            <pc:sldMk cId="1724459323" sldId="921"/>
            <ac:graphicFrameMk id="5" creationId="{80B8C051-46C1-44FF-918A-9C5654772A57}"/>
          </ac:graphicFrameMkLst>
        </pc:graphicFrameChg>
        <pc:graphicFrameChg chg="add mod modGraphic">
          <ac:chgData name="Bashi Makhafola" userId="be838923-1566-4d52-9517-ef50054623cb" providerId="ADAL" clId="{9B0DBA08-2A52-4AA6-A317-F6F99A7565CC}" dt="2022-04-11T09:08:49.965" v="6711" actId="1076"/>
          <ac:graphicFrameMkLst>
            <pc:docMk/>
            <pc:sldMk cId="1724459323" sldId="921"/>
            <ac:graphicFrameMk id="6" creationId="{6B8050A1-4734-44B5-AF11-D7AA5586A26C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805ABD-64A4-4748-8E35-91612E7E6A5B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02F8EA32-4E77-4EF6-BE84-F5A53F91E660}">
      <dgm:prSet phldrT="[Text]"/>
      <dgm:spPr>
        <a:solidFill>
          <a:srgbClr val="FF0000"/>
        </a:solidFill>
      </dgm:spPr>
      <dgm:t>
        <a:bodyPr/>
        <a:lstStyle/>
        <a:p>
          <a:r>
            <a:rPr lang="en-ZA" dirty="0"/>
            <a:t>CEO </a:t>
          </a:r>
        </a:p>
      </dgm:t>
    </dgm:pt>
    <dgm:pt modelId="{72416B70-5AEC-45DA-99B1-10A3B40A48B7}" type="parTrans" cxnId="{998F4783-420B-4AC3-AA70-CAF742851A50}">
      <dgm:prSet/>
      <dgm:spPr/>
      <dgm:t>
        <a:bodyPr/>
        <a:lstStyle/>
        <a:p>
          <a:endParaRPr lang="en-ZA"/>
        </a:p>
      </dgm:t>
    </dgm:pt>
    <dgm:pt modelId="{65E13863-0CBB-47A1-975A-61D157CB13A6}" type="sibTrans" cxnId="{998F4783-420B-4AC3-AA70-CAF742851A50}">
      <dgm:prSet/>
      <dgm:spPr/>
      <dgm:t>
        <a:bodyPr/>
        <a:lstStyle/>
        <a:p>
          <a:r>
            <a:rPr lang="en-ZA" dirty="0"/>
            <a:t>Claude </a:t>
          </a:r>
        </a:p>
      </dgm:t>
    </dgm:pt>
    <dgm:pt modelId="{68E5AE1B-5166-49CF-B04E-D8D0BD45A1DB}">
      <dgm:prSet phldrT="[Text]"/>
      <dgm:spPr>
        <a:solidFill>
          <a:srgbClr val="FF0000"/>
        </a:solidFill>
      </dgm:spPr>
      <dgm:t>
        <a:bodyPr/>
        <a:lstStyle/>
        <a:p>
          <a:r>
            <a:rPr lang="en-ZA" dirty="0"/>
            <a:t>Support and Maintenance</a:t>
          </a:r>
        </a:p>
      </dgm:t>
    </dgm:pt>
    <dgm:pt modelId="{7C7DBBE5-58D1-40AC-B695-5FB80FFEBA8A}" type="parTrans" cxnId="{30D4870F-6E42-40AA-8A37-555243D0B7A2}">
      <dgm:prSet/>
      <dgm:spPr/>
      <dgm:t>
        <a:bodyPr/>
        <a:lstStyle/>
        <a:p>
          <a:endParaRPr lang="en-ZA"/>
        </a:p>
      </dgm:t>
    </dgm:pt>
    <dgm:pt modelId="{64E7FBDE-239C-421C-B86A-77DD5CE05AC0}" type="sibTrans" cxnId="{30D4870F-6E42-40AA-8A37-555243D0B7A2}">
      <dgm:prSet/>
      <dgm:spPr/>
      <dgm:t>
        <a:bodyPr/>
        <a:lstStyle/>
        <a:p>
          <a:r>
            <a:rPr lang="en-ZA" dirty="0"/>
            <a:t>2 x Resource</a:t>
          </a:r>
        </a:p>
      </dgm:t>
    </dgm:pt>
    <dgm:pt modelId="{69368B85-8F17-4251-8D7C-A0E25EEB59EC}">
      <dgm:prSet phldrT="[Text]"/>
      <dgm:spPr>
        <a:solidFill>
          <a:srgbClr val="FF0000"/>
        </a:solidFill>
      </dgm:spPr>
      <dgm:t>
        <a:bodyPr/>
        <a:lstStyle/>
        <a:p>
          <a:r>
            <a:rPr lang="en-ZA" dirty="0"/>
            <a:t>Support Engineer </a:t>
          </a:r>
        </a:p>
      </dgm:t>
    </dgm:pt>
    <dgm:pt modelId="{6A86187E-3091-4957-A833-4EE059118F3A}" type="parTrans" cxnId="{8AF29DA2-C56E-4894-87C6-5E8BBF16140F}">
      <dgm:prSet/>
      <dgm:spPr/>
      <dgm:t>
        <a:bodyPr/>
        <a:lstStyle/>
        <a:p>
          <a:endParaRPr lang="en-ZA"/>
        </a:p>
      </dgm:t>
    </dgm:pt>
    <dgm:pt modelId="{F20B0061-1759-43C6-B49D-DDF759D54DB4}" type="sibTrans" cxnId="{8AF29DA2-C56E-4894-87C6-5E8BBF16140F}">
      <dgm:prSet/>
      <dgm:spPr/>
      <dgm:t>
        <a:bodyPr/>
        <a:lstStyle/>
        <a:p>
          <a:r>
            <a:rPr lang="en-ZA" dirty="0"/>
            <a:t>Justus Emmanuel</a:t>
          </a:r>
        </a:p>
      </dgm:t>
    </dgm:pt>
    <dgm:pt modelId="{4B70E8D1-3EE0-4C78-BD92-1C7C1EA5E1C3}">
      <dgm:prSet phldrT="[Text]"/>
      <dgm:spPr>
        <a:solidFill>
          <a:srgbClr val="FF0000"/>
        </a:solidFill>
      </dgm:spPr>
      <dgm:t>
        <a:bodyPr/>
        <a:lstStyle/>
        <a:p>
          <a:r>
            <a:rPr lang="en-ZA" dirty="0"/>
            <a:t>Support Engineer</a:t>
          </a:r>
        </a:p>
      </dgm:t>
    </dgm:pt>
    <dgm:pt modelId="{941B77C0-44C6-46A3-993F-83F2DC8789CB}" type="parTrans" cxnId="{7459D771-58D9-4EA9-B86B-BFFB32FF82A5}">
      <dgm:prSet/>
      <dgm:spPr/>
      <dgm:t>
        <a:bodyPr/>
        <a:lstStyle/>
        <a:p>
          <a:endParaRPr lang="en-ZA"/>
        </a:p>
      </dgm:t>
    </dgm:pt>
    <dgm:pt modelId="{04ACD0FC-DF7D-4E6F-BE2A-071FE9CC7DEF}" type="sibTrans" cxnId="{7459D771-58D9-4EA9-B86B-BFFB32FF82A5}">
      <dgm:prSet/>
      <dgm:spPr/>
      <dgm:t>
        <a:bodyPr/>
        <a:lstStyle/>
        <a:p>
          <a:r>
            <a:rPr lang="en-ZA" dirty="0"/>
            <a:t>Lobe Jean-f</a:t>
          </a:r>
        </a:p>
      </dgm:t>
    </dgm:pt>
    <dgm:pt modelId="{A13FDFDA-E642-47A6-A27F-751A1A5BF714}">
      <dgm:prSet/>
      <dgm:spPr/>
      <dgm:t>
        <a:bodyPr/>
        <a:lstStyle/>
        <a:p>
          <a:r>
            <a:rPr lang="en-ZA" dirty="0"/>
            <a:t>System, Networks and Telecoms </a:t>
          </a:r>
        </a:p>
      </dgm:t>
    </dgm:pt>
    <dgm:pt modelId="{1C9D0457-5DF0-4ADB-8662-90A8DEE4A0C9}" type="parTrans" cxnId="{5150B391-7A66-461A-AD98-B8D5F66249FF}">
      <dgm:prSet/>
      <dgm:spPr/>
      <dgm:t>
        <a:bodyPr/>
        <a:lstStyle/>
        <a:p>
          <a:endParaRPr lang="en-ZA"/>
        </a:p>
      </dgm:t>
    </dgm:pt>
    <dgm:pt modelId="{E53A7CBF-2B9D-414B-9D78-28BBAF98F4A0}" type="sibTrans" cxnId="{5150B391-7A66-461A-AD98-B8D5F66249FF}">
      <dgm:prSet/>
      <dgm:spPr/>
      <dgm:t>
        <a:bodyPr/>
        <a:lstStyle/>
        <a:p>
          <a:r>
            <a:rPr lang="en-ZA" dirty="0"/>
            <a:t>3 x Resources</a:t>
          </a:r>
        </a:p>
      </dgm:t>
    </dgm:pt>
    <dgm:pt modelId="{ED515B0C-5E7B-485E-8AFD-37665DFB9783}">
      <dgm:prSet/>
      <dgm:spPr/>
      <dgm:t>
        <a:bodyPr/>
        <a:lstStyle/>
        <a:p>
          <a:r>
            <a:rPr lang="en-ZA" dirty="0"/>
            <a:t>Systems Engineer</a:t>
          </a:r>
        </a:p>
      </dgm:t>
    </dgm:pt>
    <dgm:pt modelId="{EDB8E608-43ED-4B3E-88F4-1FF5D8533840}" type="parTrans" cxnId="{77391DC1-24F6-41BB-A9B7-871B68C3D733}">
      <dgm:prSet/>
      <dgm:spPr/>
      <dgm:t>
        <a:bodyPr/>
        <a:lstStyle/>
        <a:p>
          <a:endParaRPr lang="en-ZA"/>
        </a:p>
      </dgm:t>
    </dgm:pt>
    <dgm:pt modelId="{ABB0F76F-8702-498B-A654-21BBF04E4C49}" type="sibTrans" cxnId="{77391DC1-24F6-41BB-A9B7-871B68C3D733}">
      <dgm:prSet/>
      <dgm:spPr/>
      <dgm:t>
        <a:bodyPr/>
        <a:lstStyle/>
        <a:p>
          <a:r>
            <a:rPr lang="en-ZA" dirty="0"/>
            <a:t>Pierre Adohou</a:t>
          </a:r>
        </a:p>
      </dgm:t>
    </dgm:pt>
    <dgm:pt modelId="{9065DA5E-3709-4D96-95F9-0B449D3BAA39}">
      <dgm:prSet/>
      <dgm:spPr/>
      <dgm:t>
        <a:bodyPr/>
        <a:lstStyle/>
        <a:p>
          <a:r>
            <a:rPr lang="en-ZA" dirty="0"/>
            <a:t>Network Engineer</a:t>
          </a:r>
        </a:p>
      </dgm:t>
    </dgm:pt>
    <dgm:pt modelId="{58531282-CF08-4371-9FEA-EC0ED9268C71}" type="parTrans" cxnId="{BA262F18-AB3A-47B5-B6FB-CBD3E42E55EE}">
      <dgm:prSet/>
      <dgm:spPr/>
      <dgm:t>
        <a:bodyPr/>
        <a:lstStyle/>
        <a:p>
          <a:endParaRPr lang="en-ZA"/>
        </a:p>
      </dgm:t>
    </dgm:pt>
    <dgm:pt modelId="{A08A46EA-46F9-4F27-ADF6-2391AD2D9480}" type="sibTrans" cxnId="{BA262F18-AB3A-47B5-B6FB-CBD3E42E55EE}">
      <dgm:prSet/>
      <dgm:spPr/>
      <dgm:t>
        <a:bodyPr/>
        <a:lstStyle/>
        <a:p>
          <a:r>
            <a:rPr lang="en-ZA" dirty="0"/>
            <a:t>Konjia Bicas Amen</a:t>
          </a:r>
        </a:p>
      </dgm:t>
    </dgm:pt>
    <dgm:pt modelId="{D88C7797-45C8-4EDF-85B5-DE3343C0049F}">
      <dgm:prSet/>
      <dgm:spPr/>
      <dgm:t>
        <a:bodyPr/>
        <a:lstStyle/>
        <a:p>
          <a:r>
            <a:rPr lang="en-ZA" dirty="0"/>
            <a:t>Systems Engineer</a:t>
          </a:r>
        </a:p>
      </dgm:t>
    </dgm:pt>
    <dgm:pt modelId="{3D4F489A-685E-4C2D-A067-D8FF9848D175}" type="parTrans" cxnId="{DE3FAE31-C47F-43A2-AEF4-097DA3D717C5}">
      <dgm:prSet/>
      <dgm:spPr/>
      <dgm:t>
        <a:bodyPr/>
        <a:lstStyle/>
        <a:p>
          <a:endParaRPr lang="en-ZA"/>
        </a:p>
      </dgm:t>
    </dgm:pt>
    <dgm:pt modelId="{B6F8E077-FEC8-46EB-9D93-FAF0B4BCEA41}" type="sibTrans" cxnId="{DE3FAE31-C47F-43A2-AEF4-097DA3D717C5}">
      <dgm:prSet/>
      <dgm:spPr/>
      <dgm:t>
        <a:bodyPr/>
        <a:lstStyle/>
        <a:p>
          <a:r>
            <a:rPr lang="en-ZA" dirty="0"/>
            <a:t>Intern</a:t>
          </a:r>
        </a:p>
      </dgm:t>
    </dgm:pt>
    <dgm:pt modelId="{F5203543-6069-498A-AA0B-A996539B663C}">
      <dgm:prSet phldrT="[Text]"/>
      <dgm:spPr>
        <a:solidFill>
          <a:srgbClr val="FF0000"/>
        </a:solidFill>
      </dgm:spPr>
      <dgm:t>
        <a:bodyPr/>
        <a:lstStyle/>
        <a:p>
          <a:r>
            <a:rPr lang="en-ZA" dirty="0"/>
            <a:t>IT Director</a:t>
          </a:r>
        </a:p>
      </dgm:t>
    </dgm:pt>
    <dgm:pt modelId="{55326DC2-19BF-4814-AEC0-6A23F01FF07A}" type="sibTrans" cxnId="{E5EBFC3D-4720-4D2C-B96D-B21AAFC62140}">
      <dgm:prSet/>
      <dgm:spPr/>
      <dgm:t>
        <a:bodyPr/>
        <a:lstStyle/>
        <a:p>
          <a:r>
            <a:rPr lang="en-ZA" dirty="0"/>
            <a:t>Léandre </a:t>
          </a:r>
          <a:r>
            <a:rPr lang="en-ZA" dirty="0" err="1"/>
            <a:t>Aguiah</a:t>
          </a:r>
          <a:endParaRPr lang="en-ZA" dirty="0"/>
        </a:p>
      </dgm:t>
    </dgm:pt>
    <dgm:pt modelId="{9C612F87-F0C5-4E2B-AA5C-F5E6984108FD}" type="parTrans" cxnId="{E5EBFC3D-4720-4D2C-B96D-B21AAFC62140}">
      <dgm:prSet/>
      <dgm:spPr/>
      <dgm:t>
        <a:bodyPr/>
        <a:lstStyle/>
        <a:p>
          <a:endParaRPr lang="en-ZA"/>
        </a:p>
      </dgm:t>
    </dgm:pt>
    <dgm:pt modelId="{80D1225E-90C3-4DAB-A1BD-58CCA09C4F45}" type="pres">
      <dgm:prSet presAssocID="{6C805ABD-64A4-4748-8E35-91612E7E6A5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EC6ACFB-D495-4923-B4DB-49E2AB23526E}" type="pres">
      <dgm:prSet presAssocID="{02F8EA32-4E77-4EF6-BE84-F5A53F91E660}" presName="hierRoot1" presStyleCnt="0">
        <dgm:presLayoutVars>
          <dgm:hierBranch val="init"/>
        </dgm:presLayoutVars>
      </dgm:prSet>
      <dgm:spPr/>
    </dgm:pt>
    <dgm:pt modelId="{EDC424AC-A4C3-4B6D-BB77-3DDC6BBE6F01}" type="pres">
      <dgm:prSet presAssocID="{02F8EA32-4E77-4EF6-BE84-F5A53F91E660}" presName="rootComposite1" presStyleCnt="0"/>
      <dgm:spPr/>
    </dgm:pt>
    <dgm:pt modelId="{AB611209-D047-436A-87F0-B96A02BC9F47}" type="pres">
      <dgm:prSet presAssocID="{02F8EA32-4E77-4EF6-BE84-F5A53F91E660}" presName="rootText1" presStyleLbl="node0" presStyleIdx="0" presStyleCnt="1">
        <dgm:presLayoutVars>
          <dgm:chMax/>
          <dgm:chPref val="3"/>
        </dgm:presLayoutVars>
      </dgm:prSet>
      <dgm:spPr/>
    </dgm:pt>
    <dgm:pt modelId="{64A75F28-DF11-4885-8383-08798D655053}" type="pres">
      <dgm:prSet presAssocID="{02F8EA32-4E77-4EF6-BE84-F5A53F91E660}" presName="titleText1" presStyleLbl="fgAcc0" presStyleIdx="0" presStyleCnt="1">
        <dgm:presLayoutVars>
          <dgm:chMax val="0"/>
          <dgm:chPref val="0"/>
        </dgm:presLayoutVars>
      </dgm:prSet>
      <dgm:spPr/>
    </dgm:pt>
    <dgm:pt modelId="{A9702226-03B6-467B-B539-1379F05E8B1B}" type="pres">
      <dgm:prSet presAssocID="{02F8EA32-4E77-4EF6-BE84-F5A53F91E660}" presName="rootConnector1" presStyleLbl="node1" presStyleIdx="0" presStyleCnt="8"/>
      <dgm:spPr/>
    </dgm:pt>
    <dgm:pt modelId="{B767EB8A-91C2-4115-A4F8-AB6749E734E8}" type="pres">
      <dgm:prSet presAssocID="{02F8EA32-4E77-4EF6-BE84-F5A53F91E660}" presName="hierChild2" presStyleCnt="0"/>
      <dgm:spPr/>
    </dgm:pt>
    <dgm:pt modelId="{3B93A93A-13A2-4DBB-8D5F-3327555C8640}" type="pres">
      <dgm:prSet presAssocID="{9C612F87-F0C5-4E2B-AA5C-F5E6984108FD}" presName="Name37" presStyleLbl="parChTrans1D2" presStyleIdx="0" presStyleCnt="1"/>
      <dgm:spPr/>
    </dgm:pt>
    <dgm:pt modelId="{6C4A9613-B7A2-411B-82F8-32DCF4E08DDE}" type="pres">
      <dgm:prSet presAssocID="{F5203543-6069-498A-AA0B-A996539B663C}" presName="hierRoot2" presStyleCnt="0">
        <dgm:presLayoutVars>
          <dgm:hierBranch val="init"/>
        </dgm:presLayoutVars>
      </dgm:prSet>
      <dgm:spPr/>
    </dgm:pt>
    <dgm:pt modelId="{48E73732-5ACD-4A16-95F9-D6808F9E66A7}" type="pres">
      <dgm:prSet presAssocID="{F5203543-6069-498A-AA0B-A996539B663C}" presName="rootComposite" presStyleCnt="0"/>
      <dgm:spPr/>
    </dgm:pt>
    <dgm:pt modelId="{4FE1A017-654B-48B6-B4BC-1E7862D2D4C9}" type="pres">
      <dgm:prSet presAssocID="{F5203543-6069-498A-AA0B-A996539B663C}" presName="rootText" presStyleLbl="node1" presStyleIdx="0" presStyleCnt="8">
        <dgm:presLayoutVars>
          <dgm:chMax/>
          <dgm:chPref val="3"/>
        </dgm:presLayoutVars>
      </dgm:prSet>
      <dgm:spPr/>
    </dgm:pt>
    <dgm:pt modelId="{A846A72E-C26B-4D2A-921D-CDB819B87545}" type="pres">
      <dgm:prSet presAssocID="{F5203543-6069-498A-AA0B-A996539B663C}" presName="titleText2" presStyleLbl="fgAcc1" presStyleIdx="0" presStyleCnt="8">
        <dgm:presLayoutVars>
          <dgm:chMax val="0"/>
          <dgm:chPref val="0"/>
        </dgm:presLayoutVars>
      </dgm:prSet>
      <dgm:spPr/>
    </dgm:pt>
    <dgm:pt modelId="{13CB6A88-C78E-4CCB-9E9C-D1B129366E67}" type="pres">
      <dgm:prSet presAssocID="{F5203543-6069-498A-AA0B-A996539B663C}" presName="rootConnector" presStyleLbl="node2" presStyleIdx="0" presStyleCnt="0"/>
      <dgm:spPr/>
    </dgm:pt>
    <dgm:pt modelId="{63A19D87-A724-42B5-91A3-43B586B96CDD}" type="pres">
      <dgm:prSet presAssocID="{F5203543-6069-498A-AA0B-A996539B663C}" presName="hierChild4" presStyleCnt="0"/>
      <dgm:spPr/>
    </dgm:pt>
    <dgm:pt modelId="{2D7D5D79-214B-4063-873D-522EA8EE2DE2}" type="pres">
      <dgm:prSet presAssocID="{1C9D0457-5DF0-4ADB-8662-90A8DEE4A0C9}" presName="Name37" presStyleLbl="parChTrans1D3" presStyleIdx="0" presStyleCnt="2"/>
      <dgm:spPr/>
    </dgm:pt>
    <dgm:pt modelId="{FFDDE004-354C-46A8-831C-64E65562D721}" type="pres">
      <dgm:prSet presAssocID="{A13FDFDA-E642-47A6-A27F-751A1A5BF714}" presName="hierRoot2" presStyleCnt="0">
        <dgm:presLayoutVars>
          <dgm:hierBranch val="init"/>
        </dgm:presLayoutVars>
      </dgm:prSet>
      <dgm:spPr/>
    </dgm:pt>
    <dgm:pt modelId="{67CBB114-5ECC-413A-9580-2475BBE32179}" type="pres">
      <dgm:prSet presAssocID="{A13FDFDA-E642-47A6-A27F-751A1A5BF714}" presName="rootComposite" presStyleCnt="0"/>
      <dgm:spPr/>
    </dgm:pt>
    <dgm:pt modelId="{3740EF8E-3C36-49DA-8F4B-D678816EFF80}" type="pres">
      <dgm:prSet presAssocID="{A13FDFDA-E642-47A6-A27F-751A1A5BF714}" presName="rootText" presStyleLbl="node1" presStyleIdx="1" presStyleCnt="8">
        <dgm:presLayoutVars>
          <dgm:chMax/>
          <dgm:chPref val="3"/>
        </dgm:presLayoutVars>
      </dgm:prSet>
      <dgm:spPr/>
    </dgm:pt>
    <dgm:pt modelId="{9F23F904-8407-4178-AE49-FEB3679A6A55}" type="pres">
      <dgm:prSet presAssocID="{A13FDFDA-E642-47A6-A27F-751A1A5BF714}" presName="titleText2" presStyleLbl="fgAcc1" presStyleIdx="1" presStyleCnt="8">
        <dgm:presLayoutVars>
          <dgm:chMax val="0"/>
          <dgm:chPref val="0"/>
        </dgm:presLayoutVars>
      </dgm:prSet>
      <dgm:spPr/>
    </dgm:pt>
    <dgm:pt modelId="{BA800821-B76B-4C23-8140-940A14022CF1}" type="pres">
      <dgm:prSet presAssocID="{A13FDFDA-E642-47A6-A27F-751A1A5BF714}" presName="rootConnector" presStyleLbl="node3" presStyleIdx="0" presStyleCnt="0"/>
      <dgm:spPr/>
    </dgm:pt>
    <dgm:pt modelId="{CFC06B1B-093C-4FBE-90F5-30357021A320}" type="pres">
      <dgm:prSet presAssocID="{A13FDFDA-E642-47A6-A27F-751A1A5BF714}" presName="hierChild4" presStyleCnt="0"/>
      <dgm:spPr/>
    </dgm:pt>
    <dgm:pt modelId="{1DD11142-4A8E-4AE4-B3FA-E3EB72E5A5F9}" type="pres">
      <dgm:prSet presAssocID="{58531282-CF08-4371-9FEA-EC0ED9268C71}" presName="Name37" presStyleLbl="parChTrans1D4" presStyleIdx="0" presStyleCnt="5"/>
      <dgm:spPr/>
    </dgm:pt>
    <dgm:pt modelId="{E97485DE-1362-494D-9BED-9D67B6235E83}" type="pres">
      <dgm:prSet presAssocID="{9065DA5E-3709-4D96-95F9-0B449D3BAA39}" presName="hierRoot2" presStyleCnt="0">
        <dgm:presLayoutVars>
          <dgm:hierBranch val="init"/>
        </dgm:presLayoutVars>
      </dgm:prSet>
      <dgm:spPr/>
    </dgm:pt>
    <dgm:pt modelId="{A6A2DE00-799D-4067-9B3F-5620E19FF44D}" type="pres">
      <dgm:prSet presAssocID="{9065DA5E-3709-4D96-95F9-0B449D3BAA39}" presName="rootComposite" presStyleCnt="0"/>
      <dgm:spPr/>
    </dgm:pt>
    <dgm:pt modelId="{69A1C472-43A0-44FA-ADD5-81B8C35806E0}" type="pres">
      <dgm:prSet presAssocID="{9065DA5E-3709-4D96-95F9-0B449D3BAA39}" presName="rootText" presStyleLbl="node1" presStyleIdx="2" presStyleCnt="8">
        <dgm:presLayoutVars>
          <dgm:chMax/>
          <dgm:chPref val="3"/>
        </dgm:presLayoutVars>
      </dgm:prSet>
      <dgm:spPr/>
    </dgm:pt>
    <dgm:pt modelId="{32ACEF8C-4FED-4502-A0D3-9808C0696E73}" type="pres">
      <dgm:prSet presAssocID="{9065DA5E-3709-4D96-95F9-0B449D3BAA39}" presName="titleText2" presStyleLbl="fgAcc1" presStyleIdx="2" presStyleCnt="8">
        <dgm:presLayoutVars>
          <dgm:chMax val="0"/>
          <dgm:chPref val="0"/>
        </dgm:presLayoutVars>
      </dgm:prSet>
      <dgm:spPr/>
    </dgm:pt>
    <dgm:pt modelId="{3AF85E88-1282-4EF9-B8F8-7EEE894F3D17}" type="pres">
      <dgm:prSet presAssocID="{9065DA5E-3709-4D96-95F9-0B449D3BAA39}" presName="rootConnector" presStyleLbl="node4" presStyleIdx="0" presStyleCnt="0"/>
      <dgm:spPr/>
    </dgm:pt>
    <dgm:pt modelId="{44897EFF-7BA2-445F-BAEF-53D1C6C4BE47}" type="pres">
      <dgm:prSet presAssocID="{9065DA5E-3709-4D96-95F9-0B449D3BAA39}" presName="hierChild4" presStyleCnt="0"/>
      <dgm:spPr/>
    </dgm:pt>
    <dgm:pt modelId="{741D9404-9AEB-4745-AE2D-35D31C45EEBD}" type="pres">
      <dgm:prSet presAssocID="{9065DA5E-3709-4D96-95F9-0B449D3BAA39}" presName="hierChild5" presStyleCnt="0"/>
      <dgm:spPr/>
    </dgm:pt>
    <dgm:pt modelId="{D9A4DE90-9A4D-4063-A3B0-78AAD9592EA7}" type="pres">
      <dgm:prSet presAssocID="{EDB8E608-43ED-4B3E-88F4-1FF5D8533840}" presName="Name37" presStyleLbl="parChTrans1D4" presStyleIdx="1" presStyleCnt="5"/>
      <dgm:spPr/>
    </dgm:pt>
    <dgm:pt modelId="{272B5CDC-DAFD-43EE-B03C-9AB6841B56ED}" type="pres">
      <dgm:prSet presAssocID="{ED515B0C-5E7B-485E-8AFD-37665DFB9783}" presName="hierRoot2" presStyleCnt="0">
        <dgm:presLayoutVars>
          <dgm:hierBranch val="init"/>
        </dgm:presLayoutVars>
      </dgm:prSet>
      <dgm:spPr/>
    </dgm:pt>
    <dgm:pt modelId="{DD242FE5-056E-41FD-B106-2FBBA3CFDEB9}" type="pres">
      <dgm:prSet presAssocID="{ED515B0C-5E7B-485E-8AFD-37665DFB9783}" presName="rootComposite" presStyleCnt="0"/>
      <dgm:spPr/>
    </dgm:pt>
    <dgm:pt modelId="{3727BD13-EC4A-4E80-A4C0-A4CADA169FD9}" type="pres">
      <dgm:prSet presAssocID="{ED515B0C-5E7B-485E-8AFD-37665DFB9783}" presName="rootText" presStyleLbl="node1" presStyleIdx="3" presStyleCnt="8">
        <dgm:presLayoutVars>
          <dgm:chMax/>
          <dgm:chPref val="3"/>
        </dgm:presLayoutVars>
      </dgm:prSet>
      <dgm:spPr/>
    </dgm:pt>
    <dgm:pt modelId="{4E348DD2-F81A-40BB-A56C-AEEEB98337FE}" type="pres">
      <dgm:prSet presAssocID="{ED515B0C-5E7B-485E-8AFD-37665DFB9783}" presName="titleText2" presStyleLbl="fgAcc1" presStyleIdx="3" presStyleCnt="8">
        <dgm:presLayoutVars>
          <dgm:chMax val="0"/>
          <dgm:chPref val="0"/>
        </dgm:presLayoutVars>
      </dgm:prSet>
      <dgm:spPr/>
    </dgm:pt>
    <dgm:pt modelId="{6CE847AC-BBE8-4C94-A79E-E6EC695CC977}" type="pres">
      <dgm:prSet presAssocID="{ED515B0C-5E7B-485E-8AFD-37665DFB9783}" presName="rootConnector" presStyleLbl="node4" presStyleIdx="0" presStyleCnt="0"/>
      <dgm:spPr/>
    </dgm:pt>
    <dgm:pt modelId="{776A3364-0662-4FA1-AD49-155C3C7AC0BD}" type="pres">
      <dgm:prSet presAssocID="{ED515B0C-5E7B-485E-8AFD-37665DFB9783}" presName="hierChild4" presStyleCnt="0"/>
      <dgm:spPr/>
    </dgm:pt>
    <dgm:pt modelId="{6528F485-4AE6-487D-85BF-C8D228C024BC}" type="pres">
      <dgm:prSet presAssocID="{ED515B0C-5E7B-485E-8AFD-37665DFB9783}" presName="hierChild5" presStyleCnt="0"/>
      <dgm:spPr/>
    </dgm:pt>
    <dgm:pt modelId="{32ACAC85-5F2C-492F-B8D9-3F5D1CAB0E2C}" type="pres">
      <dgm:prSet presAssocID="{3D4F489A-685E-4C2D-A067-D8FF9848D175}" presName="Name37" presStyleLbl="parChTrans1D4" presStyleIdx="2" presStyleCnt="5"/>
      <dgm:spPr/>
    </dgm:pt>
    <dgm:pt modelId="{732816BF-D684-46BE-8EA7-0E367CE151D8}" type="pres">
      <dgm:prSet presAssocID="{D88C7797-45C8-4EDF-85B5-DE3343C0049F}" presName="hierRoot2" presStyleCnt="0">
        <dgm:presLayoutVars>
          <dgm:hierBranch val="init"/>
        </dgm:presLayoutVars>
      </dgm:prSet>
      <dgm:spPr/>
    </dgm:pt>
    <dgm:pt modelId="{B7949DE4-BE53-412F-AE0D-CA1BD74176F1}" type="pres">
      <dgm:prSet presAssocID="{D88C7797-45C8-4EDF-85B5-DE3343C0049F}" presName="rootComposite" presStyleCnt="0"/>
      <dgm:spPr/>
    </dgm:pt>
    <dgm:pt modelId="{3869D47F-1823-4E7B-A395-F96DB7BE2246}" type="pres">
      <dgm:prSet presAssocID="{D88C7797-45C8-4EDF-85B5-DE3343C0049F}" presName="rootText" presStyleLbl="node1" presStyleIdx="4" presStyleCnt="8">
        <dgm:presLayoutVars>
          <dgm:chMax/>
          <dgm:chPref val="3"/>
        </dgm:presLayoutVars>
      </dgm:prSet>
      <dgm:spPr/>
    </dgm:pt>
    <dgm:pt modelId="{F3112E53-F069-42C8-9C3E-51CFD19BAED1}" type="pres">
      <dgm:prSet presAssocID="{D88C7797-45C8-4EDF-85B5-DE3343C0049F}" presName="titleText2" presStyleLbl="fgAcc1" presStyleIdx="4" presStyleCnt="8">
        <dgm:presLayoutVars>
          <dgm:chMax val="0"/>
          <dgm:chPref val="0"/>
        </dgm:presLayoutVars>
      </dgm:prSet>
      <dgm:spPr/>
    </dgm:pt>
    <dgm:pt modelId="{D5FAE7BC-213A-4601-8A67-797F1B6C7029}" type="pres">
      <dgm:prSet presAssocID="{D88C7797-45C8-4EDF-85B5-DE3343C0049F}" presName="rootConnector" presStyleLbl="node4" presStyleIdx="0" presStyleCnt="0"/>
      <dgm:spPr/>
    </dgm:pt>
    <dgm:pt modelId="{23991887-7EB9-42D4-A362-AC533269DE4E}" type="pres">
      <dgm:prSet presAssocID="{D88C7797-45C8-4EDF-85B5-DE3343C0049F}" presName="hierChild4" presStyleCnt="0"/>
      <dgm:spPr/>
    </dgm:pt>
    <dgm:pt modelId="{01191753-5A50-43BF-8AB5-945D36009226}" type="pres">
      <dgm:prSet presAssocID="{D88C7797-45C8-4EDF-85B5-DE3343C0049F}" presName="hierChild5" presStyleCnt="0"/>
      <dgm:spPr/>
    </dgm:pt>
    <dgm:pt modelId="{91E4D65A-86CE-41D8-870D-EDE7B6F8A4C4}" type="pres">
      <dgm:prSet presAssocID="{A13FDFDA-E642-47A6-A27F-751A1A5BF714}" presName="hierChild5" presStyleCnt="0"/>
      <dgm:spPr/>
    </dgm:pt>
    <dgm:pt modelId="{5D437B8C-A26B-4CCF-A52A-77C38530A864}" type="pres">
      <dgm:prSet presAssocID="{7C7DBBE5-58D1-40AC-B695-5FB80FFEBA8A}" presName="Name37" presStyleLbl="parChTrans1D3" presStyleIdx="1" presStyleCnt="2"/>
      <dgm:spPr/>
    </dgm:pt>
    <dgm:pt modelId="{B135F7D0-0118-4B6E-887E-17D84172BB45}" type="pres">
      <dgm:prSet presAssocID="{68E5AE1B-5166-49CF-B04E-D8D0BD45A1DB}" presName="hierRoot2" presStyleCnt="0">
        <dgm:presLayoutVars>
          <dgm:hierBranch val="init"/>
        </dgm:presLayoutVars>
      </dgm:prSet>
      <dgm:spPr/>
    </dgm:pt>
    <dgm:pt modelId="{A824291A-4979-4F31-8534-72A45AEECFBA}" type="pres">
      <dgm:prSet presAssocID="{68E5AE1B-5166-49CF-B04E-D8D0BD45A1DB}" presName="rootComposite" presStyleCnt="0"/>
      <dgm:spPr/>
    </dgm:pt>
    <dgm:pt modelId="{E4729B26-C5D3-4BD7-8DA3-0A29E5702C4D}" type="pres">
      <dgm:prSet presAssocID="{68E5AE1B-5166-49CF-B04E-D8D0BD45A1DB}" presName="rootText" presStyleLbl="node1" presStyleIdx="5" presStyleCnt="8">
        <dgm:presLayoutVars>
          <dgm:chMax/>
          <dgm:chPref val="3"/>
        </dgm:presLayoutVars>
      </dgm:prSet>
      <dgm:spPr/>
    </dgm:pt>
    <dgm:pt modelId="{F7BC2E7D-71B7-4BBA-BA75-86E6EC8C58BF}" type="pres">
      <dgm:prSet presAssocID="{68E5AE1B-5166-49CF-B04E-D8D0BD45A1DB}" presName="titleText2" presStyleLbl="fgAcc1" presStyleIdx="5" presStyleCnt="8">
        <dgm:presLayoutVars>
          <dgm:chMax val="0"/>
          <dgm:chPref val="0"/>
        </dgm:presLayoutVars>
      </dgm:prSet>
      <dgm:spPr/>
    </dgm:pt>
    <dgm:pt modelId="{1D43C1F3-37E8-4FA5-8901-E9E26C6F1ACE}" type="pres">
      <dgm:prSet presAssocID="{68E5AE1B-5166-49CF-B04E-D8D0BD45A1DB}" presName="rootConnector" presStyleLbl="node3" presStyleIdx="0" presStyleCnt="0"/>
      <dgm:spPr/>
    </dgm:pt>
    <dgm:pt modelId="{EDB5279D-8C7E-4E25-B7D6-69729750F177}" type="pres">
      <dgm:prSet presAssocID="{68E5AE1B-5166-49CF-B04E-D8D0BD45A1DB}" presName="hierChild4" presStyleCnt="0"/>
      <dgm:spPr/>
    </dgm:pt>
    <dgm:pt modelId="{C141CDB9-4D9C-4932-864B-8337085A384A}" type="pres">
      <dgm:prSet presAssocID="{941B77C0-44C6-46A3-993F-83F2DC8789CB}" presName="Name37" presStyleLbl="parChTrans1D4" presStyleIdx="3" presStyleCnt="5"/>
      <dgm:spPr/>
    </dgm:pt>
    <dgm:pt modelId="{499F24FD-3388-4470-8FFD-AEC48C31C450}" type="pres">
      <dgm:prSet presAssocID="{4B70E8D1-3EE0-4C78-BD92-1C7C1EA5E1C3}" presName="hierRoot2" presStyleCnt="0">
        <dgm:presLayoutVars>
          <dgm:hierBranch val="init"/>
        </dgm:presLayoutVars>
      </dgm:prSet>
      <dgm:spPr/>
    </dgm:pt>
    <dgm:pt modelId="{7DB65E44-DCE5-42CE-8217-4E642DF650B2}" type="pres">
      <dgm:prSet presAssocID="{4B70E8D1-3EE0-4C78-BD92-1C7C1EA5E1C3}" presName="rootComposite" presStyleCnt="0"/>
      <dgm:spPr/>
    </dgm:pt>
    <dgm:pt modelId="{171B3BD0-DC4E-479D-9214-9E7940B3EA77}" type="pres">
      <dgm:prSet presAssocID="{4B70E8D1-3EE0-4C78-BD92-1C7C1EA5E1C3}" presName="rootText" presStyleLbl="node1" presStyleIdx="6" presStyleCnt="8">
        <dgm:presLayoutVars>
          <dgm:chMax/>
          <dgm:chPref val="3"/>
        </dgm:presLayoutVars>
      </dgm:prSet>
      <dgm:spPr/>
    </dgm:pt>
    <dgm:pt modelId="{EC3FB868-B101-40AE-AA8D-485B5A67ACED}" type="pres">
      <dgm:prSet presAssocID="{4B70E8D1-3EE0-4C78-BD92-1C7C1EA5E1C3}" presName="titleText2" presStyleLbl="fgAcc1" presStyleIdx="6" presStyleCnt="8">
        <dgm:presLayoutVars>
          <dgm:chMax val="0"/>
          <dgm:chPref val="0"/>
        </dgm:presLayoutVars>
      </dgm:prSet>
      <dgm:spPr/>
    </dgm:pt>
    <dgm:pt modelId="{3323DC12-E1B5-4D92-B07A-83339ABE3150}" type="pres">
      <dgm:prSet presAssocID="{4B70E8D1-3EE0-4C78-BD92-1C7C1EA5E1C3}" presName="rootConnector" presStyleLbl="node4" presStyleIdx="0" presStyleCnt="0"/>
      <dgm:spPr/>
    </dgm:pt>
    <dgm:pt modelId="{53873372-356B-455A-8917-58C5BE69486C}" type="pres">
      <dgm:prSet presAssocID="{4B70E8D1-3EE0-4C78-BD92-1C7C1EA5E1C3}" presName="hierChild4" presStyleCnt="0"/>
      <dgm:spPr/>
    </dgm:pt>
    <dgm:pt modelId="{80C5973E-3F53-4D9B-843F-D742D5FD16BA}" type="pres">
      <dgm:prSet presAssocID="{4B70E8D1-3EE0-4C78-BD92-1C7C1EA5E1C3}" presName="hierChild5" presStyleCnt="0"/>
      <dgm:spPr/>
    </dgm:pt>
    <dgm:pt modelId="{BF51FDF2-07B8-4BE0-8C56-8690E4EC4C68}" type="pres">
      <dgm:prSet presAssocID="{6A86187E-3091-4957-A833-4EE059118F3A}" presName="Name37" presStyleLbl="parChTrans1D4" presStyleIdx="4" presStyleCnt="5"/>
      <dgm:spPr/>
    </dgm:pt>
    <dgm:pt modelId="{EBE9FAD6-40FD-4E1A-AE86-F6DCFCC2F2A6}" type="pres">
      <dgm:prSet presAssocID="{69368B85-8F17-4251-8D7C-A0E25EEB59EC}" presName="hierRoot2" presStyleCnt="0">
        <dgm:presLayoutVars>
          <dgm:hierBranch val="init"/>
        </dgm:presLayoutVars>
      </dgm:prSet>
      <dgm:spPr/>
    </dgm:pt>
    <dgm:pt modelId="{62E3CF28-D7BE-4F3C-B2F6-DC9A8FCE7C2E}" type="pres">
      <dgm:prSet presAssocID="{69368B85-8F17-4251-8D7C-A0E25EEB59EC}" presName="rootComposite" presStyleCnt="0"/>
      <dgm:spPr/>
    </dgm:pt>
    <dgm:pt modelId="{CA45B3A3-3C51-44B1-A697-7D240649CDA5}" type="pres">
      <dgm:prSet presAssocID="{69368B85-8F17-4251-8D7C-A0E25EEB59EC}" presName="rootText" presStyleLbl="node1" presStyleIdx="7" presStyleCnt="8">
        <dgm:presLayoutVars>
          <dgm:chMax/>
          <dgm:chPref val="3"/>
        </dgm:presLayoutVars>
      </dgm:prSet>
      <dgm:spPr/>
    </dgm:pt>
    <dgm:pt modelId="{5D1D1469-E5BE-4840-A61C-C109530A0DDC}" type="pres">
      <dgm:prSet presAssocID="{69368B85-8F17-4251-8D7C-A0E25EEB59EC}" presName="titleText2" presStyleLbl="fgAcc1" presStyleIdx="7" presStyleCnt="8">
        <dgm:presLayoutVars>
          <dgm:chMax val="0"/>
          <dgm:chPref val="0"/>
        </dgm:presLayoutVars>
      </dgm:prSet>
      <dgm:spPr/>
    </dgm:pt>
    <dgm:pt modelId="{93638D12-16F5-4FC0-A356-918D914B7BFE}" type="pres">
      <dgm:prSet presAssocID="{69368B85-8F17-4251-8D7C-A0E25EEB59EC}" presName="rootConnector" presStyleLbl="node4" presStyleIdx="0" presStyleCnt="0"/>
      <dgm:spPr/>
    </dgm:pt>
    <dgm:pt modelId="{BFE9B78E-D7FB-4BE2-B879-F359A8621097}" type="pres">
      <dgm:prSet presAssocID="{69368B85-8F17-4251-8D7C-A0E25EEB59EC}" presName="hierChild4" presStyleCnt="0"/>
      <dgm:spPr/>
    </dgm:pt>
    <dgm:pt modelId="{29361713-6694-4294-BAB0-0814529B1F50}" type="pres">
      <dgm:prSet presAssocID="{69368B85-8F17-4251-8D7C-A0E25EEB59EC}" presName="hierChild5" presStyleCnt="0"/>
      <dgm:spPr/>
    </dgm:pt>
    <dgm:pt modelId="{F093C9D3-3FB7-411E-BCC9-D76F66B20E17}" type="pres">
      <dgm:prSet presAssocID="{68E5AE1B-5166-49CF-B04E-D8D0BD45A1DB}" presName="hierChild5" presStyleCnt="0"/>
      <dgm:spPr/>
    </dgm:pt>
    <dgm:pt modelId="{A7E67AFD-9001-4B65-9B7F-575884353525}" type="pres">
      <dgm:prSet presAssocID="{F5203543-6069-498A-AA0B-A996539B663C}" presName="hierChild5" presStyleCnt="0"/>
      <dgm:spPr/>
    </dgm:pt>
    <dgm:pt modelId="{85A16A4A-3DA7-43EF-BD7F-6BD307A8301E}" type="pres">
      <dgm:prSet presAssocID="{02F8EA32-4E77-4EF6-BE84-F5A53F91E660}" presName="hierChild3" presStyleCnt="0"/>
      <dgm:spPr/>
    </dgm:pt>
  </dgm:ptLst>
  <dgm:cxnLst>
    <dgm:cxn modelId="{26FDC706-B51C-4136-9106-1922A4827E5F}" type="presOf" srcId="{7C7DBBE5-58D1-40AC-B695-5FB80FFEBA8A}" destId="{5D437B8C-A26B-4CCF-A52A-77C38530A864}" srcOrd="0" destOrd="0" presId="urn:microsoft.com/office/officeart/2008/layout/NameandTitleOrganizationalChart"/>
    <dgm:cxn modelId="{30D4870F-6E42-40AA-8A37-555243D0B7A2}" srcId="{F5203543-6069-498A-AA0B-A996539B663C}" destId="{68E5AE1B-5166-49CF-B04E-D8D0BD45A1DB}" srcOrd="1" destOrd="0" parTransId="{7C7DBBE5-58D1-40AC-B695-5FB80FFEBA8A}" sibTransId="{64E7FBDE-239C-421C-B86A-77DD5CE05AC0}"/>
    <dgm:cxn modelId="{1AA29C12-FD50-4DB2-A814-70C65A7FD52B}" type="presOf" srcId="{68E5AE1B-5166-49CF-B04E-D8D0BD45A1DB}" destId="{1D43C1F3-37E8-4FA5-8901-E9E26C6F1ACE}" srcOrd="1" destOrd="0" presId="urn:microsoft.com/office/officeart/2008/layout/NameandTitleOrganizationalChart"/>
    <dgm:cxn modelId="{BA262F18-AB3A-47B5-B6FB-CBD3E42E55EE}" srcId="{A13FDFDA-E642-47A6-A27F-751A1A5BF714}" destId="{9065DA5E-3709-4D96-95F9-0B449D3BAA39}" srcOrd="0" destOrd="0" parTransId="{58531282-CF08-4371-9FEA-EC0ED9268C71}" sibTransId="{A08A46EA-46F9-4F27-ADF6-2391AD2D9480}"/>
    <dgm:cxn modelId="{9516D926-1CE4-41E3-A67C-3FCD8C87BAB5}" type="presOf" srcId="{9065DA5E-3709-4D96-95F9-0B449D3BAA39}" destId="{69A1C472-43A0-44FA-ADD5-81B8C35806E0}" srcOrd="0" destOrd="0" presId="urn:microsoft.com/office/officeart/2008/layout/NameandTitleOrganizationalChart"/>
    <dgm:cxn modelId="{F3EAB12D-2E2C-43CB-88A5-7841F8AFBC18}" type="presOf" srcId="{F5203543-6069-498A-AA0B-A996539B663C}" destId="{13CB6A88-C78E-4CCB-9E9C-D1B129366E67}" srcOrd="1" destOrd="0" presId="urn:microsoft.com/office/officeart/2008/layout/NameandTitleOrganizationalChart"/>
    <dgm:cxn modelId="{70FD1D30-8CE6-4D21-8EB9-F516E23DA389}" type="presOf" srcId="{ABB0F76F-8702-498B-A654-21BBF04E4C49}" destId="{4E348DD2-F81A-40BB-A56C-AEEEB98337FE}" srcOrd="0" destOrd="0" presId="urn:microsoft.com/office/officeart/2008/layout/NameandTitleOrganizationalChart"/>
    <dgm:cxn modelId="{E8449131-E3A9-491E-AC72-51CD21AA1FF5}" type="presOf" srcId="{6C805ABD-64A4-4748-8E35-91612E7E6A5B}" destId="{80D1225E-90C3-4DAB-A1BD-58CCA09C4F45}" srcOrd="0" destOrd="0" presId="urn:microsoft.com/office/officeart/2008/layout/NameandTitleOrganizationalChart"/>
    <dgm:cxn modelId="{DE3FAE31-C47F-43A2-AEF4-097DA3D717C5}" srcId="{A13FDFDA-E642-47A6-A27F-751A1A5BF714}" destId="{D88C7797-45C8-4EDF-85B5-DE3343C0049F}" srcOrd="2" destOrd="0" parTransId="{3D4F489A-685E-4C2D-A067-D8FF9848D175}" sibTransId="{B6F8E077-FEC8-46EB-9D93-FAF0B4BCEA41}"/>
    <dgm:cxn modelId="{1A1DA237-F26A-4C49-BFAB-6E45DAE9B7C0}" type="presOf" srcId="{4B70E8D1-3EE0-4C78-BD92-1C7C1EA5E1C3}" destId="{171B3BD0-DC4E-479D-9214-9E7940B3EA77}" srcOrd="0" destOrd="0" presId="urn:microsoft.com/office/officeart/2008/layout/NameandTitleOrganizationalChart"/>
    <dgm:cxn modelId="{A9143D39-5251-4E1B-9030-A9FE9D58D9A7}" type="presOf" srcId="{04ACD0FC-DF7D-4E6F-BE2A-071FE9CC7DEF}" destId="{EC3FB868-B101-40AE-AA8D-485B5A67ACED}" srcOrd="0" destOrd="0" presId="urn:microsoft.com/office/officeart/2008/layout/NameandTitleOrganizationalChart"/>
    <dgm:cxn modelId="{E5EBFC3D-4720-4D2C-B96D-B21AAFC62140}" srcId="{02F8EA32-4E77-4EF6-BE84-F5A53F91E660}" destId="{F5203543-6069-498A-AA0B-A996539B663C}" srcOrd="0" destOrd="0" parTransId="{9C612F87-F0C5-4E2B-AA5C-F5E6984108FD}" sibTransId="{55326DC2-19BF-4814-AEC0-6A23F01FF07A}"/>
    <dgm:cxn modelId="{73CCD341-DE27-4C63-980F-B7B073BFFB6E}" type="presOf" srcId="{69368B85-8F17-4251-8D7C-A0E25EEB59EC}" destId="{CA45B3A3-3C51-44B1-A697-7D240649CDA5}" srcOrd="0" destOrd="0" presId="urn:microsoft.com/office/officeart/2008/layout/NameandTitleOrganizationalChart"/>
    <dgm:cxn modelId="{C2182044-108A-4F2E-88E4-BE7E6F19BE1C}" type="presOf" srcId="{9C612F87-F0C5-4E2B-AA5C-F5E6984108FD}" destId="{3B93A93A-13A2-4DBB-8D5F-3327555C8640}" srcOrd="0" destOrd="0" presId="urn:microsoft.com/office/officeart/2008/layout/NameandTitleOrganizationalChart"/>
    <dgm:cxn modelId="{8F47DB64-8B07-4FC8-B0DA-A1E20657CA31}" type="presOf" srcId="{4B70E8D1-3EE0-4C78-BD92-1C7C1EA5E1C3}" destId="{3323DC12-E1B5-4D92-B07A-83339ABE3150}" srcOrd="1" destOrd="0" presId="urn:microsoft.com/office/officeart/2008/layout/NameandTitleOrganizationalChart"/>
    <dgm:cxn modelId="{56441C67-8694-45E3-B475-46CBD54DA965}" type="presOf" srcId="{3D4F489A-685E-4C2D-A067-D8FF9848D175}" destId="{32ACAC85-5F2C-492F-B8D9-3F5D1CAB0E2C}" srcOrd="0" destOrd="0" presId="urn:microsoft.com/office/officeart/2008/layout/NameandTitleOrganizationalChart"/>
    <dgm:cxn modelId="{2DA86F49-A5EC-4A61-AE8A-64455B2AAF5E}" type="presOf" srcId="{B6F8E077-FEC8-46EB-9D93-FAF0B4BCEA41}" destId="{F3112E53-F069-42C8-9C3E-51CFD19BAED1}" srcOrd="0" destOrd="0" presId="urn:microsoft.com/office/officeart/2008/layout/NameandTitleOrganizationalChart"/>
    <dgm:cxn modelId="{5C42544C-9D40-4F0E-9DC0-E87618C893D0}" type="presOf" srcId="{F20B0061-1759-43C6-B49D-DDF759D54DB4}" destId="{5D1D1469-E5BE-4840-A61C-C109530A0DDC}" srcOrd="0" destOrd="0" presId="urn:microsoft.com/office/officeart/2008/layout/NameandTitleOrganizationalChart"/>
    <dgm:cxn modelId="{6D70B24E-19E6-41CD-83D6-A3CA518EA2D6}" type="presOf" srcId="{A13FDFDA-E642-47A6-A27F-751A1A5BF714}" destId="{BA800821-B76B-4C23-8140-940A14022CF1}" srcOrd="1" destOrd="0" presId="urn:microsoft.com/office/officeart/2008/layout/NameandTitleOrganizationalChart"/>
    <dgm:cxn modelId="{75577051-0E4C-4B1E-A469-39E5051F028A}" type="presOf" srcId="{ED515B0C-5E7B-485E-8AFD-37665DFB9783}" destId="{6CE847AC-BBE8-4C94-A79E-E6EC695CC977}" srcOrd="1" destOrd="0" presId="urn:microsoft.com/office/officeart/2008/layout/NameandTitleOrganizationalChart"/>
    <dgm:cxn modelId="{7459D771-58D9-4EA9-B86B-BFFB32FF82A5}" srcId="{68E5AE1B-5166-49CF-B04E-D8D0BD45A1DB}" destId="{4B70E8D1-3EE0-4C78-BD92-1C7C1EA5E1C3}" srcOrd="0" destOrd="0" parTransId="{941B77C0-44C6-46A3-993F-83F2DC8789CB}" sibTransId="{04ACD0FC-DF7D-4E6F-BE2A-071FE9CC7DEF}"/>
    <dgm:cxn modelId="{09C9FE51-3A29-4D77-AAC9-773EE1DFC773}" type="presOf" srcId="{58531282-CF08-4371-9FEA-EC0ED9268C71}" destId="{1DD11142-4A8E-4AE4-B3FA-E3EB72E5A5F9}" srcOrd="0" destOrd="0" presId="urn:microsoft.com/office/officeart/2008/layout/NameandTitleOrganizationalChart"/>
    <dgm:cxn modelId="{4E775D78-BB6E-4B3C-BD1C-2444F47F27FE}" type="presOf" srcId="{D88C7797-45C8-4EDF-85B5-DE3343C0049F}" destId="{3869D47F-1823-4E7B-A395-F96DB7BE2246}" srcOrd="0" destOrd="0" presId="urn:microsoft.com/office/officeart/2008/layout/NameandTitleOrganizationalChart"/>
    <dgm:cxn modelId="{85AB7259-A8E1-44B6-A089-D133F03C9197}" type="presOf" srcId="{69368B85-8F17-4251-8D7C-A0E25EEB59EC}" destId="{93638D12-16F5-4FC0-A356-918D914B7BFE}" srcOrd="1" destOrd="0" presId="urn:microsoft.com/office/officeart/2008/layout/NameandTitleOrganizationalChart"/>
    <dgm:cxn modelId="{8E32815A-7052-4C25-89A4-53216FC80DFD}" type="presOf" srcId="{E53A7CBF-2B9D-414B-9D78-28BBAF98F4A0}" destId="{9F23F904-8407-4178-AE49-FEB3679A6A55}" srcOrd="0" destOrd="0" presId="urn:microsoft.com/office/officeart/2008/layout/NameandTitleOrganizationalChart"/>
    <dgm:cxn modelId="{A8F95280-61D7-4D3E-9CC2-8AC625B3CA95}" type="presOf" srcId="{ED515B0C-5E7B-485E-8AFD-37665DFB9783}" destId="{3727BD13-EC4A-4E80-A4C0-A4CADA169FD9}" srcOrd="0" destOrd="0" presId="urn:microsoft.com/office/officeart/2008/layout/NameandTitleOrganizationalChart"/>
    <dgm:cxn modelId="{998F4783-420B-4AC3-AA70-CAF742851A50}" srcId="{6C805ABD-64A4-4748-8E35-91612E7E6A5B}" destId="{02F8EA32-4E77-4EF6-BE84-F5A53F91E660}" srcOrd="0" destOrd="0" parTransId="{72416B70-5AEC-45DA-99B1-10A3B40A48B7}" sibTransId="{65E13863-0CBB-47A1-975A-61D157CB13A6}"/>
    <dgm:cxn modelId="{4548A98C-F27B-4255-8D45-E7BB95AF6510}" type="presOf" srcId="{A08A46EA-46F9-4F27-ADF6-2391AD2D9480}" destId="{32ACEF8C-4FED-4502-A0D3-9808C0696E73}" srcOrd="0" destOrd="0" presId="urn:microsoft.com/office/officeart/2008/layout/NameandTitleOrganizationalChart"/>
    <dgm:cxn modelId="{420E9E91-1C63-415C-9A43-2BBEFD86C45A}" type="presOf" srcId="{55326DC2-19BF-4814-AEC0-6A23F01FF07A}" destId="{A846A72E-C26B-4D2A-921D-CDB819B87545}" srcOrd="0" destOrd="0" presId="urn:microsoft.com/office/officeart/2008/layout/NameandTitleOrganizationalChart"/>
    <dgm:cxn modelId="{5150B391-7A66-461A-AD98-B8D5F66249FF}" srcId="{F5203543-6069-498A-AA0B-A996539B663C}" destId="{A13FDFDA-E642-47A6-A27F-751A1A5BF714}" srcOrd="0" destOrd="0" parTransId="{1C9D0457-5DF0-4ADB-8662-90A8DEE4A0C9}" sibTransId="{E53A7CBF-2B9D-414B-9D78-28BBAF98F4A0}"/>
    <dgm:cxn modelId="{DDE1289F-63E1-4030-AB86-F1FF77CF08BC}" type="presOf" srcId="{941B77C0-44C6-46A3-993F-83F2DC8789CB}" destId="{C141CDB9-4D9C-4932-864B-8337085A384A}" srcOrd="0" destOrd="0" presId="urn:microsoft.com/office/officeart/2008/layout/NameandTitleOrganizationalChart"/>
    <dgm:cxn modelId="{8AF29DA2-C56E-4894-87C6-5E8BBF16140F}" srcId="{68E5AE1B-5166-49CF-B04E-D8D0BD45A1DB}" destId="{69368B85-8F17-4251-8D7C-A0E25EEB59EC}" srcOrd="1" destOrd="0" parTransId="{6A86187E-3091-4957-A833-4EE059118F3A}" sibTransId="{F20B0061-1759-43C6-B49D-DDF759D54DB4}"/>
    <dgm:cxn modelId="{EBA7ECA5-7C67-47A8-A289-1FCA03429B44}" type="presOf" srcId="{EDB8E608-43ED-4B3E-88F4-1FF5D8533840}" destId="{D9A4DE90-9A4D-4063-A3B0-78AAD9592EA7}" srcOrd="0" destOrd="0" presId="urn:microsoft.com/office/officeart/2008/layout/NameandTitleOrganizationalChart"/>
    <dgm:cxn modelId="{FB0F82AA-6D00-456F-968B-45FD8D4AF776}" type="presOf" srcId="{02F8EA32-4E77-4EF6-BE84-F5A53F91E660}" destId="{A9702226-03B6-467B-B539-1379F05E8B1B}" srcOrd="1" destOrd="0" presId="urn:microsoft.com/office/officeart/2008/layout/NameandTitleOrganizationalChart"/>
    <dgm:cxn modelId="{A15C9BAE-049F-470C-8C9C-BB9379992ADE}" type="presOf" srcId="{65E13863-0CBB-47A1-975A-61D157CB13A6}" destId="{64A75F28-DF11-4885-8383-08798D655053}" srcOrd="0" destOrd="0" presId="urn:microsoft.com/office/officeart/2008/layout/NameandTitleOrganizationalChart"/>
    <dgm:cxn modelId="{2DF4F1B0-B480-4FD7-B138-67A7DBD4EBFC}" type="presOf" srcId="{A13FDFDA-E642-47A6-A27F-751A1A5BF714}" destId="{3740EF8E-3C36-49DA-8F4B-D678816EFF80}" srcOrd="0" destOrd="0" presId="urn:microsoft.com/office/officeart/2008/layout/NameandTitleOrganizationalChart"/>
    <dgm:cxn modelId="{8FB57BB2-AD9A-4428-A494-FB652DECD46D}" type="presOf" srcId="{6A86187E-3091-4957-A833-4EE059118F3A}" destId="{BF51FDF2-07B8-4BE0-8C56-8690E4EC4C68}" srcOrd="0" destOrd="0" presId="urn:microsoft.com/office/officeart/2008/layout/NameandTitleOrganizationalChart"/>
    <dgm:cxn modelId="{043D34BB-0CB2-4892-A724-E97C97AFEFBA}" type="presOf" srcId="{D88C7797-45C8-4EDF-85B5-DE3343C0049F}" destId="{D5FAE7BC-213A-4601-8A67-797F1B6C7029}" srcOrd="1" destOrd="0" presId="urn:microsoft.com/office/officeart/2008/layout/NameandTitleOrganizationalChart"/>
    <dgm:cxn modelId="{18701DC0-F895-48F1-A281-56867600731B}" type="presOf" srcId="{68E5AE1B-5166-49CF-B04E-D8D0BD45A1DB}" destId="{E4729B26-C5D3-4BD7-8DA3-0A29E5702C4D}" srcOrd="0" destOrd="0" presId="urn:microsoft.com/office/officeart/2008/layout/NameandTitleOrganizationalChart"/>
    <dgm:cxn modelId="{77391DC1-24F6-41BB-A9B7-871B68C3D733}" srcId="{A13FDFDA-E642-47A6-A27F-751A1A5BF714}" destId="{ED515B0C-5E7B-485E-8AFD-37665DFB9783}" srcOrd="1" destOrd="0" parTransId="{EDB8E608-43ED-4B3E-88F4-1FF5D8533840}" sibTransId="{ABB0F76F-8702-498B-A654-21BBF04E4C49}"/>
    <dgm:cxn modelId="{354E62D2-EB6E-4ABB-A219-E3B6F3833758}" type="presOf" srcId="{9065DA5E-3709-4D96-95F9-0B449D3BAA39}" destId="{3AF85E88-1282-4EF9-B8F8-7EEE894F3D17}" srcOrd="1" destOrd="0" presId="urn:microsoft.com/office/officeart/2008/layout/NameandTitleOrganizationalChart"/>
    <dgm:cxn modelId="{338CD1DA-E7D8-4E29-BE49-24B64076238E}" type="presOf" srcId="{02F8EA32-4E77-4EF6-BE84-F5A53F91E660}" destId="{AB611209-D047-436A-87F0-B96A02BC9F47}" srcOrd="0" destOrd="0" presId="urn:microsoft.com/office/officeart/2008/layout/NameandTitleOrganizationalChart"/>
    <dgm:cxn modelId="{30B4E4E0-B119-4AA6-89DA-6029E15061D0}" type="presOf" srcId="{F5203543-6069-498A-AA0B-A996539B663C}" destId="{4FE1A017-654B-48B6-B4BC-1E7862D2D4C9}" srcOrd="0" destOrd="0" presId="urn:microsoft.com/office/officeart/2008/layout/NameandTitleOrganizationalChart"/>
    <dgm:cxn modelId="{761F60ED-235A-4A46-A42E-8970AF31941D}" type="presOf" srcId="{64E7FBDE-239C-421C-B86A-77DD5CE05AC0}" destId="{F7BC2E7D-71B7-4BBA-BA75-86E6EC8C58BF}" srcOrd="0" destOrd="0" presId="urn:microsoft.com/office/officeart/2008/layout/NameandTitleOrganizationalChart"/>
    <dgm:cxn modelId="{8E5AC9FF-3FF9-4CBC-867A-EFCCE143F009}" type="presOf" srcId="{1C9D0457-5DF0-4ADB-8662-90A8DEE4A0C9}" destId="{2D7D5D79-214B-4063-873D-522EA8EE2DE2}" srcOrd="0" destOrd="0" presId="urn:microsoft.com/office/officeart/2008/layout/NameandTitleOrganizationalChart"/>
    <dgm:cxn modelId="{EA06487A-C2D4-4092-A723-FAF751CBDB9D}" type="presParOf" srcId="{80D1225E-90C3-4DAB-A1BD-58CCA09C4F45}" destId="{AEC6ACFB-D495-4923-B4DB-49E2AB23526E}" srcOrd="0" destOrd="0" presId="urn:microsoft.com/office/officeart/2008/layout/NameandTitleOrganizationalChart"/>
    <dgm:cxn modelId="{E643D63C-47AD-4BE0-A37F-EE6EFE97E50B}" type="presParOf" srcId="{AEC6ACFB-D495-4923-B4DB-49E2AB23526E}" destId="{EDC424AC-A4C3-4B6D-BB77-3DDC6BBE6F01}" srcOrd="0" destOrd="0" presId="urn:microsoft.com/office/officeart/2008/layout/NameandTitleOrganizationalChart"/>
    <dgm:cxn modelId="{FBAEA79D-BEEE-446A-9A7D-145DB0777FA3}" type="presParOf" srcId="{EDC424AC-A4C3-4B6D-BB77-3DDC6BBE6F01}" destId="{AB611209-D047-436A-87F0-B96A02BC9F47}" srcOrd="0" destOrd="0" presId="urn:microsoft.com/office/officeart/2008/layout/NameandTitleOrganizationalChart"/>
    <dgm:cxn modelId="{0BA3D1B3-5592-49CE-9D46-79858DBB0CE3}" type="presParOf" srcId="{EDC424AC-A4C3-4B6D-BB77-3DDC6BBE6F01}" destId="{64A75F28-DF11-4885-8383-08798D655053}" srcOrd="1" destOrd="0" presId="urn:microsoft.com/office/officeart/2008/layout/NameandTitleOrganizationalChart"/>
    <dgm:cxn modelId="{258FEB17-45F0-4E27-92CF-D9F02F7C04A3}" type="presParOf" srcId="{EDC424AC-A4C3-4B6D-BB77-3DDC6BBE6F01}" destId="{A9702226-03B6-467B-B539-1379F05E8B1B}" srcOrd="2" destOrd="0" presId="urn:microsoft.com/office/officeart/2008/layout/NameandTitleOrganizationalChart"/>
    <dgm:cxn modelId="{D99EAA14-B24E-4CE3-8583-0FA9FFF702A2}" type="presParOf" srcId="{AEC6ACFB-D495-4923-B4DB-49E2AB23526E}" destId="{B767EB8A-91C2-4115-A4F8-AB6749E734E8}" srcOrd="1" destOrd="0" presId="urn:microsoft.com/office/officeart/2008/layout/NameandTitleOrganizationalChart"/>
    <dgm:cxn modelId="{3D335A12-0251-40DD-AE66-C921580C2D45}" type="presParOf" srcId="{B767EB8A-91C2-4115-A4F8-AB6749E734E8}" destId="{3B93A93A-13A2-4DBB-8D5F-3327555C8640}" srcOrd="0" destOrd="0" presId="urn:microsoft.com/office/officeart/2008/layout/NameandTitleOrganizationalChart"/>
    <dgm:cxn modelId="{84FD463B-AE37-438B-BDDF-B18B03B8683F}" type="presParOf" srcId="{B767EB8A-91C2-4115-A4F8-AB6749E734E8}" destId="{6C4A9613-B7A2-411B-82F8-32DCF4E08DDE}" srcOrd="1" destOrd="0" presId="urn:microsoft.com/office/officeart/2008/layout/NameandTitleOrganizationalChart"/>
    <dgm:cxn modelId="{57AB7E0C-447D-48A2-BF62-290AF13DBB12}" type="presParOf" srcId="{6C4A9613-B7A2-411B-82F8-32DCF4E08DDE}" destId="{48E73732-5ACD-4A16-95F9-D6808F9E66A7}" srcOrd="0" destOrd="0" presId="urn:microsoft.com/office/officeart/2008/layout/NameandTitleOrganizationalChart"/>
    <dgm:cxn modelId="{749148B7-9F5D-4197-9DD6-1F8EA868576E}" type="presParOf" srcId="{48E73732-5ACD-4A16-95F9-D6808F9E66A7}" destId="{4FE1A017-654B-48B6-B4BC-1E7862D2D4C9}" srcOrd="0" destOrd="0" presId="urn:microsoft.com/office/officeart/2008/layout/NameandTitleOrganizationalChart"/>
    <dgm:cxn modelId="{A63B8D88-A5D2-43CC-8D8D-8607677DF870}" type="presParOf" srcId="{48E73732-5ACD-4A16-95F9-D6808F9E66A7}" destId="{A846A72E-C26B-4D2A-921D-CDB819B87545}" srcOrd="1" destOrd="0" presId="urn:microsoft.com/office/officeart/2008/layout/NameandTitleOrganizationalChart"/>
    <dgm:cxn modelId="{E922B6C8-4692-4E0C-AA38-935767B118FF}" type="presParOf" srcId="{48E73732-5ACD-4A16-95F9-D6808F9E66A7}" destId="{13CB6A88-C78E-4CCB-9E9C-D1B129366E67}" srcOrd="2" destOrd="0" presId="urn:microsoft.com/office/officeart/2008/layout/NameandTitleOrganizationalChart"/>
    <dgm:cxn modelId="{CB333D90-8DE5-4854-9400-B7A6801D6B03}" type="presParOf" srcId="{6C4A9613-B7A2-411B-82F8-32DCF4E08DDE}" destId="{63A19D87-A724-42B5-91A3-43B586B96CDD}" srcOrd="1" destOrd="0" presId="urn:microsoft.com/office/officeart/2008/layout/NameandTitleOrganizationalChart"/>
    <dgm:cxn modelId="{D3E54046-DD2A-423F-B7CA-803648E0E7D9}" type="presParOf" srcId="{63A19D87-A724-42B5-91A3-43B586B96CDD}" destId="{2D7D5D79-214B-4063-873D-522EA8EE2DE2}" srcOrd="0" destOrd="0" presId="urn:microsoft.com/office/officeart/2008/layout/NameandTitleOrganizationalChart"/>
    <dgm:cxn modelId="{B4E356D5-A72A-4614-9826-E951572124A3}" type="presParOf" srcId="{63A19D87-A724-42B5-91A3-43B586B96CDD}" destId="{FFDDE004-354C-46A8-831C-64E65562D721}" srcOrd="1" destOrd="0" presId="urn:microsoft.com/office/officeart/2008/layout/NameandTitleOrganizationalChart"/>
    <dgm:cxn modelId="{388AC0B7-B87A-4093-A320-76F3A2F5083E}" type="presParOf" srcId="{FFDDE004-354C-46A8-831C-64E65562D721}" destId="{67CBB114-5ECC-413A-9580-2475BBE32179}" srcOrd="0" destOrd="0" presId="urn:microsoft.com/office/officeart/2008/layout/NameandTitleOrganizationalChart"/>
    <dgm:cxn modelId="{2548B6DC-9F0B-41A9-980E-EFCEA982B70A}" type="presParOf" srcId="{67CBB114-5ECC-413A-9580-2475BBE32179}" destId="{3740EF8E-3C36-49DA-8F4B-D678816EFF80}" srcOrd="0" destOrd="0" presId="urn:microsoft.com/office/officeart/2008/layout/NameandTitleOrganizationalChart"/>
    <dgm:cxn modelId="{04C741C6-2142-4110-910E-DD19F33BAC8E}" type="presParOf" srcId="{67CBB114-5ECC-413A-9580-2475BBE32179}" destId="{9F23F904-8407-4178-AE49-FEB3679A6A55}" srcOrd="1" destOrd="0" presId="urn:microsoft.com/office/officeart/2008/layout/NameandTitleOrganizationalChart"/>
    <dgm:cxn modelId="{F562919F-B971-4B2E-A431-2A250F12D3A0}" type="presParOf" srcId="{67CBB114-5ECC-413A-9580-2475BBE32179}" destId="{BA800821-B76B-4C23-8140-940A14022CF1}" srcOrd="2" destOrd="0" presId="urn:microsoft.com/office/officeart/2008/layout/NameandTitleOrganizationalChart"/>
    <dgm:cxn modelId="{B475F281-638A-459E-B767-F9DE4D097631}" type="presParOf" srcId="{FFDDE004-354C-46A8-831C-64E65562D721}" destId="{CFC06B1B-093C-4FBE-90F5-30357021A320}" srcOrd="1" destOrd="0" presId="urn:microsoft.com/office/officeart/2008/layout/NameandTitleOrganizationalChart"/>
    <dgm:cxn modelId="{975DD1AE-B62F-4652-922B-A33B9D166E12}" type="presParOf" srcId="{CFC06B1B-093C-4FBE-90F5-30357021A320}" destId="{1DD11142-4A8E-4AE4-B3FA-E3EB72E5A5F9}" srcOrd="0" destOrd="0" presId="urn:microsoft.com/office/officeart/2008/layout/NameandTitleOrganizationalChart"/>
    <dgm:cxn modelId="{136EFC62-9E44-4AA0-8856-561E38B95E88}" type="presParOf" srcId="{CFC06B1B-093C-4FBE-90F5-30357021A320}" destId="{E97485DE-1362-494D-9BED-9D67B6235E83}" srcOrd="1" destOrd="0" presId="urn:microsoft.com/office/officeart/2008/layout/NameandTitleOrganizationalChart"/>
    <dgm:cxn modelId="{70890822-9D5B-4B1C-9EFF-7FCA6DDEC2E3}" type="presParOf" srcId="{E97485DE-1362-494D-9BED-9D67B6235E83}" destId="{A6A2DE00-799D-4067-9B3F-5620E19FF44D}" srcOrd="0" destOrd="0" presId="urn:microsoft.com/office/officeart/2008/layout/NameandTitleOrganizationalChart"/>
    <dgm:cxn modelId="{A9266141-8905-4BF4-80CB-6B8246E3E4B6}" type="presParOf" srcId="{A6A2DE00-799D-4067-9B3F-5620E19FF44D}" destId="{69A1C472-43A0-44FA-ADD5-81B8C35806E0}" srcOrd="0" destOrd="0" presId="urn:microsoft.com/office/officeart/2008/layout/NameandTitleOrganizationalChart"/>
    <dgm:cxn modelId="{B2B45973-4B01-4EB4-A4B8-493414FED0AF}" type="presParOf" srcId="{A6A2DE00-799D-4067-9B3F-5620E19FF44D}" destId="{32ACEF8C-4FED-4502-A0D3-9808C0696E73}" srcOrd="1" destOrd="0" presId="urn:microsoft.com/office/officeart/2008/layout/NameandTitleOrganizationalChart"/>
    <dgm:cxn modelId="{0307C82D-F908-4431-AF18-E8F5FD6C5AD2}" type="presParOf" srcId="{A6A2DE00-799D-4067-9B3F-5620E19FF44D}" destId="{3AF85E88-1282-4EF9-B8F8-7EEE894F3D17}" srcOrd="2" destOrd="0" presId="urn:microsoft.com/office/officeart/2008/layout/NameandTitleOrganizationalChart"/>
    <dgm:cxn modelId="{6C8AE33F-B78E-4964-A526-D44A265A4D89}" type="presParOf" srcId="{E97485DE-1362-494D-9BED-9D67B6235E83}" destId="{44897EFF-7BA2-445F-BAEF-53D1C6C4BE47}" srcOrd="1" destOrd="0" presId="urn:microsoft.com/office/officeart/2008/layout/NameandTitleOrganizationalChart"/>
    <dgm:cxn modelId="{04928EB2-2E2A-497E-BCA0-9197B5470655}" type="presParOf" srcId="{E97485DE-1362-494D-9BED-9D67B6235E83}" destId="{741D9404-9AEB-4745-AE2D-35D31C45EEBD}" srcOrd="2" destOrd="0" presId="urn:microsoft.com/office/officeart/2008/layout/NameandTitleOrganizationalChart"/>
    <dgm:cxn modelId="{7CABF0EB-23A0-4920-A6A7-4CAD2542DD9C}" type="presParOf" srcId="{CFC06B1B-093C-4FBE-90F5-30357021A320}" destId="{D9A4DE90-9A4D-4063-A3B0-78AAD9592EA7}" srcOrd="2" destOrd="0" presId="urn:microsoft.com/office/officeart/2008/layout/NameandTitleOrganizationalChart"/>
    <dgm:cxn modelId="{1A2D1CAC-8F40-46D8-9371-33C4E1321174}" type="presParOf" srcId="{CFC06B1B-093C-4FBE-90F5-30357021A320}" destId="{272B5CDC-DAFD-43EE-B03C-9AB6841B56ED}" srcOrd="3" destOrd="0" presId="urn:microsoft.com/office/officeart/2008/layout/NameandTitleOrganizationalChart"/>
    <dgm:cxn modelId="{80CBA033-7CF5-4B6D-8B20-21A0B5605179}" type="presParOf" srcId="{272B5CDC-DAFD-43EE-B03C-9AB6841B56ED}" destId="{DD242FE5-056E-41FD-B106-2FBBA3CFDEB9}" srcOrd="0" destOrd="0" presId="urn:microsoft.com/office/officeart/2008/layout/NameandTitleOrganizationalChart"/>
    <dgm:cxn modelId="{76E3B3C9-358E-4DB9-98DB-F88E46BD12AE}" type="presParOf" srcId="{DD242FE5-056E-41FD-B106-2FBBA3CFDEB9}" destId="{3727BD13-EC4A-4E80-A4C0-A4CADA169FD9}" srcOrd="0" destOrd="0" presId="urn:microsoft.com/office/officeart/2008/layout/NameandTitleOrganizationalChart"/>
    <dgm:cxn modelId="{FD70C48E-DCC5-482E-BA8F-2F0501F44A14}" type="presParOf" srcId="{DD242FE5-056E-41FD-B106-2FBBA3CFDEB9}" destId="{4E348DD2-F81A-40BB-A56C-AEEEB98337FE}" srcOrd="1" destOrd="0" presId="urn:microsoft.com/office/officeart/2008/layout/NameandTitleOrganizationalChart"/>
    <dgm:cxn modelId="{60452778-912B-4DB2-94ED-7A5140161B3E}" type="presParOf" srcId="{DD242FE5-056E-41FD-B106-2FBBA3CFDEB9}" destId="{6CE847AC-BBE8-4C94-A79E-E6EC695CC977}" srcOrd="2" destOrd="0" presId="urn:microsoft.com/office/officeart/2008/layout/NameandTitleOrganizationalChart"/>
    <dgm:cxn modelId="{96EDA59B-71E6-4598-A64E-2AF2BCF48454}" type="presParOf" srcId="{272B5CDC-DAFD-43EE-B03C-9AB6841B56ED}" destId="{776A3364-0662-4FA1-AD49-155C3C7AC0BD}" srcOrd="1" destOrd="0" presId="urn:microsoft.com/office/officeart/2008/layout/NameandTitleOrganizationalChart"/>
    <dgm:cxn modelId="{CCF669D4-BA06-4DC1-AAB0-E3AAD088B492}" type="presParOf" srcId="{272B5CDC-DAFD-43EE-B03C-9AB6841B56ED}" destId="{6528F485-4AE6-487D-85BF-C8D228C024BC}" srcOrd="2" destOrd="0" presId="urn:microsoft.com/office/officeart/2008/layout/NameandTitleOrganizationalChart"/>
    <dgm:cxn modelId="{D5266D92-EA7D-4F12-946E-9BB3F0D9E263}" type="presParOf" srcId="{CFC06B1B-093C-4FBE-90F5-30357021A320}" destId="{32ACAC85-5F2C-492F-B8D9-3F5D1CAB0E2C}" srcOrd="4" destOrd="0" presId="urn:microsoft.com/office/officeart/2008/layout/NameandTitleOrganizationalChart"/>
    <dgm:cxn modelId="{CC81C1EF-3F6C-4447-B71E-FE5ECF8F76EF}" type="presParOf" srcId="{CFC06B1B-093C-4FBE-90F5-30357021A320}" destId="{732816BF-D684-46BE-8EA7-0E367CE151D8}" srcOrd="5" destOrd="0" presId="urn:microsoft.com/office/officeart/2008/layout/NameandTitleOrganizationalChart"/>
    <dgm:cxn modelId="{5ED6ED54-9B22-43E7-827F-8CA352F5B6BB}" type="presParOf" srcId="{732816BF-D684-46BE-8EA7-0E367CE151D8}" destId="{B7949DE4-BE53-412F-AE0D-CA1BD74176F1}" srcOrd="0" destOrd="0" presId="urn:microsoft.com/office/officeart/2008/layout/NameandTitleOrganizationalChart"/>
    <dgm:cxn modelId="{B26A6CD2-A60E-4DCB-AA6C-D65973BD1848}" type="presParOf" srcId="{B7949DE4-BE53-412F-AE0D-CA1BD74176F1}" destId="{3869D47F-1823-4E7B-A395-F96DB7BE2246}" srcOrd="0" destOrd="0" presId="urn:microsoft.com/office/officeart/2008/layout/NameandTitleOrganizationalChart"/>
    <dgm:cxn modelId="{5BCD0C20-A443-4823-B503-471679E6EA77}" type="presParOf" srcId="{B7949DE4-BE53-412F-AE0D-CA1BD74176F1}" destId="{F3112E53-F069-42C8-9C3E-51CFD19BAED1}" srcOrd="1" destOrd="0" presId="urn:microsoft.com/office/officeart/2008/layout/NameandTitleOrganizationalChart"/>
    <dgm:cxn modelId="{DF41FC59-EE92-41E2-BDE0-E6E00890B664}" type="presParOf" srcId="{B7949DE4-BE53-412F-AE0D-CA1BD74176F1}" destId="{D5FAE7BC-213A-4601-8A67-797F1B6C7029}" srcOrd="2" destOrd="0" presId="urn:microsoft.com/office/officeart/2008/layout/NameandTitleOrganizationalChart"/>
    <dgm:cxn modelId="{4EEB9946-0548-4073-B3D2-50C369A36BC5}" type="presParOf" srcId="{732816BF-D684-46BE-8EA7-0E367CE151D8}" destId="{23991887-7EB9-42D4-A362-AC533269DE4E}" srcOrd="1" destOrd="0" presId="urn:microsoft.com/office/officeart/2008/layout/NameandTitleOrganizationalChart"/>
    <dgm:cxn modelId="{C65C9E5E-5C4C-406D-8BE5-DF0FA57F2BD2}" type="presParOf" srcId="{732816BF-D684-46BE-8EA7-0E367CE151D8}" destId="{01191753-5A50-43BF-8AB5-945D36009226}" srcOrd="2" destOrd="0" presId="urn:microsoft.com/office/officeart/2008/layout/NameandTitleOrganizationalChart"/>
    <dgm:cxn modelId="{8681F179-68AF-43E4-B98F-95F7611D716A}" type="presParOf" srcId="{FFDDE004-354C-46A8-831C-64E65562D721}" destId="{91E4D65A-86CE-41D8-870D-EDE7B6F8A4C4}" srcOrd="2" destOrd="0" presId="urn:microsoft.com/office/officeart/2008/layout/NameandTitleOrganizationalChart"/>
    <dgm:cxn modelId="{4C306CAE-E493-4469-A425-DB895E740BE7}" type="presParOf" srcId="{63A19D87-A724-42B5-91A3-43B586B96CDD}" destId="{5D437B8C-A26B-4CCF-A52A-77C38530A864}" srcOrd="2" destOrd="0" presId="urn:microsoft.com/office/officeart/2008/layout/NameandTitleOrganizationalChart"/>
    <dgm:cxn modelId="{BFB4EB26-31B5-444A-B9F2-3A013D10ED7A}" type="presParOf" srcId="{63A19D87-A724-42B5-91A3-43B586B96CDD}" destId="{B135F7D0-0118-4B6E-887E-17D84172BB45}" srcOrd="3" destOrd="0" presId="urn:microsoft.com/office/officeart/2008/layout/NameandTitleOrganizationalChart"/>
    <dgm:cxn modelId="{8A205FD0-EEB7-4229-9FF8-FC5C544A7C6C}" type="presParOf" srcId="{B135F7D0-0118-4B6E-887E-17D84172BB45}" destId="{A824291A-4979-4F31-8534-72A45AEECFBA}" srcOrd="0" destOrd="0" presId="urn:microsoft.com/office/officeart/2008/layout/NameandTitleOrganizationalChart"/>
    <dgm:cxn modelId="{608926CF-1FB7-45D6-ACC5-D8174BD899CB}" type="presParOf" srcId="{A824291A-4979-4F31-8534-72A45AEECFBA}" destId="{E4729B26-C5D3-4BD7-8DA3-0A29E5702C4D}" srcOrd="0" destOrd="0" presId="urn:microsoft.com/office/officeart/2008/layout/NameandTitleOrganizationalChart"/>
    <dgm:cxn modelId="{6747F6C1-21C5-4802-9FE5-E09AEE9F6D81}" type="presParOf" srcId="{A824291A-4979-4F31-8534-72A45AEECFBA}" destId="{F7BC2E7D-71B7-4BBA-BA75-86E6EC8C58BF}" srcOrd="1" destOrd="0" presId="urn:microsoft.com/office/officeart/2008/layout/NameandTitleOrganizationalChart"/>
    <dgm:cxn modelId="{7502E514-023C-45C4-8A61-264DA97E5D10}" type="presParOf" srcId="{A824291A-4979-4F31-8534-72A45AEECFBA}" destId="{1D43C1F3-37E8-4FA5-8901-E9E26C6F1ACE}" srcOrd="2" destOrd="0" presId="urn:microsoft.com/office/officeart/2008/layout/NameandTitleOrganizationalChart"/>
    <dgm:cxn modelId="{C785931B-1F8A-4633-BA85-BC4BBA46F5C2}" type="presParOf" srcId="{B135F7D0-0118-4B6E-887E-17D84172BB45}" destId="{EDB5279D-8C7E-4E25-B7D6-69729750F177}" srcOrd="1" destOrd="0" presId="urn:microsoft.com/office/officeart/2008/layout/NameandTitleOrganizationalChart"/>
    <dgm:cxn modelId="{F8BC8882-3B41-4E26-8408-BBC020253888}" type="presParOf" srcId="{EDB5279D-8C7E-4E25-B7D6-69729750F177}" destId="{C141CDB9-4D9C-4932-864B-8337085A384A}" srcOrd="0" destOrd="0" presId="urn:microsoft.com/office/officeart/2008/layout/NameandTitleOrganizationalChart"/>
    <dgm:cxn modelId="{B831AAB7-84D6-4475-97B9-A58487D43F3D}" type="presParOf" srcId="{EDB5279D-8C7E-4E25-B7D6-69729750F177}" destId="{499F24FD-3388-4470-8FFD-AEC48C31C450}" srcOrd="1" destOrd="0" presId="urn:microsoft.com/office/officeart/2008/layout/NameandTitleOrganizationalChart"/>
    <dgm:cxn modelId="{F1330A82-4C3E-46ED-91D0-53F64BBD3715}" type="presParOf" srcId="{499F24FD-3388-4470-8FFD-AEC48C31C450}" destId="{7DB65E44-DCE5-42CE-8217-4E642DF650B2}" srcOrd="0" destOrd="0" presId="urn:microsoft.com/office/officeart/2008/layout/NameandTitleOrganizationalChart"/>
    <dgm:cxn modelId="{71C67292-EB63-4FF9-AFFD-D5E73EB93F09}" type="presParOf" srcId="{7DB65E44-DCE5-42CE-8217-4E642DF650B2}" destId="{171B3BD0-DC4E-479D-9214-9E7940B3EA77}" srcOrd="0" destOrd="0" presId="urn:microsoft.com/office/officeart/2008/layout/NameandTitleOrganizationalChart"/>
    <dgm:cxn modelId="{E977BBDB-7DE3-4C6E-8F25-E2E4E17E0B61}" type="presParOf" srcId="{7DB65E44-DCE5-42CE-8217-4E642DF650B2}" destId="{EC3FB868-B101-40AE-AA8D-485B5A67ACED}" srcOrd="1" destOrd="0" presId="urn:microsoft.com/office/officeart/2008/layout/NameandTitleOrganizationalChart"/>
    <dgm:cxn modelId="{5C3EA6DB-7BA5-4767-BD52-66FB89BA8EDE}" type="presParOf" srcId="{7DB65E44-DCE5-42CE-8217-4E642DF650B2}" destId="{3323DC12-E1B5-4D92-B07A-83339ABE3150}" srcOrd="2" destOrd="0" presId="urn:microsoft.com/office/officeart/2008/layout/NameandTitleOrganizationalChart"/>
    <dgm:cxn modelId="{96DA0B2D-FB4C-4A3A-ACAD-161B05896673}" type="presParOf" srcId="{499F24FD-3388-4470-8FFD-AEC48C31C450}" destId="{53873372-356B-455A-8917-58C5BE69486C}" srcOrd="1" destOrd="0" presId="urn:microsoft.com/office/officeart/2008/layout/NameandTitleOrganizationalChart"/>
    <dgm:cxn modelId="{F1A44F72-CD1B-4F61-8125-5F12111D10E5}" type="presParOf" srcId="{499F24FD-3388-4470-8FFD-AEC48C31C450}" destId="{80C5973E-3F53-4D9B-843F-D742D5FD16BA}" srcOrd="2" destOrd="0" presId="urn:microsoft.com/office/officeart/2008/layout/NameandTitleOrganizationalChart"/>
    <dgm:cxn modelId="{11FE56FE-2DF0-4D2F-9990-A610B8E2D6F2}" type="presParOf" srcId="{EDB5279D-8C7E-4E25-B7D6-69729750F177}" destId="{BF51FDF2-07B8-4BE0-8C56-8690E4EC4C68}" srcOrd="2" destOrd="0" presId="urn:microsoft.com/office/officeart/2008/layout/NameandTitleOrganizationalChart"/>
    <dgm:cxn modelId="{C82E29C1-DCFE-4E2B-908E-D402B820FA80}" type="presParOf" srcId="{EDB5279D-8C7E-4E25-B7D6-69729750F177}" destId="{EBE9FAD6-40FD-4E1A-AE86-F6DCFCC2F2A6}" srcOrd="3" destOrd="0" presId="urn:microsoft.com/office/officeart/2008/layout/NameandTitleOrganizationalChart"/>
    <dgm:cxn modelId="{156B6289-346C-4FDD-B8EA-0DD88697DE6C}" type="presParOf" srcId="{EBE9FAD6-40FD-4E1A-AE86-F6DCFCC2F2A6}" destId="{62E3CF28-D7BE-4F3C-B2F6-DC9A8FCE7C2E}" srcOrd="0" destOrd="0" presId="urn:microsoft.com/office/officeart/2008/layout/NameandTitleOrganizationalChart"/>
    <dgm:cxn modelId="{38363622-767F-48E4-8BBB-BEEA2212139F}" type="presParOf" srcId="{62E3CF28-D7BE-4F3C-B2F6-DC9A8FCE7C2E}" destId="{CA45B3A3-3C51-44B1-A697-7D240649CDA5}" srcOrd="0" destOrd="0" presId="urn:microsoft.com/office/officeart/2008/layout/NameandTitleOrganizationalChart"/>
    <dgm:cxn modelId="{4A397838-49A5-47C8-95E7-E0C0CB69E415}" type="presParOf" srcId="{62E3CF28-D7BE-4F3C-B2F6-DC9A8FCE7C2E}" destId="{5D1D1469-E5BE-4840-A61C-C109530A0DDC}" srcOrd="1" destOrd="0" presId="urn:microsoft.com/office/officeart/2008/layout/NameandTitleOrganizationalChart"/>
    <dgm:cxn modelId="{9568B2C6-EF0B-4EF1-9407-522971F2783B}" type="presParOf" srcId="{62E3CF28-D7BE-4F3C-B2F6-DC9A8FCE7C2E}" destId="{93638D12-16F5-4FC0-A356-918D914B7BFE}" srcOrd="2" destOrd="0" presId="urn:microsoft.com/office/officeart/2008/layout/NameandTitleOrganizationalChart"/>
    <dgm:cxn modelId="{97F12120-6117-48A6-BC46-DBFC3EA71D82}" type="presParOf" srcId="{EBE9FAD6-40FD-4E1A-AE86-F6DCFCC2F2A6}" destId="{BFE9B78E-D7FB-4BE2-B879-F359A8621097}" srcOrd="1" destOrd="0" presId="urn:microsoft.com/office/officeart/2008/layout/NameandTitleOrganizationalChart"/>
    <dgm:cxn modelId="{08C58F33-54CD-4D1D-874F-301DABF2E0F6}" type="presParOf" srcId="{EBE9FAD6-40FD-4E1A-AE86-F6DCFCC2F2A6}" destId="{29361713-6694-4294-BAB0-0814529B1F50}" srcOrd="2" destOrd="0" presId="urn:microsoft.com/office/officeart/2008/layout/NameandTitleOrganizationalChart"/>
    <dgm:cxn modelId="{15DAD04E-EBB7-48B3-B210-C6D094FCDA6C}" type="presParOf" srcId="{B135F7D0-0118-4B6E-887E-17D84172BB45}" destId="{F093C9D3-3FB7-411E-BCC9-D76F66B20E17}" srcOrd="2" destOrd="0" presId="urn:microsoft.com/office/officeart/2008/layout/NameandTitleOrganizationalChart"/>
    <dgm:cxn modelId="{5EB5ADBC-6D06-4681-AB72-22B09DF1BC8F}" type="presParOf" srcId="{6C4A9613-B7A2-411B-82F8-32DCF4E08DDE}" destId="{A7E67AFD-9001-4B65-9B7F-575884353525}" srcOrd="2" destOrd="0" presId="urn:microsoft.com/office/officeart/2008/layout/NameandTitleOrganizationalChart"/>
    <dgm:cxn modelId="{EBBA3843-E019-4E15-AF2E-C467F88165C1}" type="presParOf" srcId="{AEC6ACFB-D495-4923-B4DB-49E2AB23526E}" destId="{85A16A4A-3DA7-43EF-BD7F-6BD307A8301E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A7FB9C-A437-4FBF-8E8B-0CFCAE71385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7C3CEA-B832-427D-ABB7-E2C3EC941C24}">
      <dgm:prSet/>
      <dgm:spPr>
        <a:solidFill>
          <a:srgbClr val="FF0000"/>
        </a:solidFill>
      </dgm:spPr>
      <dgm:t>
        <a:bodyPr/>
        <a:lstStyle/>
        <a:p>
          <a:r>
            <a:rPr lang="en-ZA" b="1" dirty="0"/>
            <a:t>Disaster Recovery Plan </a:t>
          </a:r>
          <a:endParaRPr lang="en-US" dirty="0"/>
        </a:p>
      </dgm:t>
    </dgm:pt>
    <dgm:pt modelId="{0DBE732A-4F68-4CC2-A0A8-67D9DC295252}" type="parTrans" cxnId="{A4EFCCCC-3861-41D2-B34B-617FFCBD14A2}">
      <dgm:prSet/>
      <dgm:spPr/>
      <dgm:t>
        <a:bodyPr/>
        <a:lstStyle/>
        <a:p>
          <a:endParaRPr lang="en-US"/>
        </a:p>
      </dgm:t>
    </dgm:pt>
    <dgm:pt modelId="{FE473194-7EA2-42F0-82C6-FFA310AE1D7C}" type="sibTrans" cxnId="{A4EFCCCC-3861-41D2-B34B-617FFCBD14A2}">
      <dgm:prSet/>
      <dgm:spPr/>
      <dgm:t>
        <a:bodyPr/>
        <a:lstStyle/>
        <a:p>
          <a:endParaRPr lang="en-US"/>
        </a:p>
      </dgm:t>
    </dgm:pt>
    <dgm:pt modelId="{E168C280-EC9C-4E92-B263-B9D4FA8979AA}">
      <dgm:prSet/>
      <dgm:spPr/>
      <dgm:t>
        <a:bodyPr/>
        <a:lstStyle/>
        <a:p>
          <a:r>
            <a:rPr lang="en-ZA" dirty="0"/>
            <a:t>No DRP in place which has been tested</a:t>
          </a:r>
          <a:endParaRPr lang="en-US" dirty="0"/>
        </a:p>
      </dgm:t>
    </dgm:pt>
    <dgm:pt modelId="{D4A09D77-43EB-46E6-ABF9-A420D256A352}" type="parTrans" cxnId="{684D0B4C-6ED6-4993-877F-3043EFCE49D3}">
      <dgm:prSet/>
      <dgm:spPr/>
      <dgm:t>
        <a:bodyPr/>
        <a:lstStyle/>
        <a:p>
          <a:endParaRPr lang="en-US"/>
        </a:p>
      </dgm:t>
    </dgm:pt>
    <dgm:pt modelId="{E89B73A1-0A70-4854-B060-78C4297C5233}" type="sibTrans" cxnId="{684D0B4C-6ED6-4993-877F-3043EFCE49D3}">
      <dgm:prSet/>
      <dgm:spPr/>
      <dgm:t>
        <a:bodyPr/>
        <a:lstStyle/>
        <a:p>
          <a:endParaRPr lang="en-US"/>
        </a:p>
      </dgm:t>
    </dgm:pt>
    <dgm:pt modelId="{3C1B991E-0B91-41A4-9B51-AD3F078C03C4}">
      <dgm:prSet/>
      <dgm:spPr>
        <a:solidFill>
          <a:srgbClr val="FF0000"/>
        </a:solidFill>
      </dgm:spPr>
      <dgm:t>
        <a:bodyPr/>
        <a:lstStyle/>
        <a:p>
          <a:r>
            <a:rPr lang="en-ZA" b="1" dirty="0"/>
            <a:t>Business Continuity Plan </a:t>
          </a:r>
          <a:endParaRPr lang="en-US" dirty="0"/>
        </a:p>
      </dgm:t>
    </dgm:pt>
    <dgm:pt modelId="{DE6D5D17-66D9-4628-A018-9A96CDC5B62C}" type="parTrans" cxnId="{15B7E889-3EA1-41F3-9E9D-CC4DD49DC85B}">
      <dgm:prSet/>
      <dgm:spPr/>
      <dgm:t>
        <a:bodyPr/>
        <a:lstStyle/>
        <a:p>
          <a:endParaRPr lang="en-US"/>
        </a:p>
      </dgm:t>
    </dgm:pt>
    <dgm:pt modelId="{062D597F-53FF-47C7-9D16-7B253D987F3E}" type="sibTrans" cxnId="{15B7E889-3EA1-41F3-9E9D-CC4DD49DC85B}">
      <dgm:prSet/>
      <dgm:spPr/>
      <dgm:t>
        <a:bodyPr/>
        <a:lstStyle/>
        <a:p>
          <a:endParaRPr lang="en-US"/>
        </a:p>
      </dgm:t>
    </dgm:pt>
    <dgm:pt modelId="{4EFDC83E-1CBA-479C-9974-B5332E185EA2}">
      <dgm:prSet/>
      <dgm:spPr/>
      <dgm:t>
        <a:bodyPr/>
        <a:lstStyle/>
        <a:p>
          <a:r>
            <a:rPr lang="en-ZA"/>
            <a:t>No BCP in place which have been tested</a:t>
          </a:r>
          <a:endParaRPr lang="en-US"/>
        </a:p>
      </dgm:t>
    </dgm:pt>
    <dgm:pt modelId="{ED18397A-32AF-443B-8829-57DD49E645C5}" type="parTrans" cxnId="{7F14893F-0B25-40AD-B5DB-FA52AD8F22A9}">
      <dgm:prSet/>
      <dgm:spPr/>
      <dgm:t>
        <a:bodyPr/>
        <a:lstStyle/>
        <a:p>
          <a:endParaRPr lang="en-US"/>
        </a:p>
      </dgm:t>
    </dgm:pt>
    <dgm:pt modelId="{E2A8C6C1-B9E8-4FD9-8474-16C3BFE32E5F}" type="sibTrans" cxnId="{7F14893F-0B25-40AD-B5DB-FA52AD8F22A9}">
      <dgm:prSet/>
      <dgm:spPr/>
      <dgm:t>
        <a:bodyPr/>
        <a:lstStyle/>
        <a:p>
          <a:endParaRPr lang="en-US"/>
        </a:p>
      </dgm:t>
    </dgm:pt>
    <dgm:pt modelId="{AA669C50-D0F8-4488-9CA2-BCC9955E3BCB}">
      <dgm:prSet/>
      <dgm:spPr>
        <a:solidFill>
          <a:srgbClr val="FF0000"/>
        </a:solidFill>
      </dgm:spPr>
      <dgm:t>
        <a:bodyPr/>
        <a:lstStyle/>
        <a:p>
          <a:r>
            <a:rPr lang="en-ZA" b="1"/>
            <a:t>Internet Connectivity</a:t>
          </a:r>
          <a:endParaRPr lang="en-US"/>
        </a:p>
      </dgm:t>
    </dgm:pt>
    <dgm:pt modelId="{219634E6-A4EB-4B9E-A677-949C58461433}" type="parTrans" cxnId="{F3564E5D-1497-4757-92F8-858B247D20B2}">
      <dgm:prSet/>
      <dgm:spPr/>
      <dgm:t>
        <a:bodyPr/>
        <a:lstStyle/>
        <a:p>
          <a:endParaRPr lang="en-US"/>
        </a:p>
      </dgm:t>
    </dgm:pt>
    <dgm:pt modelId="{39FED740-118B-4495-A7FD-00A4CF8F9B1B}" type="sibTrans" cxnId="{F3564E5D-1497-4757-92F8-858B247D20B2}">
      <dgm:prSet/>
      <dgm:spPr/>
      <dgm:t>
        <a:bodyPr/>
        <a:lstStyle/>
        <a:p>
          <a:endParaRPr lang="en-US"/>
        </a:p>
      </dgm:t>
    </dgm:pt>
    <dgm:pt modelId="{A78A8D5D-81E8-4991-950C-04A4F99BAA6F}">
      <dgm:prSet/>
      <dgm:spPr/>
      <dgm:t>
        <a:bodyPr/>
        <a:lstStyle/>
        <a:p>
          <a:r>
            <a:rPr lang="en-ZA"/>
            <a:t>WAN Connectivity: Redundant Internet connectivity with one ISP</a:t>
          </a:r>
          <a:endParaRPr lang="en-US"/>
        </a:p>
      </dgm:t>
    </dgm:pt>
    <dgm:pt modelId="{F292AD6B-EC08-492D-8A03-4441D0383C72}" type="parTrans" cxnId="{1A830F68-71A9-45B0-8D1E-D4D69FDDE914}">
      <dgm:prSet/>
      <dgm:spPr/>
      <dgm:t>
        <a:bodyPr/>
        <a:lstStyle/>
        <a:p>
          <a:endParaRPr lang="en-US"/>
        </a:p>
      </dgm:t>
    </dgm:pt>
    <dgm:pt modelId="{6AF7CA92-8514-4142-BC27-D8FB6B0F7690}" type="sibTrans" cxnId="{1A830F68-71A9-45B0-8D1E-D4D69FDDE914}">
      <dgm:prSet/>
      <dgm:spPr/>
      <dgm:t>
        <a:bodyPr/>
        <a:lstStyle/>
        <a:p>
          <a:endParaRPr lang="en-US"/>
        </a:p>
      </dgm:t>
    </dgm:pt>
    <dgm:pt modelId="{774EC6A1-4143-4B99-9484-931AFD0E6B7C}">
      <dgm:prSet/>
      <dgm:spPr/>
      <dgm:t>
        <a:bodyPr/>
        <a:lstStyle/>
        <a:p>
          <a:r>
            <a:rPr lang="en-ZA" dirty="0"/>
            <a:t>LAN Connectivity: Cabled with no Wireless for agents but have </a:t>
          </a:r>
          <a:r>
            <a:rPr lang="en-ZA" dirty="0" err="1"/>
            <a:t>adhoc</a:t>
          </a:r>
          <a:r>
            <a:rPr lang="en-ZA" dirty="0"/>
            <a:t> for general office users</a:t>
          </a:r>
          <a:endParaRPr lang="en-US" dirty="0"/>
        </a:p>
      </dgm:t>
    </dgm:pt>
    <dgm:pt modelId="{4F139CC4-4DBF-46DB-890D-AD866ED5BB2B}" type="parTrans" cxnId="{C9D72B54-E31A-4EB6-B8E5-6D849E714794}">
      <dgm:prSet/>
      <dgm:spPr/>
      <dgm:t>
        <a:bodyPr/>
        <a:lstStyle/>
        <a:p>
          <a:endParaRPr lang="en-US"/>
        </a:p>
      </dgm:t>
    </dgm:pt>
    <dgm:pt modelId="{1EF5970C-13BA-4109-A68D-5298A3037822}" type="sibTrans" cxnId="{C9D72B54-E31A-4EB6-B8E5-6D849E714794}">
      <dgm:prSet/>
      <dgm:spPr/>
      <dgm:t>
        <a:bodyPr/>
        <a:lstStyle/>
        <a:p>
          <a:endParaRPr lang="en-US"/>
        </a:p>
      </dgm:t>
    </dgm:pt>
    <dgm:pt modelId="{F5AEEDE9-7288-4169-9DC3-2B1969449E45}">
      <dgm:prSet/>
      <dgm:spPr>
        <a:solidFill>
          <a:srgbClr val="FF0000"/>
        </a:solidFill>
      </dgm:spPr>
      <dgm:t>
        <a:bodyPr/>
        <a:lstStyle/>
        <a:p>
          <a:r>
            <a:rPr lang="en-ZA" b="1"/>
            <a:t>Monitoring </a:t>
          </a:r>
          <a:endParaRPr lang="en-US"/>
        </a:p>
      </dgm:t>
    </dgm:pt>
    <dgm:pt modelId="{4111BB14-9909-4306-BA70-B26987FB8281}" type="parTrans" cxnId="{A1C5BEBE-CA91-4AFE-AC96-0D147188008F}">
      <dgm:prSet/>
      <dgm:spPr/>
      <dgm:t>
        <a:bodyPr/>
        <a:lstStyle/>
        <a:p>
          <a:endParaRPr lang="en-US"/>
        </a:p>
      </dgm:t>
    </dgm:pt>
    <dgm:pt modelId="{D63C4219-7C06-424D-AB32-82F2902E624C}" type="sibTrans" cxnId="{A1C5BEBE-CA91-4AFE-AC96-0D147188008F}">
      <dgm:prSet/>
      <dgm:spPr/>
      <dgm:t>
        <a:bodyPr/>
        <a:lstStyle/>
        <a:p>
          <a:endParaRPr lang="en-US"/>
        </a:p>
      </dgm:t>
    </dgm:pt>
    <dgm:pt modelId="{12399D34-28CE-473D-B76C-FF94C242979A}">
      <dgm:prSet/>
      <dgm:spPr/>
      <dgm:t>
        <a:bodyPr/>
        <a:lstStyle/>
        <a:p>
          <a:r>
            <a:rPr lang="en-ZA"/>
            <a:t>Low level Monitoring</a:t>
          </a:r>
          <a:endParaRPr lang="en-US"/>
        </a:p>
      </dgm:t>
    </dgm:pt>
    <dgm:pt modelId="{501DD609-0486-4D57-8916-89816E562EE6}" type="parTrans" cxnId="{EAE4D9EF-CD3C-44B6-8A2D-E9DC85CE55C3}">
      <dgm:prSet/>
      <dgm:spPr/>
      <dgm:t>
        <a:bodyPr/>
        <a:lstStyle/>
        <a:p>
          <a:endParaRPr lang="en-US"/>
        </a:p>
      </dgm:t>
    </dgm:pt>
    <dgm:pt modelId="{03AB001F-2337-4CDF-B53D-FF13CE75CEBD}" type="sibTrans" cxnId="{EAE4D9EF-CD3C-44B6-8A2D-E9DC85CE55C3}">
      <dgm:prSet/>
      <dgm:spPr/>
      <dgm:t>
        <a:bodyPr/>
        <a:lstStyle/>
        <a:p>
          <a:endParaRPr lang="en-US"/>
        </a:p>
      </dgm:t>
    </dgm:pt>
    <dgm:pt modelId="{5ACBBB55-5F81-4921-831F-4E0220BF4E00}" type="pres">
      <dgm:prSet presAssocID="{4CA7FB9C-A437-4FBF-8E8B-0CFCAE71385F}" presName="linear" presStyleCnt="0">
        <dgm:presLayoutVars>
          <dgm:dir/>
          <dgm:animLvl val="lvl"/>
          <dgm:resizeHandles val="exact"/>
        </dgm:presLayoutVars>
      </dgm:prSet>
      <dgm:spPr/>
    </dgm:pt>
    <dgm:pt modelId="{528BA890-BBB2-4263-813C-F480A2A42B13}" type="pres">
      <dgm:prSet presAssocID="{007C3CEA-B832-427D-ABB7-E2C3EC941C24}" presName="parentLin" presStyleCnt="0"/>
      <dgm:spPr/>
    </dgm:pt>
    <dgm:pt modelId="{729D88E3-9F60-4413-9A47-38DC2ED48F3B}" type="pres">
      <dgm:prSet presAssocID="{007C3CEA-B832-427D-ABB7-E2C3EC941C24}" presName="parentLeftMargin" presStyleLbl="node1" presStyleIdx="0" presStyleCnt="4"/>
      <dgm:spPr/>
    </dgm:pt>
    <dgm:pt modelId="{B2D4BA70-623D-4AFF-8E2C-A45EC2755A7B}" type="pres">
      <dgm:prSet presAssocID="{007C3CEA-B832-427D-ABB7-E2C3EC941C2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D38D8E6-6692-4CCA-A190-24D4FBF77F82}" type="pres">
      <dgm:prSet presAssocID="{007C3CEA-B832-427D-ABB7-E2C3EC941C24}" presName="negativeSpace" presStyleCnt="0"/>
      <dgm:spPr/>
    </dgm:pt>
    <dgm:pt modelId="{DB9256AB-F6E5-4987-A397-56CEDFD20156}" type="pres">
      <dgm:prSet presAssocID="{007C3CEA-B832-427D-ABB7-E2C3EC941C24}" presName="childText" presStyleLbl="conFgAcc1" presStyleIdx="0" presStyleCnt="4">
        <dgm:presLayoutVars>
          <dgm:bulletEnabled val="1"/>
        </dgm:presLayoutVars>
      </dgm:prSet>
      <dgm:spPr/>
    </dgm:pt>
    <dgm:pt modelId="{E2C8A481-9491-440F-8496-DDD745ED02F1}" type="pres">
      <dgm:prSet presAssocID="{FE473194-7EA2-42F0-82C6-FFA310AE1D7C}" presName="spaceBetweenRectangles" presStyleCnt="0"/>
      <dgm:spPr/>
    </dgm:pt>
    <dgm:pt modelId="{FB716CA2-639C-4103-B96B-D4179613D341}" type="pres">
      <dgm:prSet presAssocID="{3C1B991E-0B91-41A4-9B51-AD3F078C03C4}" presName="parentLin" presStyleCnt="0"/>
      <dgm:spPr/>
    </dgm:pt>
    <dgm:pt modelId="{E2A326D3-122C-42B4-9F27-034AADDCF4F7}" type="pres">
      <dgm:prSet presAssocID="{3C1B991E-0B91-41A4-9B51-AD3F078C03C4}" presName="parentLeftMargin" presStyleLbl="node1" presStyleIdx="0" presStyleCnt="4"/>
      <dgm:spPr/>
    </dgm:pt>
    <dgm:pt modelId="{927BD1D5-A185-4BF7-B87D-374488EB29EA}" type="pres">
      <dgm:prSet presAssocID="{3C1B991E-0B91-41A4-9B51-AD3F078C03C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1EBAE43-46FF-4747-93F9-0621EABA215E}" type="pres">
      <dgm:prSet presAssocID="{3C1B991E-0B91-41A4-9B51-AD3F078C03C4}" presName="negativeSpace" presStyleCnt="0"/>
      <dgm:spPr/>
    </dgm:pt>
    <dgm:pt modelId="{10FA9FEA-B560-4C00-ABB1-8155960C854C}" type="pres">
      <dgm:prSet presAssocID="{3C1B991E-0B91-41A4-9B51-AD3F078C03C4}" presName="childText" presStyleLbl="conFgAcc1" presStyleIdx="1" presStyleCnt="4">
        <dgm:presLayoutVars>
          <dgm:bulletEnabled val="1"/>
        </dgm:presLayoutVars>
      </dgm:prSet>
      <dgm:spPr/>
    </dgm:pt>
    <dgm:pt modelId="{334C8D1F-6444-4A8A-903D-1203E272315D}" type="pres">
      <dgm:prSet presAssocID="{062D597F-53FF-47C7-9D16-7B253D987F3E}" presName="spaceBetweenRectangles" presStyleCnt="0"/>
      <dgm:spPr/>
    </dgm:pt>
    <dgm:pt modelId="{DC3C2F82-6483-44E6-BDF2-B56997DCF002}" type="pres">
      <dgm:prSet presAssocID="{AA669C50-D0F8-4488-9CA2-BCC9955E3BCB}" presName="parentLin" presStyleCnt="0"/>
      <dgm:spPr/>
    </dgm:pt>
    <dgm:pt modelId="{C1065BD8-6423-4EDF-8E78-9373FF578B15}" type="pres">
      <dgm:prSet presAssocID="{AA669C50-D0F8-4488-9CA2-BCC9955E3BCB}" presName="parentLeftMargin" presStyleLbl="node1" presStyleIdx="1" presStyleCnt="4"/>
      <dgm:spPr/>
    </dgm:pt>
    <dgm:pt modelId="{8DD49ECD-9068-4709-965D-15FD65B088FD}" type="pres">
      <dgm:prSet presAssocID="{AA669C50-D0F8-4488-9CA2-BCC9955E3BC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0941CD4-ED3C-4F8D-8FCC-8C73A8975383}" type="pres">
      <dgm:prSet presAssocID="{AA669C50-D0F8-4488-9CA2-BCC9955E3BCB}" presName="negativeSpace" presStyleCnt="0"/>
      <dgm:spPr/>
    </dgm:pt>
    <dgm:pt modelId="{FBE0451C-1903-4133-8F9F-B976EDB5A7FE}" type="pres">
      <dgm:prSet presAssocID="{AA669C50-D0F8-4488-9CA2-BCC9955E3BCB}" presName="childText" presStyleLbl="conFgAcc1" presStyleIdx="2" presStyleCnt="4">
        <dgm:presLayoutVars>
          <dgm:bulletEnabled val="1"/>
        </dgm:presLayoutVars>
      </dgm:prSet>
      <dgm:spPr/>
    </dgm:pt>
    <dgm:pt modelId="{47932D1A-2DD9-426B-AF11-2C2EDFA8D140}" type="pres">
      <dgm:prSet presAssocID="{39FED740-118B-4495-A7FD-00A4CF8F9B1B}" presName="spaceBetweenRectangles" presStyleCnt="0"/>
      <dgm:spPr/>
    </dgm:pt>
    <dgm:pt modelId="{D7220C01-3F84-46D8-9799-EFFA753DD438}" type="pres">
      <dgm:prSet presAssocID="{F5AEEDE9-7288-4169-9DC3-2B1969449E45}" presName="parentLin" presStyleCnt="0"/>
      <dgm:spPr/>
    </dgm:pt>
    <dgm:pt modelId="{577AE659-8262-4D21-9748-22F6D7A43A17}" type="pres">
      <dgm:prSet presAssocID="{F5AEEDE9-7288-4169-9DC3-2B1969449E45}" presName="parentLeftMargin" presStyleLbl="node1" presStyleIdx="2" presStyleCnt="4"/>
      <dgm:spPr/>
    </dgm:pt>
    <dgm:pt modelId="{36897BC2-5AA1-43E8-9EBD-8998988FD5B2}" type="pres">
      <dgm:prSet presAssocID="{F5AEEDE9-7288-4169-9DC3-2B1969449E4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C650597-C4DF-4F49-A0E6-2DDBF08C6A8A}" type="pres">
      <dgm:prSet presAssocID="{F5AEEDE9-7288-4169-9DC3-2B1969449E45}" presName="negativeSpace" presStyleCnt="0"/>
      <dgm:spPr/>
    </dgm:pt>
    <dgm:pt modelId="{967EA71F-AD57-4676-9B8B-DC6B3099BED3}" type="pres">
      <dgm:prSet presAssocID="{F5AEEDE9-7288-4169-9DC3-2B1969449E4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230910B-4B6C-4F79-9858-60C2A8B53FC3}" type="presOf" srcId="{AA669C50-D0F8-4488-9CA2-BCC9955E3BCB}" destId="{8DD49ECD-9068-4709-965D-15FD65B088FD}" srcOrd="1" destOrd="0" presId="urn:microsoft.com/office/officeart/2005/8/layout/list1"/>
    <dgm:cxn modelId="{50625D20-3CA7-41F1-B2A6-0D0930A9D136}" type="presOf" srcId="{A78A8D5D-81E8-4991-950C-04A4F99BAA6F}" destId="{FBE0451C-1903-4133-8F9F-B976EDB5A7FE}" srcOrd="0" destOrd="0" presId="urn:microsoft.com/office/officeart/2005/8/layout/list1"/>
    <dgm:cxn modelId="{3FD98520-0471-40AF-BBF5-D4AB240D7552}" type="presOf" srcId="{3C1B991E-0B91-41A4-9B51-AD3F078C03C4}" destId="{927BD1D5-A185-4BF7-B87D-374488EB29EA}" srcOrd="1" destOrd="0" presId="urn:microsoft.com/office/officeart/2005/8/layout/list1"/>
    <dgm:cxn modelId="{2353AE2B-88F3-4D66-A976-9AB18405D651}" type="presOf" srcId="{F5AEEDE9-7288-4169-9DC3-2B1969449E45}" destId="{36897BC2-5AA1-43E8-9EBD-8998988FD5B2}" srcOrd="1" destOrd="0" presId="urn:microsoft.com/office/officeart/2005/8/layout/list1"/>
    <dgm:cxn modelId="{7F14893F-0B25-40AD-B5DB-FA52AD8F22A9}" srcId="{3C1B991E-0B91-41A4-9B51-AD3F078C03C4}" destId="{4EFDC83E-1CBA-479C-9974-B5332E185EA2}" srcOrd="0" destOrd="0" parTransId="{ED18397A-32AF-443B-8829-57DD49E645C5}" sibTransId="{E2A8C6C1-B9E8-4FD9-8474-16C3BFE32E5F}"/>
    <dgm:cxn modelId="{F3564E5D-1497-4757-92F8-858B247D20B2}" srcId="{4CA7FB9C-A437-4FBF-8E8B-0CFCAE71385F}" destId="{AA669C50-D0F8-4488-9CA2-BCC9955E3BCB}" srcOrd="2" destOrd="0" parTransId="{219634E6-A4EB-4B9E-A677-949C58461433}" sibTransId="{39FED740-118B-4495-A7FD-00A4CF8F9B1B}"/>
    <dgm:cxn modelId="{A079F75F-A87B-4777-9310-CBA38B1125BD}" type="presOf" srcId="{007C3CEA-B832-427D-ABB7-E2C3EC941C24}" destId="{B2D4BA70-623D-4AFF-8E2C-A45EC2755A7B}" srcOrd="1" destOrd="0" presId="urn:microsoft.com/office/officeart/2005/8/layout/list1"/>
    <dgm:cxn modelId="{29D49C61-F4EA-48CF-86C3-607CE57182D8}" type="presOf" srcId="{3C1B991E-0B91-41A4-9B51-AD3F078C03C4}" destId="{E2A326D3-122C-42B4-9F27-034AADDCF4F7}" srcOrd="0" destOrd="0" presId="urn:microsoft.com/office/officeart/2005/8/layout/list1"/>
    <dgm:cxn modelId="{1A830F68-71A9-45B0-8D1E-D4D69FDDE914}" srcId="{AA669C50-D0F8-4488-9CA2-BCC9955E3BCB}" destId="{A78A8D5D-81E8-4991-950C-04A4F99BAA6F}" srcOrd="0" destOrd="0" parTransId="{F292AD6B-EC08-492D-8A03-4441D0383C72}" sibTransId="{6AF7CA92-8514-4142-BC27-D8FB6B0F7690}"/>
    <dgm:cxn modelId="{C6EA1D49-598F-4668-B41C-291F8A848ED4}" type="presOf" srcId="{E168C280-EC9C-4E92-B263-B9D4FA8979AA}" destId="{DB9256AB-F6E5-4987-A397-56CEDFD20156}" srcOrd="0" destOrd="0" presId="urn:microsoft.com/office/officeart/2005/8/layout/list1"/>
    <dgm:cxn modelId="{684D0B4C-6ED6-4993-877F-3043EFCE49D3}" srcId="{007C3CEA-B832-427D-ABB7-E2C3EC941C24}" destId="{E168C280-EC9C-4E92-B263-B9D4FA8979AA}" srcOrd="0" destOrd="0" parTransId="{D4A09D77-43EB-46E6-ABF9-A420D256A352}" sibTransId="{E89B73A1-0A70-4854-B060-78C4297C5233}"/>
    <dgm:cxn modelId="{C9D72B54-E31A-4EB6-B8E5-6D849E714794}" srcId="{AA669C50-D0F8-4488-9CA2-BCC9955E3BCB}" destId="{774EC6A1-4143-4B99-9484-931AFD0E6B7C}" srcOrd="1" destOrd="0" parTransId="{4F139CC4-4DBF-46DB-890D-AD866ED5BB2B}" sibTransId="{1EF5970C-13BA-4109-A68D-5298A3037822}"/>
    <dgm:cxn modelId="{21AFD478-BE7B-4494-99E9-63497CF4DD54}" type="presOf" srcId="{774EC6A1-4143-4B99-9484-931AFD0E6B7C}" destId="{FBE0451C-1903-4133-8F9F-B976EDB5A7FE}" srcOrd="0" destOrd="1" presId="urn:microsoft.com/office/officeart/2005/8/layout/list1"/>
    <dgm:cxn modelId="{15B7E889-3EA1-41F3-9E9D-CC4DD49DC85B}" srcId="{4CA7FB9C-A437-4FBF-8E8B-0CFCAE71385F}" destId="{3C1B991E-0B91-41A4-9B51-AD3F078C03C4}" srcOrd="1" destOrd="0" parTransId="{DE6D5D17-66D9-4628-A018-9A96CDC5B62C}" sibTransId="{062D597F-53FF-47C7-9D16-7B253D987F3E}"/>
    <dgm:cxn modelId="{E2B5C99B-3448-47E3-8694-A1D208C5E591}" type="presOf" srcId="{12399D34-28CE-473D-B76C-FF94C242979A}" destId="{967EA71F-AD57-4676-9B8B-DC6B3099BED3}" srcOrd="0" destOrd="0" presId="urn:microsoft.com/office/officeart/2005/8/layout/list1"/>
    <dgm:cxn modelId="{35E2479D-E48A-4FD1-A4C5-7A7DF51C8905}" type="presOf" srcId="{4EFDC83E-1CBA-479C-9974-B5332E185EA2}" destId="{10FA9FEA-B560-4C00-ABB1-8155960C854C}" srcOrd="0" destOrd="0" presId="urn:microsoft.com/office/officeart/2005/8/layout/list1"/>
    <dgm:cxn modelId="{0AD5D5AC-77F4-459E-BF66-65DE9D6DB99A}" type="presOf" srcId="{F5AEEDE9-7288-4169-9DC3-2B1969449E45}" destId="{577AE659-8262-4D21-9748-22F6D7A43A17}" srcOrd="0" destOrd="0" presId="urn:microsoft.com/office/officeart/2005/8/layout/list1"/>
    <dgm:cxn modelId="{B98628AE-4790-416B-87F6-0ADD357460A4}" type="presOf" srcId="{AA669C50-D0F8-4488-9CA2-BCC9955E3BCB}" destId="{C1065BD8-6423-4EDF-8E78-9373FF578B15}" srcOrd="0" destOrd="0" presId="urn:microsoft.com/office/officeart/2005/8/layout/list1"/>
    <dgm:cxn modelId="{A1C5BEBE-CA91-4AFE-AC96-0D147188008F}" srcId="{4CA7FB9C-A437-4FBF-8E8B-0CFCAE71385F}" destId="{F5AEEDE9-7288-4169-9DC3-2B1969449E45}" srcOrd="3" destOrd="0" parTransId="{4111BB14-9909-4306-BA70-B26987FB8281}" sibTransId="{D63C4219-7C06-424D-AB32-82F2902E624C}"/>
    <dgm:cxn modelId="{C2225FC2-A6A2-4CF9-B640-677112C25A58}" type="presOf" srcId="{007C3CEA-B832-427D-ABB7-E2C3EC941C24}" destId="{729D88E3-9F60-4413-9A47-38DC2ED48F3B}" srcOrd="0" destOrd="0" presId="urn:microsoft.com/office/officeart/2005/8/layout/list1"/>
    <dgm:cxn modelId="{A4EFCCCC-3861-41D2-B34B-617FFCBD14A2}" srcId="{4CA7FB9C-A437-4FBF-8E8B-0CFCAE71385F}" destId="{007C3CEA-B832-427D-ABB7-E2C3EC941C24}" srcOrd="0" destOrd="0" parTransId="{0DBE732A-4F68-4CC2-A0A8-67D9DC295252}" sibTransId="{FE473194-7EA2-42F0-82C6-FFA310AE1D7C}"/>
    <dgm:cxn modelId="{44241CD1-0BF7-4E42-9F30-1E044B828188}" type="presOf" srcId="{4CA7FB9C-A437-4FBF-8E8B-0CFCAE71385F}" destId="{5ACBBB55-5F81-4921-831F-4E0220BF4E00}" srcOrd="0" destOrd="0" presId="urn:microsoft.com/office/officeart/2005/8/layout/list1"/>
    <dgm:cxn modelId="{EAE4D9EF-CD3C-44B6-8A2D-E9DC85CE55C3}" srcId="{F5AEEDE9-7288-4169-9DC3-2B1969449E45}" destId="{12399D34-28CE-473D-B76C-FF94C242979A}" srcOrd="0" destOrd="0" parTransId="{501DD609-0486-4D57-8916-89816E562EE6}" sibTransId="{03AB001F-2337-4CDF-B53D-FF13CE75CEBD}"/>
    <dgm:cxn modelId="{099F9103-51AA-40BD-BAB8-20F345455516}" type="presParOf" srcId="{5ACBBB55-5F81-4921-831F-4E0220BF4E00}" destId="{528BA890-BBB2-4263-813C-F480A2A42B13}" srcOrd="0" destOrd="0" presId="urn:microsoft.com/office/officeart/2005/8/layout/list1"/>
    <dgm:cxn modelId="{6ECDC9C1-A578-465B-8ABF-8FCE8A4B9BFF}" type="presParOf" srcId="{528BA890-BBB2-4263-813C-F480A2A42B13}" destId="{729D88E3-9F60-4413-9A47-38DC2ED48F3B}" srcOrd="0" destOrd="0" presId="urn:microsoft.com/office/officeart/2005/8/layout/list1"/>
    <dgm:cxn modelId="{4A4F88C2-9448-4573-96E5-7979DCB3E824}" type="presParOf" srcId="{528BA890-BBB2-4263-813C-F480A2A42B13}" destId="{B2D4BA70-623D-4AFF-8E2C-A45EC2755A7B}" srcOrd="1" destOrd="0" presId="urn:microsoft.com/office/officeart/2005/8/layout/list1"/>
    <dgm:cxn modelId="{4023AA2D-F2F5-4F47-B9C2-8D4C10F8DE16}" type="presParOf" srcId="{5ACBBB55-5F81-4921-831F-4E0220BF4E00}" destId="{DD38D8E6-6692-4CCA-A190-24D4FBF77F82}" srcOrd="1" destOrd="0" presId="urn:microsoft.com/office/officeart/2005/8/layout/list1"/>
    <dgm:cxn modelId="{DD8410C7-E763-467C-AF23-0E44F48ACD2D}" type="presParOf" srcId="{5ACBBB55-5F81-4921-831F-4E0220BF4E00}" destId="{DB9256AB-F6E5-4987-A397-56CEDFD20156}" srcOrd="2" destOrd="0" presId="urn:microsoft.com/office/officeart/2005/8/layout/list1"/>
    <dgm:cxn modelId="{C5C371EF-AEE2-4317-BCC8-4048A7C6C1C3}" type="presParOf" srcId="{5ACBBB55-5F81-4921-831F-4E0220BF4E00}" destId="{E2C8A481-9491-440F-8496-DDD745ED02F1}" srcOrd="3" destOrd="0" presId="urn:microsoft.com/office/officeart/2005/8/layout/list1"/>
    <dgm:cxn modelId="{A033CA0E-2A09-4DE5-A1B0-446618450102}" type="presParOf" srcId="{5ACBBB55-5F81-4921-831F-4E0220BF4E00}" destId="{FB716CA2-639C-4103-B96B-D4179613D341}" srcOrd="4" destOrd="0" presId="urn:microsoft.com/office/officeart/2005/8/layout/list1"/>
    <dgm:cxn modelId="{B00C0014-D313-48CA-9DC9-6F4B72C42234}" type="presParOf" srcId="{FB716CA2-639C-4103-B96B-D4179613D341}" destId="{E2A326D3-122C-42B4-9F27-034AADDCF4F7}" srcOrd="0" destOrd="0" presId="urn:microsoft.com/office/officeart/2005/8/layout/list1"/>
    <dgm:cxn modelId="{6E4EB5F0-3FE1-4149-9C5E-4AE4A4EDB844}" type="presParOf" srcId="{FB716CA2-639C-4103-B96B-D4179613D341}" destId="{927BD1D5-A185-4BF7-B87D-374488EB29EA}" srcOrd="1" destOrd="0" presId="urn:microsoft.com/office/officeart/2005/8/layout/list1"/>
    <dgm:cxn modelId="{83F84F5A-A2DF-4B58-B204-A3455AEDC0D2}" type="presParOf" srcId="{5ACBBB55-5F81-4921-831F-4E0220BF4E00}" destId="{E1EBAE43-46FF-4747-93F9-0621EABA215E}" srcOrd="5" destOrd="0" presId="urn:microsoft.com/office/officeart/2005/8/layout/list1"/>
    <dgm:cxn modelId="{8C6625C7-1CF6-41B2-B2F4-A60E200005B9}" type="presParOf" srcId="{5ACBBB55-5F81-4921-831F-4E0220BF4E00}" destId="{10FA9FEA-B560-4C00-ABB1-8155960C854C}" srcOrd="6" destOrd="0" presId="urn:microsoft.com/office/officeart/2005/8/layout/list1"/>
    <dgm:cxn modelId="{756BB1E2-5DEA-4DE3-A65B-915B355693DB}" type="presParOf" srcId="{5ACBBB55-5F81-4921-831F-4E0220BF4E00}" destId="{334C8D1F-6444-4A8A-903D-1203E272315D}" srcOrd="7" destOrd="0" presId="urn:microsoft.com/office/officeart/2005/8/layout/list1"/>
    <dgm:cxn modelId="{E72A666B-BBDF-47D5-B125-C078B135D6A8}" type="presParOf" srcId="{5ACBBB55-5F81-4921-831F-4E0220BF4E00}" destId="{DC3C2F82-6483-44E6-BDF2-B56997DCF002}" srcOrd="8" destOrd="0" presId="urn:microsoft.com/office/officeart/2005/8/layout/list1"/>
    <dgm:cxn modelId="{DC7E7962-3778-421D-AFB3-DCC24B7E5229}" type="presParOf" srcId="{DC3C2F82-6483-44E6-BDF2-B56997DCF002}" destId="{C1065BD8-6423-4EDF-8E78-9373FF578B15}" srcOrd="0" destOrd="0" presId="urn:microsoft.com/office/officeart/2005/8/layout/list1"/>
    <dgm:cxn modelId="{D86C24CA-0B72-4931-A636-C8F46D313BFB}" type="presParOf" srcId="{DC3C2F82-6483-44E6-BDF2-B56997DCF002}" destId="{8DD49ECD-9068-4709-965D-15FD65B088FD}" srcOrd="1" destOrd="0" presId="urn:microsoft.com/office/officeart/2005/8/layout/list1"/>
    <dgm:cxn modelId="{9E803149-91F7-4311-B23F-D591F8CCBCBE}" type="presParOf" srcId="{5ACBBB55-5F81-4921-831F-4E0220BF4E00}" destId="{10941CD4-ED3C-4F8D-8FCC-8C73A8975383}" srcOrd="9" destOrd="0" presId="urn:microsoft.com/office/officeart/2005/8/layout/list1"/>
    <dgm:cxn modelId="{5339B5CE-C2BC-4927-95F1-3291B3E7BE99}" type="presParOf" srcId="{5ACBBB55-5F81-4921-831F-4E0220BF4E00}" destId="{FBE0451C-1903-4133-8F9F-B976EDB5A7FE}" srcOrd="10" destOrd="0" presId="urn:microsoft.com/office/officeart/2005/8/layout/list1"/>
    <dgm:cxn modelId="{5E761429-3CE8-4DAA-B0C1-BEA5C897AC1E}" type="presParOf" srcId="{5ACBBB55-5F81-4921-831F-4E0220BF4E00}" destId="{47932D1A-2DD9-426B-AF11-2C2EDFA8D140}" srcOrd="11" destOrd="0" presId="urn:microsoft.com/office/officeart/2005/8/layout/list1"/>
    <dgm:cxn modelId="{AEF1B1FA-24A0-4B4B-B03A-B4941D3FA274}" type="presParOf" srcId="{5ACBBB55-5F81-4921-831F-4E0220BF4E00}" destId="{D7220C01-3F84-46D8-9799-EFFA753DD438}" srcOrd="12" destOrd="0" presId="urn:microsoft.com/office/officeart/2005/8/layout/list1"/>
    <dgm:cxn modelId="{51EB238B-E1E5-43E2-A981-2A4E55EDDBB2}" type="presParOf" srcId="{D7220C01-3F84-46D8-9799-EFFA753DD438}" destId="{577AE659-8262-4D21-9748-22F6D7A43A17}" srcOrd="0" destOrd="0" presId="urn:microsoft.com/office/officeart/2005/8/layout/list1"/>
    <dgm:cxn modelId="{BED05976-166B-4E0C-83FB-C7F72AB26C5D}" type="presParOf" srcId="{D7220C01-3F84-46D8-9799-EFFA753DD438}" destId="{36897BC2-5AA1-43E8-9EBD-8998988FD5B2}" srcOrd="1" destOrd="0" presId="urn:microsoft.com/office/officeart/2005/8/layout/list1"/>
    <dgm:cxn modelId="{78ECF3D1-C55A-4719-B1A8-5AB80AEC8E5D}" type="presParOf" srcId="{5ACBBB55-5F81-4921-831F-4E0220BF4E00}" destId="{FC650597-C4DF-4F49-A0E6-2DDBF08C6A8A}" srcOrd="13" destOrd="0" presId="urn:microsoft.com/office/officeart/2005/8/layout/list1"/>
    <dgm:cxn modelId="{E70A9A67-6A67-4CB8-8E09-A01C775A42AE}" type="presParOf" srcId="{5ACBBB55-5F81-4921-831F-4E0220BF4E00}" destId="{967EA71F-AD57-4676-9B8B-DC6B3099BED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A9DEBA-374D-4EC6-884C-722CEB06C191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C1670AF-C925-4195-9237-D9B519A50E02}">
      <dgm:prSet phldrT="[Text]"/>
      <dgm:spPr>
        <a:solidFill>
          <a:srgbClr val="FF0000"/>
        </a:solidFill>
      </dgm:spPr>
      <dgm:t>
        <a:bodyPr/>
        <a:lstStyle/>
        <a:p>
          <a:r>
            <a:rPr lang="en-ZA" dirty="0"/>
            <a:t>No Business Continuity</a:t>
          </a:r>
        </a:p>
      </dgm:t>
    </dgm:pt>
    <dgm:pt modelId="{0A661280-98FB-46D9-9059-3BBCF899B682}" type="parTrans" cxnId="{A64BA610-CB1A-4218-915C-8BDF0B5EE83E}">
      <dgm:prSet/>
      <dgm:spPr/>
      <dgm:t>
        <a:bodyPr/>
        <a:lstStyle/>
        <a:p>
          <a:endParaRPr lang="en-ZA"/>
        </a:p>
      </dgm:t>
    </dgm:pt>
    <dgm:pt modelId="{435CE065-2A7A-440B-A917-CC2A261E7F22}" type="sibTrans" cxnId="{A64BA610-CB1A-4218-915C-8BDF0B5EE83E}">
      <dgm:prSet/>
      <dgm:spPr/>
      <dgm:t>
        <a:bodyPr/>
        <a:lstStyle/>
        <a:p>
          <a:endParaRPr lang="en-ZA"/>
        </a:p>
      </dgm:t>
    </dgm:pt>
    <dgm:pt modelId="{7D4D85F9-D834-4B07-9C70-80C298C19093}">
      <dgm:prSet phldrT="[Text]"/>
      <dgm:spPr>
        <a:solidFill>
          <a:srgbClr val="693020"/>
        </a:solidFill>
      </dgm:spPr>
      <dgm:t>
        <a:bodyPr/>
        <a:lstStyle/>
        <a:p>
          <a:r>
            <a:rPr lang="en-ZA" dirty="0"/>
            <a:t>No Backup, no restoration</a:t>
          </a:r>
        </a:p>
      </dgm:t>
    </dgm:pt>
    <dgm:pt modelId="{9163C3ED-4396-4A96-988A-B9A2C7768059}" type="parTrans" cxnId="{1B842F79-D090-4DD4-80E1-CE53ACDFFAC3}">
      <dgm:prSet/>
      <dgm:spPr/>
      <dgm:t>
        <a:bodyPr/>
        <a:lstStyle/>
        <a:p>
          <a:endParaRPr lang="en-ZA"/>
        </a:p>
      </dgm:t>
    </dgm:pt>
    <dgm:pt modelId="{0BB44EEF-69B8-4C83-997F-45DB4EBCBF6A}" type="sibTrans" cxnId="{1B842F79-D090-4DD4-80E1-CE53ACDFFAC3}">
      <dgm:prSet/>
      <dgm:spPr/>
      <dgm:t>
        <a:bodyPr/>
        <a:lstStyle/>
        <a:p>
          <a:endParaRPr lang="en-ZA"/>
        </a:p>
      </dgm:t>
    </dgm:pt>
    <dgm:pt modelId="{FFA1F1B0-F328-43ED-8664-5532CC12C436}">
      <dgm:prSet phldrT="[Text]"/>
      <dgm:spPr/>
      <dgm:t>
        <a:bodyPr/>
        <a:lstStyle/>
        <a:p>
          <a:r>
            <a:rPr lang="en-ZA" dirty="0"/>
            <a:t>Single point of failure</a:t>
          </a:r>
        </a:p>
      </dgm:t>
    </dgm:pt>
    <dgm:pt modelId="{BB313BB2-A181-4E4B-A2FE-B061C9C1F1A2}" type="parTrans" cxnId="{476A7FDD-2DE0-41FA-8CF9-D8A184E9BC6B}">
      <dgm:prSet/>
      <dgm:spPr/>
      <dgm:t>
        <a:bodyPr/>
        <a:lstStyle/>
        <a:p>
          <a:endParaRPr lang="en-ZA"/>
        </a:p>
      </dgm:t>
    </dgm:pt>
    <dgm:pt modelId="{6143588F-65F8-4F16-97C6-7850D1B333FB}" type="sibTrans" cxnId="{476A7FDD-2DE0-41FA-8CF9-D8A184E9BC6B}">
      <dgm:prSet/>
      <dgm:spPr/>
      <dgm:t>
        <a:bodyPr/>
        <a:lstStyle/>
        <a:p>
          <a:endParaRPr lang="en-ZA"/>
        </a:p>
      </dgm:t>
    </dgm:pt>
    <dgm:pt modelId="{A3882D9B-E550-478E-9A2A-0ABDFA6AE2E4}">
      <dgm:prSet phldrT="[Text]"/>
      <dgm:spPr>
        <a:solidFill>
          <a:schemeClr val="tx2"/>
        </a:solidFill>
      </dgm:spPr>
      <dgm:t>
        <a:bodyPr/>
        <a:lstStyle/>
        <a:p>
          <a:r>
            <a:rPr lang="en-ZA" dirty="0"/>
            <a:t>EOL and non supported infrastructure</a:t>
          </a:r>
        </a:p>
      </dgm:t>
    </dgm:pt>
    <dgm:pt modelId="{8F2F82EC-1F44-445E-8733-07F9B79E18AA}" type="parTrans" cxnId="{6C522D4A-2E30-4546-AA39-E43092E68972}">
      <dgm:prSet/>
      <dgm:spPr/>
      <dgm:t>
        <a:bodyPr/>
        <a:lstStyle/>
        <a:p>
          <a:endParaRPr lang="en-ZA"/>
        </a:p>
      </dgm:t>
    </dgm:pt>
    <dgm:pt modelId="{BF1B8001-B331-46B2-9B5B-0BE77C85350E}" type="sibTrans" cxnId="{6C522D4A-2E30-4546-AA39-E43092E68972}">
      <dgm:prSet/>
      <dgm:spPr/>
      <dgm:t>
        <a:bodyPr/>
        <a:lstStyle/>
        <a:p>
          <a:endParaRPr lang="en-ZA"/>
        </a:p>
      </dgm:t>
    </dgm:pt>
    <dgm:pt modelId="{BD4A2DFB-B541-4134-A196-5A4188BD44CC}">
      <dgm:prSet phldrT="[Text]"/>
      <dgm:spPr>
        <a:solidFill>
          <a:schemeClr val="tx1"/>
        </a:solidFill>
      </dgm:spPr>
      <dgm:t>
        <a:bodyPr/>
        <a:lstStyle/>
        <a:p>
          <a:r>
            <a:rPr lang="en-ZA" dirty="0"/>
            <a:t>No Disaster Recovery Plan</a:t>
          </a:r>
        </a:p>
      </dgm:t>
    </dgm:pt>
    <dgm:pt modelId="{5B7216B5-85CA-4C3D-8FDE-A3AB92F5D856}" type="parTrans" cxnId="{BAC618FB-7901-48B0-8684-E3116EF41D57}">
      <dgm:prSet/>
      <dgm:spPr/>
      <dgm:t>
        <a:bodyPr/>
        <a:lstStyle/>
        <a:p>
          <a:endParaRPr lang="en-ZA"/>
        </a:p>
      </dgm:t>
    </dgm:pt>
    <dgm:pt modelId="{66FC5BDC-2F3C-4CEF-A715-0C8A4BC332A1}" type="sibTrans" cxnId="{BAC618FB-7901-48B0-8684-E3116EF41D57}">
      <dgm:prSet/>
      <dgm:spPr/>
      <dgm:t>
        <a:bodyPr/>
        <a:lstStyle/>
        <a:p>
          <a:endParaRPr lang="en-ZA"/>
        </a:p>
      </dgm:t>
    </dgm:pt>
    <dgm:pt modelId="{88A8D45D-5FCF-44BA-BC03-65EB67DF8D32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ZA" dirty="0"/>
            <a:t>No</a:t>
          </a:r>
        </a:p>
        <a:p>
          <a:r>
            <a:rPr lang="en-ZA" dirty="0"/>
            <a:t>Support &amp; Maintenance on Infrastructure</a:t>
          </a:r>
        </a:p>
      </dgm:t>
    </dgm:pt>
    <dgm:pt modelId="{B338222C-5A60-4302-A7FD-906007031028}" type="parTrans" cxnId="{A7B11EE9-C9C9-43EF-A99F-F260F3E3C994}">
      <dgm:prSet/>
      <dgm:spPr/>
      <dgm:t>
        <a:bodyPr/>
        <a:lstStyle/>
        <a:p>
          <a:endParaRPr lang="en-ZA"/>
        </a:p>
      </dgm:t>
    </dgm:pt>
    <dgm:pt modelId="{C21BB8EB-82C7-443C-92D0-98C86B593AD4}" type="sibTrans" cxnId="{A7B11EE9-C9C9-43EF-A99F-F260F3E3C994}">
      <dgm:prSet/>
      <dgm:spPr/>
      <dgm:t>
        <a:bodyPr/>
        <a:lstStyle/>
        <a:p>
          <a:endParaRPr lang="en-ZA"/>
        </a:p>
      </dgm:t>
    </dgm:pt>
    <dgm:pt modelId="{A49D4A9A-ACFE-479A-90F0-B4FC053C2B55}" type="pres">
      <dgm:prSet presAssocID="{E9A9DEBA-374D-4EC6-884C-722CEB06C19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AF040CF-41DB-4769-9DED-19606B98A9C5}" type="pres">
      <dgm:prSet presAssocID="{9C1670AF-C925-4195-9237-D9B519A50E02}" presName="centerShape" presStyleLbl="node0" presStyleIdx="0" presStyleCnt="1"/>
      <dgm:spPr/>
    </dgm:pt>
    <dgm:pt modelId="{4FFE9104-684B-4C29-A6EA-C400F33CDA8D}" type="pres">
      <dgm:prSet presAssocID="{9163C3ED-4396-4A96-988A-B9A2C7768059}" presName="parTrans" presStyleLbl="sibTrans2D1" presStyleIdx="0" presStyleCnt="5"/>
      <dgm:spPr/>
    </dgm:pt>
    <dgm:pt modelId="{488F303D-38BB-4202-8745-99B7E44B13A1}" type="pres">
      <dgm:prSet presAssocID="{9163C3ED-4396-4A96-988A-B9A2C7768059}" presName="connectorText" presStyleLbl="sibTrans2D1" presStyleIdx="0" presStyleCnt="5"/>
      <dgm:spPr/>
    </dgm:pt>
    <dgm:pt modelId="{8D479A83-7297-4563-B050-D976FB4E1930}" type="pres">
      <dgm:prSet presAssocID="{7D4D85F9-D834-4B07-9C70-80C298C19093}" presName="node" presStyleLbl="node1" presStyleIdx="0" presStyleCnt="5">
        <dgm:presLayoutVars>
          <dgm:bulletEnabled val="1"/>
        </dgm:presLayoutVars>
      </dgm:prSet>
      <dgm:spPr/>
    </dgm:pt>
    <dgm:pt modelId="{3F08F7BF-47A6-452E-A69B-C7A430AC6EEC}" type="pres">
      <dgm:prSet presAssocID="{BB313BB2-A181-4E4B-A2FE-B061C9C1F1A2}" presName="parTrans" presStyleLbl="sibTrans2D1" presStyleIdx="1" presStyleCnt="5"/>
      <dgm:spPr/>
    </dgm:pt>
    <dgm:pt modelId="{D9C3F31C-1A13-4B24-9FFF-A2D3352D6B08}" type="pres">
      <dgm:prSet presAssocID="{BB313BB2-A181-4E4B-A2FE-B061C9C1F1A2}" presName="connectorText" presStyleLbl="sibTrans2D1" presStyleIdx="1" presStyleCnt="5"/>
      <dgm:spPr/>
    </dgm:pt>
    <dgm:pt modelId="{90B936EE-BB6E-4CCB-8D0C-99C9E298F8B5}" type="pres">
      <dgm:prSet presAssocID="{FFA1F1B0-F328-43ED-8664-5532CC12C436}" presName="node" presStyleLbl="node1" presStyleIdx="1" presStyleCnt="5">
        <dgm:presLayoutVars>
          <dgm:bulletEnabled val="1"/>
        </dgm:presLayoutVars>
      </dgm:prSet>
      <dgm:spPr/>
    </dgm:pt>
    <dgm:pt modelId="{F0B2D960-2086-4AB8-9F75-2F724805FD2A}" type="pres">
      <dgm:prSet presAssocID="{8F2F82EC-1F44-445E-8733-07F9B79E18AA}" presName="parTrans" presStyleLbl="sibTrans2D1" presStyleIdx="2" presStyleCnt="5"/>
      <dgm:spPr/>
    </dgm:pt>
    <dgm:pt modelId="{A697A85B-D0EA-49B4-9B4F-7A399840E72C}" type="pres">
      <dgm:prSet presAssocID="{8F2F82EC-1F44-445E-8733-07F9B79E18AA}" presName="connectorText" presStyleLbl="sibTrans2D1" presStyleIdx="2" presStyleCnt="5"/>
      <dgm:spPr/>
    </dgm:pt>
    <dgm:pt modelId="{71E043A2-1081-4159-8EE2-68F7845DB16D}" type="pres">
      <dgm:prSet presAssocID="{A3882D9B-E550-478E-9A2A-0ABDFA6AE2E4}" presName="node" presStyleLbl="node1" presStyleIdx="2" presStyleCnt="5">
        <dgm:presLayoutVars>
          <dgm:bulletEnabled val="1"/>
        </dgm:presLayoutVars>
      </dgm:prSet>
      <dgm:spPr/>
    </dgm:pt>
    <dgm:pt modelId="{7665EF3C-6231-464C-BDC8-447021659BB9}" type="pres">
      <dgm:prSet presAssocID="{5B7216B5-85CA-4C3D-8FDE-A3AB92F5D856}" presName="parTrans" presStyleLbl="sibTrans2D1" presStyleIdx="3" presStyleCnt="5"/>
      <dgm:spPr/>
    </dgm:pt>
    <dgm:pt modelId="{2D053B09-7A92-4468-828F-7CAD90D76EC7}" type="pres">
      <dgm:prSet presAssocID="{5B7216B5-85CA-4C3D-8FDE-A3AB92F5D856}" presName="connectorText" presStyleLbl="sibTrans2D1" presStyleIdx="3" presStyleCnt="5"/>
      <dgm:spPr/>
    </dgm:pt>
    <dgm:pt modelId="{EA625971-FAF6-438C-A5D6-2A8639F06D33}" type="pres">
      <dgm:prSet presAssocID="{BD4A2DFB-B541-4134-A196-5A4188BD44CC}" presName="node" presStyleLbl="node1" presStyleIdx="3" presStyleCnt="5">
        <dgm:presLayoutVars>
          <dgm:bulletEnabled val="1"/>
        </dgm:presLayoutVars>
      </dgm:prSet>
      <dgm:spPr/>
    </dgm:pt>
    <dgm:pt modelId="{23CDA7BA-1EA6-49F6-BC40-8B091EC450F9}" type="pres">
      <dgm:prSet presAssocID="{B338222C-5A60-4302-A7FD-906007031028}" presName="parTrans" presStyleLbl="sibTrans2D1" presStyleIdx="4" presStyleCnt="5"/>
      <dgm:spPr/>
    </dgm:pt>
    <dgm:pt modelId="{A3476DBF-0DE5-4DC1-A3AA-DC93BBE3050E}" type="pres">
      <dgm:prSet presAssocID="{B338222C-5A60-4302-A7FD-906007031028}" presName="connectorText" presStyleLbl="sibTrans2D1" presStyleIdx="4" presStyleCnt="5"/>
      <dgm:spPr/>
    </dgm:pt>
    <dgm:pt modelId="{9FF574D9-9AAB-4FF2-9904-EF03E5D5B770}" type="pres">
      <dgm:prSet presAssocID="{88A8D45D-5FCF-44BA-BC03-65EB67DF8D32}" presName="node" presStyleLbl="node1" presStyleIdx="4" presStyleCnt="5">
        <dgm:presLayoutVars>
          <dgm:bulletEnabled val="1"/>
        </dgm:presLayoutVars>
      </dgm:prSet>
      <dgm:spPr/>
    </dgm:pt>
  </dgm:ptLst>
  <dgm:cxnLst>
    <dgm:cxn modelId="{7AED0007-D61F-4038-83CC-CE061F8519C6}" type="presOf" srcId="{B338222C-5A60-4302-A7FD-906007031028}" destId="{A3476DBF-0DE5-4DC1-A3AA-DC93BBE3050E}" srcOrd="1" destOrd="0" presId="urn:microsoft.com/office/officeart/2005/8/layout/radial5"/>
    <dgm:cxn modelId="{A64BA610-CB1A-4218-915C-8BDF0B5EE83E}" srcId="{E9A9DEBA-374D-4EC6-884C-722CEB06C191}" destId="{9C1670AF-C925-4195-9237-D9B519A50E02}" srcOrd="0" destOrd="0" parTransId="{0A661280-98FB-46D9-9059-3BBCF899B682}" sibTransId="{435CE065-2A7A-440B-A917-CC2A261E7F22}"/>
    <dgm:cxn modelId="{50060818-084A-4CD2-A945-D425283CEE89}" type="presOf" srcId="{7D4D85F9-D834-4B07-9C70-80C298C19093}" destId="{8D479A83-7297-4563-B050-D976FB4E1930}" srcOrd="0" destOrd="0" presId="urn:microsoft.com/office/officeart/2005/8/layout/radial5"/>
    <dgm:cxn modelId="{E3C7CF19-D521-454B-B650-22E228882943}" type="presOf" srcId="{FFA1F1B0-F328-43ED-8664-5532CC12C436}" destId="{90B936EE-BB6E-4CCB-8D0C-99C9E298F8B5}" srcOrd="0" destOrd="0" presId="urn:microsoft.com/office/officeart/2005/8/layout/radial5"/>
    <dgm:cxn modelId="{EA1E761A-2F46-4E5A-B68B-3ABF3E006063}" type="presOf" srcId="{8F2F82EC-1F44-445E-8733-07F9B79E18AA}" destId="{A697A85B-D0EA-49B4-9B4F-7A399840E72C}" srcOrd="1" destOrd="0" presId="urn:microsoft.com/office/officeart/2005/8/layout/radial5"/>
    <dgm:cxn modelId="{D5E5F93F-FB3F-480F-9B08-8B3B023B512B}" type="presOf" srcId="{9163C3ED-4396-4A96-988A-B9A2C7768059}" destId="{488F303D-38BB-4202-8745-99B7E44B13A1}" srcOrd="1" destOrd="0" presId="urn:microsoft.com/office/officeart/2005/8/layout/radial5"/>
    <dgm:cxn modelId="{8D429741-9339-4CE8-BB34-8CDEDB12C7E1}" type="presOf" srcId="{5B7216B5-85CA-4C3D-8FDE-A3AB92F5D856}" destId="{7665EF3C-6231-464C-BDC8-447021659BB9}" srcOrd="0" destOrd="0" presId="urn:microsoft.com/office/officeart/2005/8/layout/radial5"/>
    <dgm:cxn modelId="{E0A79C62-C886-44C1-9E09-62E528DA963C}" type="presOf" srcId="{BB313BB2-A181-4E4B-A2FE-B061C9C1F1A2}" destId="{D9C3F31C-1A13-4B24-9FFF-A2D3352D6B08}" srcOrd="1" destOrd="0" presId="urn:microsoft.com/office/officeart/2005/8/layout/radial5"/>
    <dgm:cxn modelId="{6C522D4A-2E30-4546-AA39-E43092E68972}" srcId="{9C1670AF-C925-4195-9237-D9B519A50E02}" destId="{A3882D9B-E550-478E-9A2A-0ABDFA6AE2E4}" srcOrd="2" destOrd="0" parTransId="{8F2F82EC-1F44-445E-8733-07F9B79E18AA}" sibTransId="{BF1B8001-B331-46B2-9B5B-0BE77C85350E}"/>
    <dgm:cxn modelId="{16959D50-F345-4212-A39C-7E140F99041B}" type="presOf" srcId="{9C1670AF-C925-4195-9237-D9B519A50E02}" destId="{3AF040CF-41DB-4769-9DED-19606B98A9C5}" srcOrd="0" destOrd="0" presId="urn:microsoft.com/office/officeart/2005/8/layout/radial5"/>
    <dgm:cxn modelId="{1B842F79-D090-4DD4-80E1-CE53ACDFFAC3}" srcId="{9C1670AF-C925-4195-9237-D9B519A50E02}" destId="{7D4D85F9-D834-4B07-9C70-80C298C19093}" srcOrd="0" destOrd="0" parTransId="{9163C3ED-4396-4A96-988A-B9A2C7768059}" sibTransId="{0BB44EEF-69B8-4C83-997F-45DB4EBCBF6A}"/>
    <dgm:cxn modelId="{BA686079-C68F-4ADC-B9F7-E6522DAF068B}" type="presOf" srcId="{88A8D45D-5FCF-44BA-BC03-65EB67DF8D32}" destId="{9FF574D9-9AAB-4FF2-9904-EF03E5D5B770}" srcOrd="0" destOrd="0" presId="urn:microsoft.com/office/officeart/2005/8/layout/radial5"/>
    <dgm:cxn modelId="{3AABBAAD-1F2C-45EF-9D7A-18E3E0DC97C3}" type="presOf" srcId="{5B7216B5-85CA-4C3D-8FDE-A3AB92F5D856}" destId="{2D053B09-7A92-4468-828F-7CAD90D76EC7}" srcOrd="1" destOrd="0" presId="urn:microsoft.com/office/officeart/2005/8/layout/radial5"/>
    <dgm:cxn modelId="{CE5628B0-D77B-40E0-9ED6-ABD5B42ACA64}" type="presOf" srcId="{E9A9DEBA-374D-4EC6-884C-722CEB06C191}" destId="{A49D4A9A-ACFE-479A-90F0-B4FC053C2B55}" srcOrd="0" destOrd="0" presId="urn:microsoft.com/office/officeart/2005/8/layout/radial5"/>
    <dgm:cxn modelId="{1F2A25B9-1716-4B63-91A9-30D8BC88E72A}" type="presOf" srcId="{A3882D9B-E550-478E-9A2A-0ABDFA6AE2E4}" destId="{71E043A2-1081-4159-8EE2-68F7845DB16D}" srcOrd="0" destOrd="0" presId="urn:microsoft.com/office/officeart/2005/8/layout/radial5"/>
    <dgm:cxn modelId="{D7B024CE-6A64-4F80-9D60-1E14D6BFB3E6}" type="presOf" srcId="{BB313BB2-A181-4E4B-A2FE-B061C9C1F1A2}" destId="{3F08F7BF-47A6-452E-A69B-C7A430AC6EEC}" srcOrd="0" destOrd="0" presId="urn:microsoft.com/office/officeart/2005/8/layout/radial5"/>
    <dgm:cxn modelId="{9FC6AFD7-3B12-474D-985A-B42B93F3585A}" type="presOf" srcId="{BD4A2DFB-B541-4134-A196-5A4188BD44CC}" destId="{EA625971-FAF6-438C-A5D6-2A8639F06D33}" srcOrd="0" destOrd="0" presId="urn:microsoft.com/office/officeart/2005/8/layout/radial5"/>
    <dgm:cxn modelId="{476A7FDD-2DE0-41FA-8CF9-D8A184E9BC6B}" srcId="{9C1670AF-C925-4195-9237-D9B519A50E02}" destId="{FFA1F1B0-F328-43ED-8664-5532CC12C436}" srcOrd="1" destOrd="0" parTransId="{BB313BB2-A181-4E4B-A2FE-B061C9C1F1A2}" sibTransId="{6143588F-65F8-4F16-97C6-7850D1B333FB}"/>
    <dgm:cxn modelId="{BF33E9E8-EF23-481C-B864-B116E369B185}" type="presOf" srcId="{9163C3ED-4396-4A96-988A-B9A2C7768059}" destId="{4FFE9104-684B-4C29-A6EA-C400F33CDA8D}" srcOrd="0" destOrd="0" presId="urn:microsoft.com/office/officeart/2005/8/layout/radial5"/>
    <dgm:cxn modelId="{A7B11EE9-C9C9-43EF-A99F-F260F3E3C994}" srcId="{9C1670AF-C925-4195-9237-D9B519A50E02}" destId="{88A8D45D-5FCF-44BA-BC03-65EB67DF8D32}" srcOrd="4" destOrd="0" parTransId="{B338222C-5A60-4302-A7FD-906007031028}" sibTransId="{C21BB8EB-82C7-443C-92D0-98C86B593AD4}"/>
    <dgm:cxn modelId="{17E49EEC-025D-4300-A0F2-80A1A58C5E39}" type="presOf" srcId="{8F2F82EC-1F44-445E-8733-07F9B79E18AA}" destId="{F0B2D960-2086-4AB8-9F75-2F724805FD2A}" srcOrd="0" destOrd="0" presId="urn:microsoft.com/office/officeart/2005/8/layout/radial5"/>
    <dgm:cxn modelId="{7FEE99FA-FA91-43A5-A604-ED4E1BA825C4}" type="presOf" srcId="{B338222C-5A60-4302-A7FD-906007031028}" destId="{23CDA7BA-1EA6-49F6-BC40-8B091EC450F9}" srcOrd="0" destOrd="0" presId="urn:microsoft.com/office/officeart/2005/8/layout/radial5"/>
    <dgm:cxn modelId="{BAC618FB-7901-48B0-8684-E3116EF41D57}" srcId="{9C1670AF-C925-4195-9237-D9B519A50E02}" destId="{BD4A2DFB-B541-4134-A196-5A4188BD44CC}" srcOrd="3" destOrd="0" parTransId="{5B7216B5-85CA-4C3D-8FDE-A3AB92F5D856}" sibTransId="{66FC5BDC-2F3C-4CEF-A715-0C8A4BC332A1}"/>
    <dgm:cxn modelId="{D6A482BE-BA2F-4D46-9B79-750095CF4843}" type="presParOf" srcId="{A49D4A9A-ACFE-479A-90F0-B4FC053C2B55}" destId="{3AF040CF-41DB-4769-9DED-19606B98A9C5}" srcOrd="0" destOrd="0" presId="urn:microsoft.com/office/officeart/2005/8/layout/radial5"/>
    <dgm:cxn modelId="{4C9B390E-8F8A-45B7-844A-A1E4A460F1D9}" type="presParOf" srcId="{A49D4A9A-ACFE-479A-90F0-B4FC053C2B55}" destId="{4FFE9104-684B-4C29-A6EA-C400F33CDA8D}" srcOrd="1" destOrd="0" presId="urn:microsoft.com/office/officeart/2005/8/layout/radial5"/>
    <dgm:cxn modelId="{A93C117F-EC1C-4DE3-8DEE-EB529121C87E}" type="presParOf" srcId="{4FFE9104-684B-4C29-A6EA-C400F33CDA8D}" destId="{488F303D-38BB-4202-8745-99B7E44B13A1}" srcOrd="0" destOrd="0" presId="urn:microsoft.com/office/officeart/2005/8/layout/radial5"/>
    <dgm:cxn modelId="{B71B2B55-A70E-4F52-8D4D-7227345F9026}" type="presParOf" srcId="{A49D4A9A-ACFE-479A-90F0-B4FC053C2B55}" destId="{8D479A83-7297-4563-B050-D976FB4E1930}" srcOrd="2" destOrd="0" presId="urn:microsoft.com/office/officeart/2005/8/layout/radial5"/>
    <dgm:cxn modelId="{9964DDCB-A8A7-4A43-929D-4580C7730CF9}" type="presParOf" srcId="{A49D4A9A-ACFE-479A-90F0-B4FC053C2B55}" destId="{3F08F7BF-47A6-452E-A69B-C7A430AC6EEC}" srcOrd="3" destOrd="0" presId="urn:microsoft.com/office/officeart/2005/8/layout/radial5"/>
    <dgm:cxn modelId="{A8C6B98C-6142-4CFC-980B-36485DD507D6}" type="presParOf" srcId="{3F08F7BF-47A6-452E-A69B-C7A430AC6EEC}" destId="{D9C3F31C-1A13-4B24-9FFF-A2D3352D6B08}" srcOrd="0" destOrd="0" presId="urn:microsoft.com/office/officeart/2005/8/layout/radial5"/>
    <dgm:cxn modelId="{F7A83BED-B086-4556-AFF7-59D54CE47B5C}" type="presParOf" srcId="{A49D4A9A-ACFE-479A-90F0-B4FC053C2B55}" destId="{90B936EE-BB6E-4CCB-8D0C-99C9E298F8B5}" srcOrd="4" destOrd="0" presId="urn:microsoft.com/office/officeart/2005/8/layout/radial5"/>
    <dgm:cxn modelId="{EAB03202-A428-45AC-85F2-31EA71CC7ADF}" type="presParOf" srcId="{A49D4A9A-ACFE-479A-90F0-B4FC053C2B55}" destId="{F0B2D960-2086-4AB8-9F75-2F724805FD2A}" srcOrd="5" destOrd="0" presId="urn:microsoft.com/office/officeart/2005/8/layout/radial5"/>
    <dgm:cxn modelId="{327519A7-0F66-4368-9C49-6827923BC981}" type="presParOf" srcId="{F0B2D960-2086-4AB8-9F75-2F724805FD2A}" destId="{A697A85B-D0EA-49B4-9B4F-7A399840E72C}" srcOrd="0" destOrd="0" presId="urn:microsoft.com/office/officeart/2005/8/layout/radial5"/>
    <dgm:cxn modelId="{A1CC38AE-4273-4EED-B15F-8054BA5EB01B}" type="presParOf" srcId="{A49D4A9A-ACFE-479A-90F0-B4FC053C2B55}" destId="{71E043A2-1081-4159-8EE2-68F7845DB16D}" srcOrd="6" destOrd="0" presId="urn:microsoft.com/office/officeart/2005/8/layout/radial5"/>
    <dgm:cxn modelId="{76C59424-5340-4BCC-B9DB-2B9EB72FE40B}" type="presParOf" srcId="{A49D4A9A-ACFE-479A-90F0-B4FC053C2B55}" destId="{7665EF3C-6231-464C-BDC8-447021659BB9}" srcOrd="7" destOrd="0" presId="urn:microsoft.com/office/officeart/2005/8/layout/radial5"/>
    <dgm:cxn modelId="{2B5A9D4D-35BF-4644-98E9-4A3EB3120216}" type="presParOf" srcId="{7665EF3C-6231-464C-BDC8-447021659BB9}" destId="{2D053B09-7A92-4468-828F-7CAD90D76EC7}" srcOrd="0" destOrd="0" presId="urn:microsoft.com/office/officeart/2005/8/layout/radial5"/>
    <dgm:cxn modelId="{9CD7FF03-8594-4B00-82FD-3499E8993A2E}" type="presParOf" srcId="{A49D4A9A-ACFE-479A-90F0-B4FC053C2B55}" destId="{EA625971-FAF6-438C-A5D6-2A8639F06D33}" srcOrd="8" destOrd="0" presId="urn:microsoft.com/office/officeart/2005/8/layout/radial5"/>
    <dgm:cxn modelId="{5008A45F-3FB0-4A08-AE15-FD02CCF37A80}" type="presParOf" srcId="{A49D4A9A-ACFE-479A-90F0-B4FC053C2B55}" destId="{23CDA7BA-1EA6-49F6-BC40-8B091EC450F9}" srcOrd="9" destOrd="0" presId="urn:microsoft.com/office/officeart/2005/8/layout/radial5"/>
    <dgm:cxn modelId="{C226A375-BFFF-4364-8891-FBB275CB1874}" type="presParOf" srcId="{23CDA7BA-1EA6-49F6-BC40-8B091EC450F9}" destId="{A3476DBF-0DE5-4DC1-A3AA-DC93BBE3050E}" srcOrd="0" destOrd="0" presId="urn:microsoft.com/office/officeart/2005/8/layout/radial5"/>
    <dgm:cxn modelId="{6EC171E3-105F-469B-AC2D-6E595354B4FE}" type="presParOf" srcId="{A49D4A9A-ACFE-479A-90F0-B4FC053C2B55}" destId="{9FF574D9-9AAB-4FF2-9904-EF03E5D5B770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D9A66C-00B8-44AE-BFA4-823F9B012AC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2FD0FDE-B0EF-41AC-A295-1D77DB8543E5}">
      <dgm:prSet phldrT="[Text]" custT="1"/>
      <dgm:spPr>
        <a:solidFill>
          <a:srgbClr val="E2001A"/>
        </a:solidFill>
      </dgm:spPr>
      <dgm:t>
        <a:bodyPr/>
        <a:lstStyle/>
        <a:p>
          <a:endParaRPr lang="en-ZA" sz="1600" b="1" dirty="0"/>
        </a:p>
        <a:p>
          <a:r>
            <a:rPr lang="en-ZA" sz="1000" b="1" dirty="0"/>
            <a:t>Infrastructure</a:t>
          </a:r>
        </a:p>
        <a:p>
          <a:r>
            <a:rPr lang="en-ZA" sz="1000" b="1" dirty="0"/>
            <a:t>&amp; Redundancy</a:t>
          </a:r>
        </a:p>
        <a:p>
          <a:r>
            <a:rPr lang="en-ZA" sz="1000" dirty="0"/>
            <a:t>1.</a:t>
          </a:r>
          <a:r>
            <a:rPr lang="en-ZA" sz="1600" dirty="0"/>
            <a:t> </a:t>
          </a:r>
          <a:r>
            <a:rPr lang="en-ZA" sz="1000" dirty="0"/>
            <a:t>Backup</a:t>
          </a:r>
        </a:p>
        <a:p>
          <a:r>
            <a:rPr lang="en-ZA" sz="1000" dirty="0"/>
            <a:t>   2. Wireless</a:t>
          </a:r>
        </a:p>
        <a:p>
          <a:r>
            <a:rPr lang="en-ZA" sz="1000" dirty="0"/>
            <a:t>3. Hardware refresh</a:t>
          </a:r>
        </a:p>
        <a:p>
          <a:endParaRPr lang="en-ZA" sz="1600" dirty="0"/>
        </a:p>
      </dgm:t>
    </dgm:pt>
    <dgm:pt modelId="{C70D834F-048A-4871-89D7-0787D03AB54E}" type="parTrans" cxnId="{FA7304B1-16A2-49EF-960D-BC7E4226740C}">
      <dgm:prSet/>
      <dgm:spPr/>
      <dgm:t>
        <a:bodyPr/>
        <a:lstStyle/>
        <a:p>
          <a:endParaRPr lang="en-ZA"/>
        </a:p>
      </dgm:t>
    </dgm:pt>
    <dgm:pt modelId="{BAAAFCBC-E672-4E0F-87B7-5454C00428D4}" type="sibTrans" cxnId="{FA7304B1-16A2-49EF-960D-BC7E4226740C}">
      <dgm:prSet/>
      <dgm:spPr/>
      <dgm:t>
        <a:bodyPr/>
        <a:lstStyle/>
        <a:p>
          <a:endParaRPr lang="en-ZA"/>
        </a:p>
      </dgm:t>
    </dgm:pt>
    <dgm:pt modelId="{39572CFB-E401-4461-9D9B-A098B2C970E2}">
      <dgm:prSet phldrT="[Text]" custT="1"/>
      <dgm:spPr>
        <a:solidFill>
          <a:srgbClr val="E2001A"/>
        </a:solidFill>
      </dgm:spPr>
      <dgm:t>
        <a:bodyPr/>
        <a:lstStyle/>
        <a:p>
          <a:r>
            <a:rPr lang="en-ZA" sz="1200" b="1" dirty="0"/>
            <a:t>Documentations</a:t>
          </a:r>
          <a:endParaRPr lang="en-ZA" sz="1200" dirty="0"/>
        </a:p>
        <a:p>
          <a:r>
            <a:rPr lang="en-ZA" sz="1000" dirty="0"/>
            <a:t>1. DRP</a:t>
          </a:r>
        </a:p>
        <a:p>
          <a:r>
            <a:rPr lang="en-ZA" sz="1000" dirty="0"/>
            <a:t>2. BCP</a:t>
          </a:r>
        </a:p>
        <a:p>
          <a:r>
            <a:rPr lang="en-ZA" sz="1000" dirty="0"/>
            <a:t>3. Policies</a:t>
          </a:r>
        </a:p>
        <a:p>
          <a:r>
            <a:rPr lang="en-ZA" sz="1000" dirty="0"/>
            <a:t>3. Processes &amp; Procedures</a:t>
          </a:r>
        </a:p>
        <a:p>
          <a:endParaRPr lang="en-ZA" sz="1400" dirty="0"/>
        </a:p>
      </dgm:t>
    </dgm:pt>
    <dgm:pt modelId="{9167D71F-6F4A-4B9D-B9C5-EFBA8DC68250}" type="parTrans" cxnId="{E087BDEF-E56E-423D-9509-C380D8ED977F}">
      <dgm:prSet/>
      <dgm:spPr/>
      <dgm:t>
        <a:bodyPr/>
        <a:lstStyle/>
        <a:p>
          <a:endParaRPr lang="en-ZA"/>
        </a:p>
      </dgm:t>
    </dgm:pt>
    <dgm:pt modelId="{56CA961B-9752-456A-A47D-5FC262323D81}" type="sibTrans" cxnId="{E087BDEF-E56E-423D-9509-C380D8ED977F}">
      <dgm:prSet/>
      <dgm:spPr/>
      <dgm:t>
        <a:bodyPr/>
        <a:lstStyle/>
        <a:p>
          <a:endParaRPr lang="en-ZA"/>
        </a:p>
      </dgm:t>
    </dgm:pt>
    <dgm:pt modelId="{8DE455CD-FAC3-4FE9-86D2-6AA491432C40}">
      <dgm:prSet phldrT="[Text]" custT="1"/>
      <dgm:spPr>
        <a:solidFill>
          <a:srgbClr val="E2001A"/>
        </a:solidFill>
      </dgm:spPr>
      <dgm:t>
        <a:bodyPr/>
        <a:lstStyle/>
        <a:p>
          <a:r>
            <a:rPr lang="en-ZA" sz="1000" b="1" dirty="0"/>
            <a:t>Cloud Migration</a:t>
          </a:r>
        </a:p>
        <a:p>
          <a:r>
            <a:rPr lang="en-ZA" sz="800" b="1" dirty="0"/>
            <a:t>Options</a:t>
          </a:r>
          <a:r>
            <a:rPr lang="en-ZA" sz="800" dirty="0"/>
            <a:t>:</a:t>
          </a:r>
        </a:p>
        <a:p>
          <a:r>
            <a:rPr lang="en-ZA" sz="800" dirty="0"/>
            <a:t>1. OVH</a:t>
          </a:r>
        </a:p>
        <a:p>
          <a:r>
            <a:rPr lang="en-ZA" sz="800" dirty="0"/>
            <a:t>2. Request few Cloud Server</a:t>
          </a:r>
        </a:p>
        <a:p>
          <a:r>
            <a:rPr lang="en-ZA" sz="800" dirty="0"/>
            <a:t>2.1 CRM</a:t>
          </a:r>
        </a:p>
        <a:p>
          <a:r>
            <a:rPr lang="en-ZA" sz="800" dirty="0"/>
            <a:t>2.2 Sage</a:t>
          </a:r>
        </a:p>
        <a:p>
          <a:r>
            <a:rPr lang="en-ZA" sz="800" dirty="0"/>
            <a:t>2.3 HR </a:t>
          </a:r>
        </a:p>
        <a:p>
          <a:r>
            <a:rPr lang="en-ZA" sz="800" dirty="0"/>
            <a:t>2.4 Dev test Environment </a:t>
          </a:r>
        </a:p>
        <a:p>
          <a:r>
            <a:rPr lang="en-ZA" sz="800" dirty="0"/>
            <a:t>3. Move Internal applications to Cloud Server</a:t>
          </a:r>
        </a:p>
        <a:p>
          <a:r>
            <a:rPr lang="en-ZA" sz="800" dirty="0"/>
            <a:t>4. Email migrated to Exchange</a:t>
          </a:r>
        </a:p>
        <a:p>
          <a:r>
            <a:rPr lang="en-ZA" sz="800" dirty="0"/>
            <a:t>5. Email Client : Office Outlook</a:t>
          </a:r>
        </a:p>
      </dgm:t>
    </dgm:pt>
    <dgm:pt modelId="{9C6790DB-9673-4324-ADD7-755C9AB1F832}" type="sibTrans" cxnId="{7D477D59-7E93-4CE6-954D-15DFADC0FE97}">
      <dgm:prSet/>
      <dgm:spPr/>
      <dgm:t>
        <a:bodyPr/>
        <a:lstStyle/>
        <a:p>
          <a:endParaRPr lang="en-ZA"/>
        </a:p>
      </dgm:t>
    </dgm:pt>
    <dgm:pt modelId="{5DF89750-C2C3-417A-A627-1BB8A1B3B663}" type="parTrans" cxnId="{7D477D59-7E93-4CE6-954D-15DFADC0FE97}">
      <dgm:prSet/>
      <dgm:spPr/>
      <dgm:t>
        <a:bodyPr/>
        <a:lstStyle/>
        <a:p>
          <a:endParaRPr lang="en-ZA"/>
        </a:p>
      </dgm:t>
    </dgm:pt>
    <dgm:pt modelId="{AEC61DC9-CE6B-4113-9ABB-9C5D6769A8F6}">
      <dgm:prSet phldrT="[Text]" custT="1"/>
      <dgm:spPr>
        <a:solidFill>
          <a:srgbClr val="E2001A"/>
        </a:solidFill>
      </dgm:spPr>
      <dgm:t>
        <a:bodyPr/>
        <a:lstStyle/>
        <a:p>
          <a:r>
            <a:rPr lang="en-ZA" sz="1000" b="1" dirty="0"/>
            <a:t>Certification of ISO27001</a:t>
          </a:r>
        </a:p>
        <a:p>
          <a:r>
            <a:rPr lang="en-ZA" sz="800" dirty="0"/>
            <a:t>1. Awareness Training</a:t>
          </a:r>
        </a:p>
        <a:p>
          <a:r>
            <a:rPr lang="en-ZA" sz="800" dirty="0"/>
            <a:t>2. Compliance</a:t>
          </a:r>
        </a:p>
      </dgm:t>
    </dgm:pt>
    <dgm:pt modelId="{9737330C-7429-4296-93E9-3C75B4403D70}" type="parTrans" cxnId="{A4C00CCD-3ABA-4BCF-BB95-369BF9FF31CE}">
      <dgm:prSet/>
      <dgm:spPr/>
      <dgm:t>
        <a:bodyPr/>
        <a:lstStyle/>
        <a:p>
          <a:endParaRPr lang="en-ZA"/>
        </a:p>
      </dgm:t>
    </dgm:pt>
    <dgm:pt modelId="{8064A7F6-46D3-4807-92D7-D6C93EC670ED}" type="sibTrans" cxnId="{A4C00CCD-3ABA-4BCF-BB95-369BF9FF31CE}">
      <dgm:prSet/>
      <dgm:spPr/>
      <dgm:t>
        <a:bodyPr/>
        <a:lstStyle/>
        <a:p>
          <a:endParaRPr lang="en-ZA"/>
        </a:p>
      </dgm:t>
    </dgm:pt>
    <dgm:pt modelId="{EB5C6E7E-935A-46E7-A484-8200315B7AB1}">
      <dgm:prSet phldrT="[Text]" custT="1"/>
      <dgm:spPr>
        <a:solidFill>
          <a:srgbClr val="E2001A"/>
        </a:solidFill>
      </dgm:spPr>
      <dgm:t>
        <a:bodyPr/>
        <a:lstStyle/>
        <a:p>
          <a:pPr>
            <a:buNone/>
          </a:pPr>
          <a:r>
            <a:rPr lang="en-ZA" sz="1000" b="1" dirty="0"/>
            <a:t>Research and Development</a:t>
          </a:r>
        </a:p>
        <a:p>
          <a:pPr>
            <a:buNone/>
          </a:pPr>
          <a:r>
            <a:rPr lang="en-ZA" sz="900" b="1" dirty="0"/>
            <a:t> </a:t>
          </a:r>
          <a:r>
            <a:rPr lang="en-ZA" sz="800" dirty="0"/>
            <a:t>1. Move under IS                         </a:t>
          </a:r>
        </a:p>
        <a:p>
          <a:pPr>
            <a:buNone/>
          </a:pPr>
          <a:r>
            <a:rPr lang="en-ZA" sz="800" dirty="0"/>
            <a:t>2. Follow SDLC Process                </a:t>
          </a:r>
        </a:p>
        <a:p>
          <a:pPr>
            <a:buNone/>
          </a:pPr>
          <a:r>
            <a:rPr lang="en-ZA" sz="800" dirty="0"/>
            <a:t>3. Documentation</a:t>
          </a:r>
        </a:p>
        <a:p>
          <a:pPr>
            <a:buNone/>
          </a:pPr>
          <a:r>
            <a:rPr lang="en-ZA" sz="800" dirty="0"/>
            <a:t>4. Standardise on DevOps Methodology                                </a:t>
          </a:r>
        </a:p>
        <a:p>
          <a:pPr>
            <a:buNone/>
          </a:pPr>
          <a:r>
            <a:rPr lang="en-ZA" sz="800" dirty="0"/>
            <a:t>5. Automation</a:t>
          </a:r>
        </a:p>
      </dgm:t>
    </dgm:pt>
    <dgm:pt modelId="{788BC6E0-0C37-4C0E-8140-7AAAD8DC787A}" type="parTrans" cxnId="{374D0D45-6238-451B-A5BC-526EA1C39566}">
      <dgm:prSet/>
      <dgm:spPr/>
      <dgm:t>
        <a:bodyPr/>
        <a:lstStyle/>
        <a:p>
          <a:endParaRPr lang="en-ZA"/>
        </a:p>
      </dgm:t>
    </dgm:pt>
    <dgm:pt modelId="{38ED3DBC-BBA6-4A63-9A2F-3F265CFD369D}" type="sibTrans" cxnId="{374D0D45-6238-451B-A5BC-526EA1C39566}">
      <dgm:prSet/>
      <dgm:spPr/>
      <dgm:t>
        <a:bodyPr/>
        <a:lstStyle/>
        <a:p>
          <a:endParaRPr lang="en-ZA"/>
        </a:p>
      </dgm:t>
    </dgm:pt>
    <dgm:pt modelId="{DC9CA06A-0D00-4D3E-9553-1B5257B24590}" type="pres">
      <dgm:prSet presAssocID="{F9D9A66C-00B8-44AE-BFA4-823F9B012ACA}" presName="CompostProcess" presStyleCnt="0">
        <dgm:presLayoutVars>
          <dgm:dir/>
          <dgm:resizeHandles val="exact"/>
        </dgm:presLayoutVars>
      </dgm:prSet>
      <dgm:spPr/>
    </dgm:pt>
    <dgm:pt modelId="{27562F3F-6C1A-4A16-93C3-122E4A6E6B89}" type="pres">
      <dgm:prSet presAssocID="{F9D9A66C-00B8-44AE-BFA4-823F9B012ACA}" presName="arrow" presStyleLbl="bgShp" presStyleIdx="0" presStyleCnt="1"/>
      <dgm:spPr/>
    </dgm:pt>
    <dgm:pt modelId="{FC9FD1CB-E2BE-4697-A8C0-71581DA13A49}" type="pres">
      <dgm:prSet presAssocID="{F9D9A66C-00B8-44AE-BFA4-823F9B012ACA}" presName="linearProcess" presStyleCnt="0"/>
      <dgm:spPr/>
    </dgm:pt>
    <dgm:pt modelId="{9706767D-5B9B-4506-8025-F8D4E35DDFCF}" type="pres">
      <dgm:prSet presAssocID="{22FD0FDE-B0EF-41AC-A295-1D77DB8543E5}" presName="textNode" presStyleLbl="node1" presStyleIdx="0" presStyleCnt="5">
        <dgm:presLayoutVars>
          <dgm:bulletEnabled val="1"/>
        </dgm:presLayoutVars>
      </dgm:prSet>
      <dgm:spPr/>
    </dgm:pt>
    <dgm:pt modelId="{25A8ED25-C277-4D97-AD3B-D64FBC6C7B92}" type="pres">
      <dgm:prSet presAssocID="{BAAAFCBC-E672-4E0F-87B7-5454C00428D4}" presName="sibTrans" presStyleCnt="0"/>
      <dgm:spPr/>
    </dgm:pt>
    <dgm:pt modelId="{120970ED-43FC-4BBE-9A58-EC08A06F56D6}" type="pres">
      <dgm:prSet presAssocID="{39572CFB-E401-4461-9D9B-A098B2C970E2}" presName="textNode" presStyleLbl="node1" presStyleIdx="1" presStyleCnt="5">
        <dgm:presLayoutVars>
          <dgm:bulletEnabled val="1"/>
        </dgm:presLayoutVars>
      </dgm:prSet>
      <dgm:spPr/>
    </dgm:pt>
    <dgm:pt modelId="{31FB1D71-59BB-4108-97A0-12BEB8247598}" type="pres">
      <dgm:prSet presAssocID="{56CA961B-9752-456A-A47D-5FC262323D81}" presName="sibTrans" presStyleCnt="0"/>
      <dgm:spPr/>
    </dgm:pt>
    <dgm:pt modelId="{A07FC20A-F033-4AD5-A065-675A1152F30D}" type="pres">
      <dgm:prSet presAssocID="{8DE455CD-FAC3-4FE9-86D2-6AA491432C40}" presName="textNode" presStyleLbl="node1" presStyleIdx="2" presStyleCnt="5">
        <dgm:presLayoutVars>
          <dgm:bulletEnabled val="1"/>
        </dgm:presLayoutVars>
      </dgm:prSet>
      <dgm:spPr/>
    </dgm:pt>
    <dgm:pt modelId="{17F77D4E-1E4E-4061-AB8B-079C1FE89A60}" type="pres">
      <dgm:prSet presAssocID="{9C6790DB-9673-4324-ADD7-755C9AB1F832}" presName="sibTrans" presStyleCnt="0"/>
      <dgm:spPr/>
    </dgm:pt>
    <dgm:pt modelId="{92DBB64A-CA27-4824-B08C-4D852FF18AAE}" type="pres">
      <dgm:prSet presAssocID="{AEC61DC9-CE6B-4113-9ABB-9C5D6769A8F6}" presName="textNode" presStyleLbl="node1" presStyleIdx="3" presStyleCnt="5">
        <dgm:presLayoutVars>
          <dgm:bulletEnabled val="1"/>
        </dgm:presLayoutVars>
      </dgm:prSet>
      <dgm:spPr/>
    </dgm:pt>
    <dgm:pt modelId="{B9A95A10-F640-4458-B552-05A95E1A974E}" type="pres">
      <dgm:prSet presAssocID="{8064A7F6-46D3-4807-92D7-D6C93EC670ED}" presName="sibTrans" presStyleCnt="0"/>
      <dgm:spPr/>
    </dgm:pt>
    <dgm:pt modelId="{4A83A4F3-750E-43FD-950F-58FF0129B6E5}" type="pres">
      <dgm:prSet presAssocID="{EB5C6E7E-935A-46E7-A484-8200315B7AB1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2166790C-81FC-4BF6-86F6-C0CA0EDAB0D6}" type="presOf" srcId="{AEC61DC9-CE6B-4113-9ABB-9C5D6769A8F6}" destId="{92DBB64A-CA27-4824-B08C-4D852FF18AAE}" srcOrd="0" destOrd="0" presId="urn:microsoft.com/office/officeart/2005/8/layout/hProcess9"/>
    <dgm:cxn modelId="{4DAC9017-DF66-42F1-BED8-CAE6336784D5}" type="presOf" srcId="{F9D9A66C-00B8-44AE-BFA4-823F9B012ACA}" destId="{DC9CA06A-0D00-4D3E-9553-1B5257B24590}" srcOrd="0" destOrd="0" presId="urn:microsoft.com/office/officeart/2005/8/layout/hProcess9"/>
    <dgm:cxn modelId="{68A7D93E-5191-4A9A-901C-D8B35178D782}" type="presOf" srcId="{39572CFB-E401-4461-9D9B-A098B2C970E2}" destId="{120970ED-43FC-4BBE-9A58-EC08A06F56D6}" srcOrd="0" destOrd="0" presId="urn:microsoft.com/office/officeart/2005/8/layout/hProcess9"/>
    <dgm:cxn modelId="{3F234F60-FF29-404E-B2C2-AACFA19B45E6}" type="presOf" srcId="{8DE455CD-FAC3-4FE9-86D2-6AA491432C40}" destId="{A07FC20A-F033-4AD5-A065-675A1152F30D}" srcOrd="0" destOrd="0" presId="urn:microsoft.com/office/officeart/2005/8/layout/hProcess9"/>
    <dgm:cxn modelId="{374D0D45-6238-451B-A5BC-526EA1C39566}" srcId="{F9D9A66C-00B8-44AE-BFA4-823F9B012ACA}" destId="{EB5C6E7E-935A-46E7-A484-8200315B7AB1}" srcOrd="4" destOrd="0" parTransId="{788BC6E0-0C37-4C0E-8140-7AAAD8DC787A}" sibTransId="{38ED3DBC-BBA6-4A63-9A2F-3F265CFD369D}"/>
    <dgm:cxn modelId="{7D477D59-7E93-4CE6-954D-15DFADC0FE97}" srcId="{F9D9A66C-00B8-44AE-BFA4-823F9B012ACA}" destId="{8DE455CD-FAC3-4FE9-86D2-6AA491432C40}" srcOrd="2" destOrd="0" parTransId="{5DF89750-C2C3-417A-A627-1BB8A1B3B663}" sibTransId="{9C6790DB-9673-4324-ADD7-755C9AB1F832}"/>
    <dgm:cxn modelId="{C1663481-E666-4C76-BA8C-6A8AA96F7518}" type="presOf" srcId="{EB5C6E7E-935A-46E7-A484-8200315B7AB1}" destId="{4A83A4F3-750E-43FD-950F-58FF0129B6E5}" srcOrd="0" destOrd="0" presId="urn:microsoft.com/office/officeart/2005/8/layout/hProcess9"/>
    <dgm:cxn modelId="{CEB3F99E-4196-4C57-BDBE-468A6B62A426}" type="presOf" srcId="{22FD0FDE-B0EF-41AC-A295-1D77DB8543E5}" destId="{9706767D-5B9B-4506-8025-F8D4E35DDFCF}" srcOrd="0" destOrd="0" presId="urn:microsoft.com/office/officeart/2005/8/layout/hProcess9"/>
    <dgm:cxn modelId="{FA7304B1-16A2-49EF-960D-BC7E4226740C}" srcId="{F9D9A66C-00B8-44AE-BFA4-823F9B012ACA}" destId="{22FD0FDE-B0EF-41AC-A295-1D77DB8543E5}" srcOrd="0" destOrd="0" parTransId="{C70D834F-048A-4871-89D7-0787D03AB54E}" sibTransId="{BAAAFCBC-E672-4E0F-87B7-5454C00428D4}"/>
    <dgm:cxn modelId="{A4C00CCD-3ABA-4BCF-BB95-369BF9FF31CE}" srcId="{F9D9A66C-00B8-44AE-BFA4-823F9B012ACA}" destId="{AEC61DC9-CE6B-4113-9ABB-9C5D6769A8F6}" srcOrd="3" destOrd="0" parTransId="{9737330C-7429-4296-93E9-3C75B4403D70}" sibTransId="{8064A7F6-46D3-4807-92D7-D6C93EC670ED}"/>
    <dgm:cxn modelId="{E087BDEF-E56E-423D-9509-C380D8ED977F}" srcId="{F9D9A66C-00B8-44AE-BFA4-823F9B012ACA}" destId="{39572CFB-E401-4461-9D9B-A098B2C970E2}" srcOrd="1" destOrd="0" parTransId="{9167D71F-6F4A-4B9D-B9C5-EFBA8DC68250}" sibTransId="{56CA961B-9752-456A-A47D-5FC262323D81}"/>
    <dgm:cxn modelId="{3D9A0EDE-516A-445B-BBA0-36AC3F778569}" type="presParOf" srcId="{DC9CA06A-0D00-4D3E-9553-1B5257B24590}" destId="{27562F3F-6C1A-4A16-93C3-122E4A6E6B89}" srcOrd="0" destOrd="0" presId="urn:microsoft.com/office/officeart/2005/8/layout/hProcess9"/>
    <dgm:cxn modelId="{5A054C2C-79E2-4A8E-9735-B012BCA18204}" type="presParOf" srcId="{DC9CA06A-0D00-4D3E-9553-1B5257B24590}" destId="{FC9FD1CB-E2BE-4697-A8C0-71581DA13A49}" srcOrd="1" destOrd="0" presId="urn:microsoft.com/office/officeart/2005/8/layout/hProcess9"/>
    <dgm:cxn modelId="{F7F1379F-8AB8-4792-A9A7-8508FD64DBE0}" type="presParOf" srcId="{FC9FD1CB-E2BE-4697-A8C0-71581DA13A49}" destId="{9706767D-5B9B-4506-8025-F8D4E35DDFCF}" srcOrd="0" destOrd="0" presId="urn:microsoft.com/office/officeart/2005/8/layout/hProcess9"/>
    <dgm:cxn modelId="{D9691043-A9B4-4A67-94F3-9BF3A0208C20}" type="presParOf" srcId="{FC9FD1CB-E2BE-4697-A8C0-71581DA13A49}" destId="{25A8ED25-C277-4D97-AD3B-D64FBC6C7B92}" srcOrd="1" destOrd="0" presId="urn:microsoft.com/office/officeart/2005/8/layout/hProcess9"/>
    <dgm:cxn modelId="{CE0B6DDF-B880-407C-9022-C450ACA4AE0B}" type="presParOf" srcId="{FC9FD1CB-E2BE-4697-A8C0-71581DA13A49}" destId="{120970ED-43FC-4BBE-9A58-EC08A06F56D6}" srcOrd="2" destOrd="0" presId="urn:microsoft.com/office/officeart/2005/8/layout/hProcess9"/>
    <dgm:cxn modelId="{04B449FC-BC69-43CB-A57B-98C3B7EC3715}" type="presParOf" srcId="{FC9FD1CB-E2BE-4697-A8C0-71581DA13A49}" destId="{31FB1D71-59BB-4108-97A0-12BEB8247598}" srcOrd="3" destOrd="0" presId="urn:microsoft.com/office/officeart/2005/8/layout/hProcess9"/>
    <dgm:cxn modelId="{E34999E0-F266-470B-81BC-0BA27A4109DA}" type="presParOf" srcId="{FC9FD1CB-E2BE-4697-A8C0-71581DA13A49}" destId="{A07FC20A-F033-4AD5-A065-675A1152F30D}" srcOrd="4" destOrd="0" presId="urn:microsoft.com/office/officeart/2005/8/layout/hProcess9"/>
    <dgm:cxn modelId="{4C3DD4FC-F678-4770-8124-C34197AE8377}" type="presParOf" srcId="{FC9FD1CB-E2BE-4697-A8C0-71581DA13A49}" destId="{17F77D4E-1E4E-4061-AB8B-079C1FE89A60}" srcOrd="5" destOrd="0" presId="urn:microsoft.com/office/officeart/2005/8/layout/hProcess9"/>
    <dgm:cxn modelId="{A1F6B480-9836-48C0-A678-B7EDBBEFFBDC}" type="presParOf" srcId="{FC9FD1CB-E2BE-4697-A8C0-71581DA13A49}" destId="{92DBB64A-CA27-4824-B08C-4D852FF18AAE}" srcOrd="6" destOrd="0" presId="urn:microsoft.com/office/officeart/2005/8/layout/hProcess9"/>
    <dgm:cxn modelId="{DC305C1E-4423-4D08-9F4F-A464BB15DF50}" type="presParOf" srcId="{FC9FD1CB-E2BE-4697-A8C0-71581DA13A49}" destId="{B9A95A10-F640-4458-B552-05A95E1A974E}" srcOrd="7" destOrd="0" presId="urn:microsoft.com/office/officeart/2005/8/layout/hProcess9"/>
    <dgm:cxn modelId="{B2133111-EB01-4CBA-B628-7DE3E0062A38}" type="presParOf" srcId="{FC9FD1CB-E2BE-4697-A8C0-71581DA13A49}" destId="{4A83A4F3-750E-43FD-950F-58FF0129B6E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E012C0-C56B-4653-B7D1-1BD429EEDAE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C900E24D-A540-43D3-87ED-129C3C894384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CIO</a:t>
          </a:r>
        </a:p>
      </dgm:t>
    </dgm:pt>
    <dgm:pt modelId="{5195CF4C-13ED-4DFE-BFE3-FD8A6E139CEA}" type="parTrans" cxnId="{272778C0-3EBF-416A-B25C-C0490ACE2ECD}">
      <dgm:prSet/>
      <dgm:spPr/>
      <dgm:t>
        <a:bodyPr/>
        <a:lstStyle/>
        <a:p>
          <a:endParaRPr lang="en-ZA"/>
        </a:p>
      </dgm:t>
    </dgm:pt>
    <dgm:pt modelId="{3E9311D0-94CD-46CD-ACD4-B008781ABAE3}" type="sibTrans" cxnId="{272778C0-3EBF-416A-B25C-C0490ACE2ECD}">
      <dgm:prSet/>
      <dgm:spPr/>
      <dgm:t>
        <a:bodyPr/>
        <a:lstStyle/>
        <a:p>
          <a:endParaRPr lang="en-ZA"/>
        </a:p>
      </dgm:t>
    </dgm:pt>
    <dgm:pt modelId="{E72894D7-DFA2-4A59-A317-9BC02B22A8D3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General Manager: IS</a:t>
          </a:r>
        </a:p>
      </dgm:t>
    </dgm:pt>
    <dgm:pt modelId="{1B0F98FF-5419-4859-B5EC-29AE0463A4E5}" type="parTrans" cxnId="{5DE6BDF1-8807-426A-98E1-42C1F8585053}">
      <dgm:prSet/>
      <dgm:spPr>
        <a:solidFill>
          <a:srgbClr val="FF0000"/>
        </a:solidFill>
      </dgm:spPr>
      <dgm:t>
        <a:bodyPr/>
        <a:lstStyle/>
        <a:p>
          <a:endParaRPr lang="en-ZA" b="1"/>
        </a:p>
      </dgm:t>
    </dgm:pt>
    <dgm:pt modelId="{FCA30E81-1A30-4D87-BC5F-1A6127C00040}" type="sibTrans" cxnId="{5DE6BDF1-8807-426A-98E1-42C1F8585053}">
      <dgm:prSet/>
      <dgm:spPr/>
      <dgm:t>
        <a:bodyPr/>
        <a:lstStyle/>
        <a:p>
          <a:endParaRPr lang="en-ZA"/>
        </a:p>
      </dgm:t>
    </dgm:pt>
    <dgm:pt modelId="{B7B0021E-2BF6-4F14-BF69-04557863EF6D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Operations Support </a:t>
          </a:r>
        </a:p>
      </dgm:t>
    </dgm:pt>
    <dgm:pt modelId="{06E9DFC7-1564-4BB4-9FD8-61B3A3BFFB8E}" type="parTrans" cxnId="{09A5A9B1-F35C-447A-88E2-6F29DB6E593A}">
      <dgm:prSet/>
      <dgm:spPr>
        <a:solidFill>
          <a:srgbClr val="FF0000"/>
        </a:solidFill>
      </dgm:spPr>
      <dgm:t>
        <a:bodyPr/>
        <a:lstStyle/>
        <a:p>
          <a:endParaRPr lang="en-ZA" b="1"/>
        </a:p>
      </dgm:t>
    </dgm:pt>
    <dgm:pt modelId="{E8D40FD3-B8E5-4880-BC4F-05527B470434}" type="sibTrans" cxnId="{09A5A9B1-F35C-447A-88E2-6F29DB6E593A}">
      <dgm:prSet/>
      <dgm:spPr/>
      <dgm:t>
        <a:bodyPr/>
        <a:lstStyle/>
        <a:p>
          <a:endParaRPr lang="en-ZA"/>
        </a:p>
      </dgm:t>
    </dgm:pt>
    <dgm:pt modelId="{7185BEEC-F58E-42B4-BBC1-720857D2C7B5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Research, Development and Engineering</a:t>
          </a:r>
        </a:p>
      </dgm:t>
    </dgm:pt>
    <dgm:pt modelId="{A3C8C87B-E1F4-4BA8-8097-A988335C2322}" type="parTrans" cxnId="{E8DC71A7-2149-4009-9B6B-C6FFB94A2725}">
      <dgm:prSet/>
      <dgm:spPr>
        <a:solidFill>
          <a:srgbClr val="FF0000"/>
        </a:solidFill>
      </dgm:spPr>
      <dgm:t>
        <a:bodyPr/>
        <a:lstStyle/>
        <a:p>
          <a:endParaRPr lang="en-ZA" b="1"/>
        </a:p>
      </dgm:t>
    </dgm:pt>
    <dgm:pt modelId="{237FC950-BDA5-4EB8-9AAC-F680BABF9B12}" type="sibTrans" cxnId="{E8DC71A7-2149-4009-9B6B-C6FFB94A2725}">
      <dgm:prSet/>
      <dgm:spPr/>
      <dgm:t>
        <a:bodyPr/>
        <a:lstStyle/>
        <a:p>
          <a:endParaRPr lang="en-ZA"/>
        </a:p>
      </dgm:t>
    </dgm:pt>
    <dgm:pt modelId="{34C867B7-144F-42CB-AB48-5FAD34F374F6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Testing</a:t>
          </a:r>
        </a:p>
      </dgm:t>
    </dgm:pt>
    <dgm:pt modelId="{C536BEC4-0283-4451-A1D7-74A0EA543272}" type="parTrans" cxnId="{032CDDE6-0A47-4BA4-8ED6-F5D138955E84}">
      <dgm:prSet/>
      <dgm:spPr>
        <a:solidFill>
          <a:srgbClr val="FF0000"/>
        </a:solidFill>
      </dgm:spPr>
      <dgm:t>
        <a:bodyPr/>
        <a:lstStyle/>
        <a:p>
          <a:endParaRPr lang="en-ZA" b="1"/>
        </a:p>
      </dgm:t>
    </dgm:pt>
    <dgm:pt modelId="{B213BE42-EB3A-4450-BC18-293A53A136D2}" type="sibTrans" cxnId="{032CDDE6-0A47-4BA4-8ED6-F5D138955E84}">
      <dgm:prSet/>
      <dgm:spPr/>
      <dgm:t>
        <a:bodyPr/>
        <a:lstStyle/>
        <a:p>
          <a:endParaRPr lang="en-ZA"/>
        </a:p>
      </dgm:t>
    </dgm:pt>
    <dgm:pt modelId="{95FAFD08-146D-458E-B0AB-13DBDFCEC2AC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Networks and Security</a:t>
          </a:r>
        </a:p>
      </dgm:t>
    </dgm:pt>
    <dgm:pt modelId="{4839E8F2-EFC5-4493-95CA-2D1C8DCCE7C8}" type="parTrans" cxnId="{7AB18C9D-63A9-4FC5-BEC3-E3B0EFFA766C}">
      <dgm:prSet/>
      <dgm:spPr>
        <a:solidFill>
          <a:srgbClr val="FF0000"/>
        </a:solidFill>
      </dgm:spPr>
      <dgm:t>
        <a:bodyPr/>
        <a:lstStyle/>
        <a:p>
          <a:endParaRPr lang="en-ZA" b="1"/>
        </a:p>
      </dgm:t>
    </dgm:pt>
    <dgm:pt modelId="{2E9B403A-3F11-44E7-A922-AC5A2FAD493C}" type="sibTrans" cxnId="{7AB18C9D-63A9-4FC5-BEC3-E3B0EFFA766C}">
      <dgm:prSet/>
      <dgm:spPr/>
      <dgm:t>
        <a:bodyPr/>
        <a:lstStyle/>
        <a:p>
          <a:endParaRPr lang="en-ZA"/>
        </a:p>
      </dgm:t>
    </dgm:pt>
    <dgm:pt modelId="{C343DDA5-181D-4247-9F55-6A95DD2391D4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Customer Support </a:t>
          </a:r>
          <a:r>
            <a:rPr lang="en-ZA" b="1" dirty="0" err="1"/>
            <a:t>Engieers</a:t>
          </a:r>
          <a:endParaRPr lang="en-ZA" b="1" dirty="0"/>
        </a:p>
      </dgm:t>
    </dgm:pt>
    <dgm:pt modelId="{93C1B781-37D8-46E5-8F36-4DC336541D43}" type="parTrans" cxnId="{87FF6AE1-9593-4FFC-8104-04877720ECCC}">
      <dgm:prSet/>
      <dgm:spPr>
        <a:solidFill>
          <a:srgbClr val="FF0000"/>
        </a:solidFill>
      </dgm:spPr>
      <dgm:t>
        <a:bodyPr/>
        <a:lstStyle/>
        <a:p>
          <a:endParaRPr lang="en-ZA" b="1"/>
        </a:p>
      </dgm:t>
    </dgm:pt>
    <dgm:pt modelId="{9BB7C74B-44E3-4B06-A7D3-6563DE39BEA6}" type="sibTrans" cxnId="{87FF6AE1-9593-4FFC-8104-04877720ECCC}">
      <dgm:prSet/>
      <dgm:spPr/>
      <dgm:t>
        <a:bodyPr/>
        <a:lstStyle/>
        <a:p>
          <a:endParaRPr lang="en-ZA"/>
        </a:p>
      </dgm:t>
    </dgm:pt>
    <dgm:pt modelId="{89526275-23FD-4F42-923B-D4255D5B6152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Systems Support Engineers </a:t>
          </a:r>
        </a:p>
      </dgm:t>
    </dgm:pt>
    <dgm:pt modelId="{913E5023-5ADB-4E1E-A21D-4D52AE6D9533}" type="parTrans" cxnId="{BDA6F3DB-BC80-48A7-A75C-E639D7677AB2}">
      <dgm:prSet/>
      <dgm:spPr>
        <a:solidFill>
          <a:srgbClr val="FF0000"/>
        </a:solidFill>
      </dgm:spPr>
      <dgm:t>
        <a:bodyPr/>
        <a:lstStyle/>
        <a:p>
          <a:endParaRPr lang="en-ZA" b="1"/>
        </a:p>
      </dgm:t>
    </dgm:pt>
    <dgm:pt modelId="{5E67A448-E1AF-4AB6-A174-58DE2C360710}" type="sibTrans" cxnId="{BDA6F3DB-BC80-48A7-A75C-E639D7677AB2}">
      <dgm:prSet/>
      <dgm:spPr/>
      <dgm:t>
        <a:bodyPr/>
        <a:lstStyle/>
        <a:p>
          <a:endParaRPr lang="en-ZA"/>
        </a:p>
      </dgm:t>
    </dgm:pt>
    <dgm:pt modelId="{A18135BA-91C9-405E-8E44-4C0569353EB6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Software Engineers</a:t>
          </a:r>
        </a:p>
      </dgm:t>
    </dgm:pt>
    <dgm:pt modelId="{39244967-003C-45CB-8F42-186F807E2A6C}" type="parTrans" cxnId="{086DCF02-B846-4513-99D7-03E1F97E5330}">
      <dgm:prSet/>
      <dgm:spPr>
        <a:solidFill>
          <a:srgbClr val="FF0000"/>
        </a:solidFill>
      </dgm:spPr>
      <dgm:t>
        <a:bodyPr/>
        <a:lstStyle/>
        <a:p>
          <a:endParaRPr lang="en-ZA" b="1"/>
        </a:p>
      </dgm:t>
    </dgm:pt>
    <dgm:pt modelId="{04AFE34F-4664-4E51-86B1-F8A700478752}" type="sibTrans" cxnId="{086DCF02-B846-4513-99D7-03E1F97E5330}">
      <dgm:prSet/>
      <dgm:spPr/>
      <dgm:t>
        <a:bodyPr/>
        <a:lstStyle/>
        <a:p>
          <a:endParaRPr lang="en-ZA"/>
        </a:p>
      </dgm:t>
    </dgm:pt>
    <dgm:pt modelId="{55F08DCB-4817-4359-94D9-00CBDA91F4E0}">
      <dgm:prSet phldrT="[Text]"/>
      <dgm:spPr>
        <a:solidFill>
          <a:schemeClr val="bg2"/>
        </a:solidFill>
      </dgm:spPr>
      <dgm:t>
        <a:bodyPr/>
        <a:lstStyle/>
        <a:p>
          <a:r>
            <a:rPr lang="en-ZA" b="1"/>
            <a:t>Testers</a:t>
          </a:r>
          <a:endParaRPr lang="en-ZA" b="1" dirty="0"/>
        </a:p>
      </dgm:t>
    </dgm:pt>
    <dgm:pt modelId="{EE8D66A9-29F3-4927-AFB2-5BCF5442A83D}" type="parTrans" cxnId="{B111BB60-518A-4FB8-8A22-9BD0074A6746}">
      <dgm:prSet/>
      <dgm:spPr>
        <a:solidFill>
          <a:srgbClr val="FF0000"/>
        </a:solidFill>
      </dgm:spPr>
      <dgm:t>
        <a:bodyPr/>
        <a:lstStyle/>
        <a:p>
          <a:endParaRPr lang="en-ZA" b="1"/>
        </a:p>
      </dgm:t>
    </dgm:pt>
    <dgm:pt modelId="{C80C896C-E0F1-4F1C-9F92-24BC0B662EB3}" type="sibTrans" cxnId="{B111BB60-518A-4FB8-8A22-9BD0074A6746}">
      <dgm:prSet/>
      <dgm:spPr/>
      <dgm:t>
        <a:bodyPr/>
        <a:lstStyle/>
        <a:p>
          <a:endParaRPr lang="en-ZA"/>
        </a:p>
      </dgm:t>
    </dgm:pt>
    <dgm:pt modelId="{0585DED6-9530-496C-976A-34CB85974F63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Network Engineer</a:t>
          </a:r>
        </a:p>
      </dgm:t>
    </dgm:pt>
    <dgm:pt modelId="{39F87D33-19E2-48FE-BF9C-42C0AB936AC8}" type="parTrans" cxnId="{6A57F4EC-5566-4AAE-9C12-E5DEE4F698CD}">
      <dgm:prSet/>
      <dgm:spPr>
        <a:solidFill>
          <a:srgbClr val="FF0000"/>
        </a:solidFill>
      </dgm:spPr>
      <dgm:t>
        <a:bodyPr/>
        <a:lstStyle/>
        <a:p>
          <a:endParaRPr lang="en-ZA" b="1"/>
        </a:p>
      </dgm:t>
    </dgm:pt>
    <dgm:pt modelId="{B86C8266-9A58-4EB1-865F-C235E9DF4B1D}" type="sibTrans" cxnId="{6A57F4EC-5566-4AAE-9C12-E5DEE4F698CD}">
      <dgm:prSet/>
      <dgm:spPr/>
      <dgm:t>
        <a:bodyPr/>
        <a:lstStyle/>
        <a:p>
          <a:endParaRPr lang="en-ZA"/>
        </a:p>
      </dgm:t>
    </dgm:pt>
    <dgm:pt modelId="{F068F4D8-EBD2-41FA-96AA-95F91E1B141F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Security Engineer </a:t>
          </a:r>
        </a:p>
      </dgm:t>
    </dgm:pt>
    <dgm:pt modelId="{14FEA22C-B079-47FB-AD18-6F59527A733B}" type="parTrans" cxnId="{32DAAD3A-BA18-4E59-AFE8-636803987802}">
      <dgm:prSet/>
      <dgm:spPr>
        <a:solidFill>
          <a:srgbClr val="FF0000"/>
        </a:solidFill>
      </dgm:spPr>
      <dgm:t>
        <a:bodyPr/>
        <a:lstStyle/>
        <a:p>
          <a:endParaRPr lang="en-ZA" b="1"/>
        </a:p>
      </dgm:t>
    </dgm:pt>
    <dgm:pt modelId="{44E7C58B-763C-43DE-B4A5-5D48B5E0F5A7}" type="sibTrans" cxnId="{32DAAD3A-BA18-4E59-AFE8-636803987802}">
      <dgm:prSet/>
      <dgm:spPr/>
      <dgm:t>
        <a:bodyPr/>
        <a:lstStyle/>
        <a:p>
          <a:endParaRPr lang="en-ZA"/>
        </a:p>
      </dgm:t>
    </dgm:pt>
    <dgm:pt modelId="{D17D0231-FEA8-4ADB-BCBF-2DF7EF139248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PMO </a:t>
          </a:r>
        </a:p>
      </dgm:t>
    </dgm:pt>
    <dgm:pt modelId="{BD76D0A0-78FA-4322-BE2A-2CC7590EC34D}" type="parTrans" cxnId="{F861C253-B5FF-4662-A747-43B9318F7394}">
      <dgm:prSet/>
      <dgm:spPr/>
      <dgm:t>
        <a:bodyPr/>
        <a:lstStyle/>
        <a:p>
          <a:endParaRPr lang="en-ZA"/>
        </a:p>
      </dgm:t>
    </dgm:pt>
    <dgm:pt modelId="{F20770D6-7A01-4087-B596-A8FBDC695AEA}" type="sibTrans" cxnId="{F861C253-B5FF-4662-A747-43B9318F7394}">
      <dgm:prSet/>
      <dgm:spPr/>
      <dgm:t>
        <a:bodyPr/>
        <a:lstStyle/>
        <a:p>
          <a:endParaRPr lang="en-ZA"/>
        </a:p>
      </dgm:t>
    </dgm:pt>
    <dgm:pt modelId="{E702DC6F-8EDC-440A-B5BD-F2A440998028}">
      <dgm:prSet phldrT="[Text]"/>
      <dgm:spPr>
        <a:solidFill>
          <a:schemeClr val="bg2"/>
        </a:solidFill>
      </dgm:spPr>
      <dgm:t>
        <a:bodyPr/>
        <a:lstStyle/>
        <a:p>
          <a:r>
            <a:rPr lang="en-ZA" b="1" dirty="0"/>
            <a:t>Solution Architecture</a:t>
          </a:r>
        </a:p>
      </dgm:t>
    </dgm:pt>
    <dgm:pt modelId="{7C5EA2CF-DD2D-4648-9D47-622C2ACD354F}" type="parTrans" cxnId="{8DCDD838-7261-4226-A32A-6F194C555112}">
      <dgm:prSet/>
      <dgm:spPr/>
      <dgm:t>
        <a:bodyPr/>
        <a:lstStyle/>
        <a:p>
          <a:endParaRPr lang="en-ZA"/>
        </a:p>
      </dgm:t>
    </dgm:pt>
    <dgm:pt modelId="{F53339B7-B137-4867-A3B0-0455257C6305}" type="sibTrans" cxnId="{8DCDD838-7261-4226-A32A-6F194C555112}">
      <dgm:prSet/>
      <dgm:spPr/>
      <dgm:t>
        <a:bodyPr/>
        <a:lstStyle/>
        <a:p>
          <a:endParaRPr lang="en-ZA"/>
        </a:p>
      </dgm:t>
    </dgm:pt>
    <dgm:pt modelId="{B417F4B9-584B-4A4C-B3E4-6C5091BFFCB2}" type="pres">
      <dgm:prSet presAssocID="{4EE012C0-C56B-4653-B7D1-1BD429EEDA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1CBEA1-B6F1-4EC4-8032-CE1BB24934E4}" type="pres">
      <dgm:prSet presAssocID="{C900E24D-A540-43D3-87ED-129C3C894384}" presName="hierRoot1" presStyleCnt="0"/>
      <dgm:spPr/>
    </dgm:pt>
    <dgm:pt modelId="{DA4CDCEE-C3F0-4DCD-BF00-A2479330A2D7}" type="pres">
      <dgm:prSet presAssocID="{C900E24D-A540-43D3-87ED-129C3C894384}" presName="composite" presStyleCnt="0"/>
      <dgm:spPr/>
    </dgm:pt>
    <dgm:pt modelId="{74C6AFC1-6361-4DAA-95EE-C90381A6CE84}" type="pres">
      <dgm:prSet presAssocID="{C900E24D-A540-43D3-87ED-129C3C894384}" presName="background" presStyleLbl="node0" presStyleIdx="0" presStyleCnt="1"/>
      <dgm:spPr>
        <a:solidFill>
          <a:srgbClr val="FF0000"/>
        </a:solidFill>
      </dgm:spPr>
    </dgm:pt>
    <dgm:pt modelId="{E7768574-C310-4BCE-9E1A-9C3B1267F3C0}" type="pres">
      <dgm:prSet presAssocID="{C900E24D-A540-43D3-87ED-129C3C894384}" presName="text" presStyleLbl="fgAcc0" presStyleIdx="0" presStyleCnt="1">
        <dgm:presLayoutVars>
          <dgm:chPref val="3"/>
        </dgm:presLayoutVars>
      </dgm:prSet>
      <dgm:spPr/>
    </dgm:pt>
    <dgm:pt modelId="{F6C2B7A1-848B-45AE-8DF1-122FF597563D}" type="pres">
      <dgm:prSet presAssocID="{C900E24D-A540-43D3-87ED-129C3C894384}" presName="hierChild2" presStyleCnt="0"/>
      <dgm:spPr/>
    </dgm:pt>
    <dgm:pt modelId="{5D3FADA6-1F0E-4329-84D3-96F1544AAF91}" type="pres">
      <dgm:prSet presAssocID="{1B0F98FF-5419-4859-B5EC-29AE0463A4E5}" presName="Name10" presStyleLbl="parChTrans1D2" presStyleIdx="0" presStyleCnt="1"/>
      <dgm:spPr/>
    </dgm:pt>
    <dgm:pt modelId="{D5F01611-41AE-4B52-A470-D51F0081F73F}" type="pres">
      <dgm:prSet presAssocID="{E72894D7-DFA2-4A59-A317-9BC02B22A8D3}" presName="hierRoot2" presStyleCnt="0"/>
      <dgm:spPr/>
    </dgm:pt>
    <dgm:pt modelId="{891E252E-48E2-42B9-8383-58D61702FB32}" type="pres">
      <dgm:prSet presAssocID="{E72894D7-DFA2-4A59-A317-9BC02B22A8D3}" presName="composite2" presStyleCnt="0"/>
      <dgm:spPr/>
    </dgm:pt>
    <dgm:pt modelId="{82C8F353-3C9B-4F54-842C-4B4DD5A13F05}" type="pres">
      <dgm:prSet presAssocID="{E72894D7-DFA2-4A59-A317-9BC02B22A8D3}" presName="background2" presStyleLbl="node2" presStyleIdx="0" presStyleCnt="1"/>
      <dgm:spPr>
        <a:solidFill>
          <a:srgbClr val="FF0000"/>
        </a:solidFill>
      </dgm:spPr>
    </dgm:pt>
    <dgm:pt modelId="{40257FB0-D8A8-4A99-942F-E9752FCCFB6F}" type="pres">
      <dgm:prSet presAssocID="{E72894D7-DFA2-4A59-A317-9BC02B22A8D3}" presName="text2" presStyleLbl="fgAcc2" presStyleIdx="0" presStyleCnt="1">
        <dgm:presLayoutVars>
          <dgm:chPref val="3"/>
        </dgm:presLayoutVars>
      </dgm:prSet>
      <dgm:spPr/>
    </dgm:pt>
    <dgm:pt modelId="{FFA4622D-55AA-451E-B519-83E78245E9E6}" type="pres">
      <dgm:prSet presAssocID="{E72894D7-DFA2-4A59-A317-9BC02B22A8D3}" presName="hierChild3" presStyleCnt="0"/>
      <dgm:spPr/>
    </dgm:pt>
    <dgm:pt modelId="{FAA5E78B-0325-43BF-9977-79BB3F486B86}" type="pres">
      <dgm:prSet presAssocID="{06E9DFC7-1564-4BB4-9FD8-61B3A3BFFB8E}" presName="Name17" presStyleLbl="parChTrans1D3" presStyleIdx="0" presStyleCnt="4"/>
      <dgm:spPr/>
    </dgm:pt>
    <dgm:pt modelId="{5F47FF59-A27D-401E-B698-728EB71B22CB}" type="pres">
      <dgm:prSet presAssocID="{B7B0021E-2BF6-4F14-BF69-04557863EF6D}" presName="hierRoot3" presStyleCnt="0"/>
      <dgm:spPr/>
    </dgm:pt>
    <dgm:pt modelId="{0C6DBC09-6103-4186-9BD8-A07CA0883280}" type="pres">
      <dgm:prSet presAssocID="{B7B0021E-2BF6-4F14-BF69-04557863EF6D}" presName="composite3" presStyleCnt="0"/>
      <dgm:spPr/>
    </dgm:pt>
    <dgm:pt modelId="{CDF8BD51-8A60-492C-A10E-09E1268CDCC3}" type="pres">
      <dgm:prSet presAssocID="{B7B0021E-2BF6-4F14-BF69-04557863EF6D}" presName="background3" presStyleLbl="node3" presStyleIdx="0" presStyleCnt="4"/>
      <dgm:spPr>
        <a:solidFill>
          <a:srgbClr val="FF0000"/>
        </a:solidFill>
      </dgm:spPr>
    </dgm:pt>
    <dgm:pt modelId="{DA16AAFF-B019-4713-8357-BCCCFE64229B}" type="pres">
      <dgm:prSet presAssocID="{B7B0021E-2BF6-4F14-BF69-04557863EF6D}" presName="text3" presStyleLbl="fgAcc3" presStyleIdx="0" presStyleCnt="4">
        <dgm:presLayoutVars>
          <dgm:chPref val="3"/>
        </dgm:presLayoutVars>
      </dgm:prSet>
      <dgm:spPr/>
    </dgm:pt>
    <dgm:pt modelId="{A61FAF22-B319-4AC7-A1FE-9EF275606754}" type="pres">
      <dgm:prSet presAssocID="{B7B0021E-2BF6-4F14-BF69-04557863EF6D}" presName="hierChild4" presStyleCnt="0"/>
      <dgm:spPr/>
    </dgm:pt>
    <dgm:pt modelId="{7F3F2240-C33C-4DC6-8B3D-F58F21BE93FD}" type="pres">
      <dgm:prSet presAssocID="{93C1B781-37D8-46E5-8F36-4DC336541D43}" presName="Name23" presStyleLbl="parChTrans1D4" presStyleIdx="0" presStyleCnt="8"/>
      <dgm:spPr/>
    </dgm:pt>
    <dgm:pt modelId="{D883E5AF-15EC-4C1A-B241-D2B5C41CDBE9}" type="pres">
      <dgm:prSet presAssocID="{C343DDA5-181D-4247-9F55-6A95DD2391D4}" presName="hierRoot4" presStyleCnt="0"/>
      <dgm:spPr/>
    </dgm:pt>
    <dgm:pt modelId="{11A8AAF5-91CB-40CB-8895-C1F78EA6FB91}" type="pres">
      <dgm:prSet presAssocID="{C343DDA5-181D-4247-9F55-6A95DD2391D4}" presName="composite4" presStyleCnt="0"/>
      <dgm:spPr/>
    </dgm:pt>
    <dgm:pt modelId="{686EBDEE-B16D-47D5-821E-E409D2160139}" type="pres">
      <dgm:prSet presAssocID="{C343DDA5-181D-4247-9F55-6A95DD2391D4}" presName="background4" presStyleLbl="node4" presStyleIdx="0" presStyleCnt="8"/>
      <dgm:spPr>
        <a:solidFill>
          <a:srgbClr val="FF0000"/>
        </a:solidFill>
      </dgm:spPr>
    </dgm:pt>
    <dgm:pt modelId="{7B5C60E7-F410-47C5-9AF9-B5D741F6611A}" type="pres">
      <dgm:prSet presAssocID="{C343DDA5-181D-4247-9F55-6A95DD2391D4}" presName="text4" presStyleLbl="fgAcc4" presStyleIdx="0" presStyleCnt="8">
        <dgm:presLayoutVars>
          <dgm:chPref val="3"/>
        </dgm:presLayoutVars>
      </dgm:prSet>
      <dgm:spPr/>
    </dgm:pt>
    <dgm:pt modelId="{98C7FC21-C273-489D-9000-373FA20D2102}" type="pres">
      <dgm:prSet presAssocID="{C343DDA5-181D-4247-9F55-6A95DD2391D4}" presName="hierChild5" presStyleCnt="0"/>
      <dgm:spPr/>
    </dgm:pt>
    <dgm:pt modelId="{1369A0CE-0657-41E1-9F95-E692595C1D79}" type="pres">
      <dgm:prSet presAssocID="{913E5023-5ADB-4E1E-A21D-4D52AE6D9533}" presName="Name23" presStyleLbl="parChTrans1D4" presStyleIdx="1" presStyleCnt="8"/>
      <dgm:spPr/>
    </dgm:pt>
    <dgm:pt modelId="{E5377952-4919-4989-9301-61CCDC092327}" type="pres">
      <dgm:prSet presAssocID="{89526275-23FD-4F42-923B-D4255D5B6152}" presName="hierRoot4" presStyleCnt="0"/>
      <dgm:spPr/>
    </dgm:pt>
    <dgm:pt modelId="{735998BB-7AAF-4E1F-A3BA-AD5C36346528}" type="pres">
      <dgm:prSet presAssocID="{89526275-23FD-4F42-923B-D4255D5B6152}" presName="composite4" presStyleCnt="0"/>
      <dgm:spPr/>
    </dgm:pt>
    <dgm:pt modelId="{E3628C10-2D07-45C6-9484-BA91C81CE8A8}" type="pres">
      <dgm:prSet presAssocID="{89526275-23FD-4F42-923B-D4255D5B6152}" presName="background4" presStyleLbl="node4" presStyleIdx="1" presStyleCnt="8"/>
      <dgm:spPr>
        <a:solidFill>
          <a:srgbClr val="FF0000"/>
        </a:solidFill>
      </dgm:spPr>
    </dgm:pt>
    <dgm:pt modelId="{E5E2CBA3-1F42-4FAD-8F80-24BF28982492}" type="pres">
      <dgm:prSet presAssocID="{89526275-23FD-4F42-923B-D4255D5B6152}" presName="text4" presStyleLbl="fgAcc4" presStyleIdx="1" presStyleCnt="8">
        <dgm:presLayoutVars>
          <dgm:chPref val="3"/>
        </dgm:presLayoutVars>
      </dgm:prSet>
      <dgm:spPr/>
    </dgm:pt>
    <dgm:pt modelId="{C8205926-C032-4056-84F4-1ADD7478D61B}" type="pres">
      <dgm:prSet presAssocID="{89526275-23FD-4F42-923B-D4255D5B6152}" presName="hierChild5" presStyleCnt="0"/>
      <dgm:spPr/>
    </dgm:pt>
    <dgm:pt modelId="{23335EF7-CCF8-468D-AA4A-052452F0DFF5}" type="pres">
      <dgm:prSet presAssocID="{A3C8C87B-E1F4-4BA8-8097-A988335C2322}" presName="Name17" presStyleLbl="parChTrans1D3" presStyleIdx="1" presStyleCnt="4"/>
      <dgm:spPr/>
    </dgm:pt>
    <dgm:pt modelId="{282EDC70-9B31-45E0-BEFA-1F876F8E7BD6}" type="pres">
      <dgm:prSet presAssocID="{7185BEEC-F58E-42B4-BBC1-720857D2C7B5}" presName="hierRoot3" presStyleCnt="0"/>
      <dgm:spPr/>
    </dgm:pt>
    <dgm:pt modelId="{6EB7184B-C85C-4AD8-B1FB-B4C0293CA7BE}" type="pres">
      <dgm:prSet presAssocID="{7185BEEC-F58E-42B4-BBC1-720857D2C7B5}" presName="composite3" presStyleCnt="0"/>
      <dgm:spPr/>
    </dgm:pt>
    <dgm:pt modelId="{A898F2B9-E8CD-4133-BB49-A61F22F12C5C}" type="pres">
      <dgm:prSet presAssocID="{7185BEEC-F58E-42B4-BBC1-720857D2C7B5}" presName="background3" presStyleLbl="node3" presStyleIdx="1" presStyleCnt="4"/>
      <dgm:spPr>
        <a:solidFill>
          <a:srgbClr val="FF0000"/>
        </a:solidFill>
      </dgm:spPr>
    </dgm:pt>
    <dgm:pt modelId="{C808E259-68B8-4547-98DF-008AAAA5798F}" type="pres">
      <dgm:prSet presAssocID="{7185BEEC-F58E-42B4-BBC1-720857D2C7B5}" presName="text3" presStyleLbl="fgAcc3" presStyleIdx="1" presStyleCnt="4">
        <dgm:presLayoutVars>
          <dgm:chPref val="3"/>
        </dgm:presLayoutVars>
      </dgm:prSet>
      <dgm:spPr/>
    </dgm:pt>
    <dgm:pt modelId="{2B336D6C-C995-4AC8-8A27-D3A87C836791}" type="pres">
      <dgm:prSet presAssocID="{7185BEEC-F58E-42B4-BBC1-720857D2C7B5}" presName="hierChild4" presStyleCnt="0"/>
      <dgm:spPr/>
    </dgm:pt>
    <dgm:pt modelId="{367ADFD0-1334-4916-AF85-123B93DE3784}" type="pres">
      <dgm:prSet presAssocID="{BD76D0A0-78FA-4322-BE2A-2CC7590EC34D}" presName="Name23" presStyleLbl="parChTrans1D4" presStyleIdx="2" presStyleCnt="8"/>
      <dgm:spPr/>
    </dgm:pt>
    <dgm:pt modelId="{8102BA56-D603-4C0B-B755-6B4BD9CA6B4F}" type="pres">
      <dgm:prSet presAssocID="{D17D0231-FEA8-4ADB-BCBF-2DF7EF139248}" presName="hierRoot4" presStyleCnt="0"/>
      <dgm:spPr/>
    </dgm:pt>
    <dgm:pt modelId="{B0A16718-E9D7-42CE-B923-CDE679DFF9BB}" type="pres">
      <dgm:prSet presAssocID="{D17D0231-FEA8-4ADB-BCBF-2DF7EF139248}" presName="composite4" presStyleCnt="0"/>
      <dgm:spPr/>
    </dgm:pt>
    <dgm:pt modelId="{51ACD40C-2C0F-4505-A712-A7B7C81AE3A1}" type="pres">
      <dgm:prSet presAssocID="{D17D0231-FEA8-4ADB-BCBF-2DF7EF139248}" presName="background4" presStyleLbl="node4" presStyleIdx="2" presStyleCnt="8"/>
      <dgm:spPr>
        <a:solidFill>
          <a:srgbClr val="FF0000"/>
        </a:solidFill>
      </dgm:spPr>
    </dgm:pt>
    <dgm:pt modelId="{153B33BF-2E99-4A8E-958F-FABF835AC520}" type="pres">
      <dgm:prSet presAssocID="{D17D0231-FEA8-4ADB-BCBF-2DF7EF139248}" presName="text4" presStyleLbl="fgAcc4" presStyleIdx="2" presStyleCnt="8">
        <dgm:presLayoutVars>
          <dgm:chPref val="3"/>
        </dgm:presLayoutVars>
      </dgm:prSet>
      <dgm:spPr/>
    </dgm:pt>
    <dgm:pt modelId="{F12FD220-4062-4694-ADA5-844633FBD339}" type="pres">
      <dgm:prSet presAssocID="{D17D0231-FEA8-4ADB-BCBF-2DF7EF139248}" presName="hierChild5" presStyleCnt="0"/>
      <dgm:spPr/>
    </dgm:pt>
    <dgm:pt modelId="{379E8AC0-5D64-41A8-B901-613203C5CAEC}" type="pres">
      <dgm:prSet presAssocID="{39244967-003C-45CB-8F42-186F807E2A6C}" presName="Name23" presStyleLbl="parChTrans1D4" presStyleIdx="3" presStyleCnt="8"/>
      <dgm:spPr/>
    </dgm:pt>
    <dgm:pt modelId="{57D4E423-F47A-4E63-AC3D-2677FC2804C6}" type="pres">
      <dgm:prSet presAssocID="{A18135BA-91C9-405E-8E44-4C0569353EB6}" presName="hierRoot4" presStyleCnt="0"/>
      <dgm:spPr/>
    </dgm:pt>
    <dgm:pt modelId="{BE580EE4-16A7-4777-9528-4A336E82E215}" type="pres">
      <dgm:prSet presAssocID="{A18135BA-91C9-405E-8E44-4C0569353EB6}" presName="composite4" presStyleCnt="0"/>
      <dgm:spPr/>
    </dgm:pt>
    <dgm:pt modelId="{65C53571-9FE5-4075-AF1E-7AF4206B459E}" type="pres">
      <dgm:prSet presAssocID="{A18135BA-91C9-405E-8E44-4C0569353EB6}" presName="background4" presStyleLbl="node4" presStyleIdx="3" presStyleCnt="8"/>
      <dgm:spPr>
        <a:solidFill>
          <a:srgbClr val="FF0000"/>
        </a:solidFill>
      </dgm:spPr>
    </dgm:pt>
    <dgm:pt modelId="{478F6EA0-8F15-411E-9637-F2A30CBAB727}" type="pres">
      <dgm:prSet presAssocID="{A18135BA-91C9-405E-8E44-4C0569353EB6}" presName="text4" presStyleLbl="fgAcc4" presStyleIdx="3" presStyleCnt="8">
        <dgm:presLayoutVars>
          <dgm:chPref val="3"/>
        </dgm:presLayoutVars>
      </dgm:prSet>
      <dgm:spPr/>
    </dgm:pt>
    <dgm:pt modelId="{EF56EF10-1B23-4E1A-9A42-48D2C264A536}" type="pres">
      <dgm:prSet presAssocID="{A18135BA-91C9-405E-8E44-4C0569353EB6}" presName="hierChild5" presStyleCnt="0"/>
      <dgm:spPr/>
    </dgm:pt>
    <dgm:pt modelId="{688F6F2A-8D3D-4BAC-9073-85EB82A431CC}" type="pres">
      <dgm:prSet presAssocID="{7C5EA2CF-DD2D-4648-9D47-622C2ACD354F}" presName="Name23" presStyleLbl="parChTrans1D4" presStyleIdx="4" presStyleCnt="8"/>
      <dgm:spPr/>
    </dgm:pt>
    <dgm:pt modelId="{875A7CF4-5011-4C5F-88D8-F207BB6FFCBC}" type="pres">
      <dgm:prSet presAssocID="{E702DC6F-8EDC-440A-B5BD-F2A440998028}" presName="hierRoot4" presStyleCnt="0"/>
      <dgm:spPr/>
    </dgm:pt>
    <dgm:pt modelId="{26B4399B-E185-47B0-B7A1-C25676144499}" type="pres">
      <dgm:prSet presAssocID="{E702DC6F-8EDC-440A-B5BD-F2A440998028}" presName="composite4" presStyleCnt="0"/>
      <dgm:spPr/>
    </dgm:pt>
    <dgm:pt modelId="{476B9CE1-AF7C-44F0-B469-B728150C217B}" type="pres">
      <dgm:prSet presAssocID="{E702DC6F-8EDC-440A-B5BD-F2A440998028}" presName="background4" presStyleLbl="node4" presStyleIdx="4" presStyleCnt="8"/>
      <dgm:spPr>
        <a:solidFill>
          <a:srgbClr val="FF0000"/>
        </a:solidFill>
      </dgm:spPr>
    </dgm:pt>
    <dgm:pt modelId="{DB2CA3B1-061C-48C8-BA46-36FB037EB89B}" type="pres">
      <dgm:prSet presAssocID="{E702DC6F-8EDC-440A-B5BD-F2A440998028}" presName="text4" presStyleLbl="fgAcc4" presStyleIdx="4" presStyleCnt="8">
        <dgm:presLayoutVars>
          <dgm:chPref val="3"/>
        </dgm:presLayoutVars>
      </dgm:prSet>
      <dgm:spPr/>
    </dgm:pt>
    <dgm:pt modelId="{FCF60891-4164-40E8-A013-BACB124C289C}" type="pres">
      <dgm:prSet presAssocID="{E702DC6F-8EDC-440A-B5BD-F2A440998028}" presName="hierChild5" presStyleCnt="0"/>
      <dgm:spPr/>
    </dgm:pt>
    <dgm:pt modelId="{56C35B71-44D6-4492-87B8-16D5375C211A}" type="pres">
      <dgm:prSet presAssocID="{C536BEC4-0283-4451-A1D7-74A0EA543272}" presName="Name17" presStyleLbl="parChTrans1D3" presStyleIdx="2" presStyleCnt="4"/>
      <dgm:spPr/>
    </dgm:pt>
    <dgm:pt modelId="{8AA79193-3F11-40DD-88B1-25C176FDE11F}" type="pres">
      <dgm:prSet presAssocID="{34C867B7-144F-42CB-AB48-5FAD34F374F6}" presName="hierRoot3" presStyleCnt="0"/>
      <dgm:spPr/>
    </dgm:pt>
    <dgm:pt modelId="{68CAD5FE-48ED-4423-8212-CEB829404B74}" type="pres">
      <dgm:prSet presAssocID="{34C867B7-144F-42CB-AB48-5FAD34F374F6}" presName="composite3" presStyleCnt="0"/>
      <dgm:spPr/>
    </dgm:pt>
    <dgm:pt modelId="{071B3C16-6BF3-4B3A-A692-C96C1F8C8C9E}" type="pres">
      <dgm:prSet presAssocID="{34C867B7-144F-42CB-AB48-5FAD34F374F6}" presName="background3" presStyleLbl="node3" presStyleIdx="2" presStyleCnt="4"/>
      <dgm:spPr>
        <a:solidFill>
          <a:srgbClr val="FF0000"/>
        </a:solidFill>
      </dgm:spPr>
    </dgm:pt>
    <dgm:pt modelId="{B9080ABF-22E1-4B8D-9D67-9072B159BFCD}" type="pres">
      <dgm:prSet presAssocID="{34C867B7-144F-42CB-AB48-5FAD34F374F6}" presName="text3" presStyleLbl="fgAcc3" presStyleIdx="2" presStyleCnt="4">
        <dgm:presLayoutVars>
          <dgm:chPref val="3"/>
        </dgm:presLayoutVars>
      </dgm:prSet>
      <dgm:spPr/>
    </dgm:pt>
    <dgm:pt modelId="{DC12649E-2999-4B85-9E88-4C2DB64B0327}" type="pres">
      <dgm:prSet presAssocID="{34C867B7-144F-42CB-AB48-5FAD34F374F6}" presName="hierChild4" presStyleCnt="0"/>
      <dgm:spPr/>
    </dgm:pt>
    <dgm:pt modelId="{D79C90D2-FBBA-408F-967E-CED99E352441}" type="pres">
      <dgm:prSet presAssocID="{EE8D66A9-29F3-4927-AFB2-5BCF5442A83D}" presName="Name23" presStyleLbl="parChTrans1D4" presStyleIdx="5" presStyleCnt="8"/>
      <dgm:spPr/>
    </dgm:pt>
    <dgm:pt modelId="{EAE51CCD-27A9-4DF1-BC0E-80A19D90BB04}" type="pres">
      <dgm:prSet presAssocID="{55F08DCB-4817-4359-94D9-00CBDA91F4E0}" presName="hierRoot4" presStyleCnt="0"/>
      <dgm:spPr/>
    </dgm:pt>
    <dgm:pt modelId="{63CCBDFD-C6F6-40EB-A9A7-C466BA96E7D3}" type="pres">
      <dgm:prSet presAssocID="{55F08DCB-4817-4359-94D9-00CBDA91F4E0}" presName="composite4" presStyleCnt="0"/>
      <dgm:spPr/>
    </dgm:pt>
    <dgm:pt modelId="{357F0DF0-5E1C-4BFA-B4AC-2CD0F2055F95}" type="pres">
      <dgm:prSet presAssocID="{55F08DCB-4817-4359-94D9-00CBDA91F4E0}" presName="background4" presStyleLbl="node4" presStyleIdx="5" presStyleCnt="8"/>
      <dgm:spPr>
        <a:solidFill>
          <a:srgbClr val="FF0000"/>
        </a:solidFill>
      </dgm:spPr>
    </dgm:pt>
    <dgm:pt modelId="{252CD82F-14E8-48D8-BECB-EDD364200EC1}" type="pres">
      <dgm:prSet presAssocID="{55F08DCB-4817-4359-94D9-00CBDA91F4E0}" presName="text4" presStyleLbl="fgAcc4" presStyleIdx="5" presStyleCnt="8">
        <dgm:presLayoutVars>
          <dgm:chPref val="3"/>
        </dgm:presLayoutVars>
      </dgm:prSet>
      <dgm:spPr/>
    </dgm:pt>
    <dgm:pt modelId="{35E1B979-7F1B-43D8-9017-AD03706F65EF}" type="pres">
      <dgm:prSet presAssocID="{55F08DCB-4817-4359-94D9-00CBDA91F4E0}" presName="hierChild5" presStyleCnt="0"/>
      <dgm:spPr/>
    </dgm:pt>
    <dgm:pt modelId="{D15306C3-1155-43B5-A231-FFB1AB10C360}" type="pres">
      <dgm:prSet presAssocID="{4839E8F2-EFC5-4493-95CA-2D1C8DCCE7C8}" presName="Name17" presStyleLbl="parChTrans1D3" presStyleIdx="3" presStyleCnt="4"/>
      <dgm:spPr/>
    </dgm:pt>
    <dgm:pt modelId="{6A913AAF-E7B0-4757-A73A-5FD44D2B641B}" type="pres">
      <dgm:prSet presAssocID="{95FAFD08-146D-458E-B0AB-13DBDFCEC2AC}" presName="hierRoot3" presStyleCnt="0"/>
      <dgm:spPr/>
    </dgm:pt>
    <dgm:pt modelId="{35EB71B7-A02A-44AA-8FD4-8644A2F4CA96}" type="pres">
      <dgm:prSet presAssocID="{95FAFD08-146D-458E-B0AB-13DBDFCEC2AC}" presName="composite3" presStyleCnt="0"/>
      <dgm:spPr/>
    </dgm:pt>
    <dgm:pt modelId="{404BBF41-6D70-4713-91F8-BA982B67B4A6}" type="pres">
      <dgm:prSet presAssocID="{95FAFD08-146D-458E-B0AB-13DBDFCEC2AC}" presName="background3" presStyleLbl="node3" presStyleIdx="3" presStyleCnt="4"/>
      <dgm:spPr/>
    </dgm:pt>
    <dgm:pt modelId="{0D1DD475-5D97-4770-9CCC-4C76F012A888}" type="pres">
      <dgm:prSet presAssocID="{95FAFD08-146D-458E-B0AB-13DBDFCEC2AC}" presName="text3" presStyleLbl="fgAcc3" presStyleIdx="3" presStyleCnt="4">
        <dgm:presLayoutVars>
          <dgm:chPref val="3"/>
        </dgm:presLayoutVars>
      </dgm:prSet>
      <dgm:spPr/>
    </dgm:pt>
    <dgm:pt modelId="{B063A7B1-1F11-47E1-940F-FA63A5658606}" type="pres">
      <dgm:prSet presAssocID="{95FAFD08-146D-458E-B0AB-13DBDFCEC2AC}" presName="hierChild4" presStyleCnt="0"/>
      <dgm:spPr/>
    </dgm:pt>
    <dgm:pt modelId="{1FE4D354-BCA2-420D-B3DC-B000B71708A2}" type="pres">
      <dgm:prSet presAssocID="{39F87D33-19E2-48FE-BF9C-42C0AB936AC8}" presName="Name23" presStyleLbl="parChTrans1D4" presStyleIdx="6" presStyleCnt="8"/>
      <dgm:spPr/>
    </dgm:pt>
    <dgm:pt modelId="{84A1B2E7-93E2-4623-80E6-CE69728D9E95}" type="pres">
      <dgm:prSet presAssocID="{0585DED6-9530-496C-976A-34CB85974F63}" presName="hierRoot4" presStyleCnt="0"/>
      <dgm:spPr/>
    </dgm:pt>
    <dgm:pt modelId="{D64B4946-F447-4485-B90C-E289803C6CA1}" type="pres">
      <dgm:prSet presAssocID="{0585DED6-9530-496C-976A-34CB85974F63}" presName="composite4" presStyleCnt="0"/>
      <dgm:spPr/>
    </dgm:pt>
    <dgm:pt modelId="{340F11C8-CF02-44CE-8ED5-C5F7662F06A4}" type="pres">
      <dgm:prSet presAssocID="{0585DED6-9530-496C-976A-34CB85974F63}" presName="background4" presStyleLbl="node4" presStyleIdx="6" presStyleCnt="8"/>
      <dgm:spPr/>
    </dgm:pt>
    <dgm:pt modelId="{5507FE72-2AC7-4591-BA24-2866CB1825BA}" type="pres">
      <dgm:prSet presAssocID="{0585DED6-9530-496C-976A-34CB85974F63}" presName="text4" presStyleLbl="fgAcc4" presStyleIdx="6" presStyleCnt="8">
        <dgm:presLayoutVars>
          <dgm:chPref val="3"/>
        </dgm:presLayoutVars>
      </dgm:prSet>
      <dgm:spPr/>
    </dgm:pt>
    <dgm:pt modelId="{05D7B728-EE0D-423C-8A12-0C7B4551C2DA}" type="pres">
      <dgm:prSet presAssocID="{0585DED6-9530-496C-976A-34CB85974F63}" presName="hierChild5" presStyleCnt="0"/>
      <dgm:spPr/>
    </dgm:pt>
    <dgm:pt modelId="{CBA6CA2E-4E14-4AD3-BA1E-6663771AFBE3}" type="pres">
      <dgm:prSet presAssocID="{14FEA22C-B079-47FB-AD18-6F59527A733B}" presName="Name23" presStyleLbl="parChTrans1D4" presStyleIdx="7" presStyleCnt="8"/>
      <dgm:spPr/>
    </dgm:pt>
    <dgm:pt modelId="{03E665F5-3746-4F5A-AC81-6A44494D5380}" type="pres">
      <dgm:prSet presAssocID="{F068F4D8-EBD2-41FA-96AA-95F91E1B141F}" presName="hierRoot4" presStyleCnt="0"/>
      <dgm:spPr/>
    </dgm:pt>
    <dgm:pt modelId="{832A8DCF-46EA-4DEF-832A-C15ABAC10726}" type="pres">
      <dgm:prSet presAssocID="{F068F4D8-EBD2-41FA-96AA-95F91E1B141F}" presName="composite4" presStyleCnt="0"/>
      <dgm:spPr/>
    </dgm:pt>
    <dgm:pt modelId="{843E3CF4-BC02-40CF-A4FF-17CBC257B87C}" type="pres">
      <dgm:prSet presAssocID="{F068F4D8-EBD2-41FA-96AA-95F91E1B141F}" presName="background4" presStyleLbl="node4" presStyleIdx="7" presStyleCnt="8"/>
      <dgm:spPr/>
    </dgm:pt>
    <dgm:pt modelId="{43E94A7E-C2FA-4C4B-B4B9-4785AC855F28}" type="pres">
      <dgm:prSet presAssocID="{F068F4D8-EBD2-41FA-96AA-95F91E1B141F}" presName="text4" presStyleLbl="fgAcc4" presStyleIdx="7" presStyleCnt="8">
        <dgm:presLayoutVars>
          <dgm:chPref val="3"/>
        </dgm:presLayoutVars>
      </dgm:prSet>
      <dgm:spPr/>
    </dgm:pt>
    <dgm:pt modelId="{F287B31F-2EA0-4057-B49D-D9327BDDC84C}" type="pres">
      <dgm:prSet presAssocID="{F068F4D8-EBD2-41FA-96AA-95F91E1B141F}" presName="hierChild5" presStyleCnt="0"/>
      <dgm:spPr/>
    </dgm:pt>
  </dgm:ptLst>
  <dgm:cxnLst>
    <dgm:cxn modelId="{086DCF02-B846-4513-99D7-03E1F97E5330}" srcId="{7185BEEC-F58E-42B4-BBC1-720857D2C7B5}" destId="{A18135BA-91C9-405E-8E44-4C0569353EB6}" srcOrd="1" destOrd="0" parTransId="{39244967-003C-45CB-8F42-186F807E2A6C}" sibTransId="{04AFE34F-4664-4E51-86B1-F8A700478752}"/>
    <dgm:cxn modelId="{840E4609-0BE6-47AD-9DC7-BEEE38868CA0}" type="presOf" srcId="{39244967-003C-45CB-8F42-186F807E2A6C}" destId="{379E8AC0-5D64-41A8-B901-613203C5CAEC}" srcOrd="0" destOrd="0" presId="urn:microsoft.com/office/officeart/2005/8/layout/hierarchy1"/>
    <dgm:cxn modelId="{D2F2AE0A-D2B4-439C-AA9C-65ABEF6FAA91}" type="presOf" srcId="{4839E8F2-EFC5-4493-95CA-2D1C8DCCE7C8}" destId="{D15306C3-1155-43B5-A231-FFB1AB10C360}" srcOrd="0" destOrd="0" presId="urn:microsoft.com/office/officeart/2005/8/layout/hierarchy1"/>
    <dgm:cxn modelId="{B42E4B14-0CB2-4B04-98C1-98A738B47B4C}" type="presOf" srcId="{F068F4D8-EBD2-41FA-96AA-95F91E1B141F}" destId="{43E94A7E-C2FA-4C4B-B4B9-4785AC855F28}" srcOrd="0" destOrd="0" presId="urn:microsoft.com/office/officeart/2005/8/layout/hierarchy1"/>
    <dgm:cxn modelId="{C2D59218-46B4-4C56-8493-B974D9FDFCD4}" type="presOf" srcId="{B7B0021E-2BF6-4F14-BF69-04557863EF6D}" destId="{DA16AAFF-B019-4713-8357-BCCCFE64229B}" srcOrd="0" destOrd="0" presId="urn:microsoft.com/office/officeart/2005/8/layout/hierarchy1"/>
    <dgm:cxn modelId="{EAA89D1D-5409-4D1C-8FBA-47615FB2DDF2}" type="presOf" srcId="{93C1B781-37D8-46E5-8F36-4DC336541D43}" destId="{7F3F2240-C33C-4DC6-8B3D-F58F21BE93FD}" srcOrd="0" destOrd="0" presId="urn:microsoft.com/office/officeart/2005/8/layout/hierarchy1"/>
    <dgm:cxn modelId="{1ED3BE24-7795-4BC0-B988-E4BE924CF51F}" type="presOf" srcId="{BD76D0A0-78FA-4322-BE2A-2CC7590EC34D}" destId="{367ADFD0-1334-4916-AF85-123B93DE3784}" srcOrd="0" destOrd="0" presId="urn:microsoft.com/office/officeart/2005/8/layout/hierarchy1"/>
    <dgm:cxn modelId="{D3A5722F-C5AA-4D00-B993-59E338F3A4F7}" type="presOf" srcId="{14FEA22C-B079-47FB-AD18-6F59527A733B}" destId="{CBA6CA2E-4E14-4AD3-BA1E-6663771AFBE3}" srcOrd="0" destOrd="0" presId="urn:microsoft.com/office/officeart/2005/8/layout/hierarchy1"/>
    <dgm:cxn modelId="{49807530-D4F6-4046-9D2D-D17CD154D335}" type="presOf" srcId="{06E9DFC7-1564-4BB4-9FD8-61B3A3BFFB8E}" destId="{FAA5E78B-0325-43BF-9977-79BB3F486B86}" srcOrd="0" destOrd="0" presId="urn:microsoft.com/office/officeart/2005/8/layout/hierarchy1"/>
    <dgm:cxn modelId="{8DCDD838-7261-4226-A32A-6F194C555112}" srcId="{7185BEEC-F58E-42B4-BBC1-720857D2C7B5}" destId="{E702DC6F-8EDC-440A-B5BD-F2A440998028}" srcOrd="2" destOrd="0" parTransId="{7C5EA2CF-DD2D-4648-9D47-622C2ACD354F}" sibTransId="{F53339B7-B137-4867-A3B0-0455257C6305}"/>
    <dgm:cxn modelId="{32DAAD3A-BA18-4E59-AFE8-636803987802}" srcId="{95FAFD08-146D-458E-B0AB-13DBDFCEC2AC}" destId="{F068F4D8-EBD2-41FA-96AA-95F91E1B141F}" srcOrd="1" destOrd="0" parTransId="{14FEA22C-B079-47FB-AD18-6F59527A733B}" sibTransId="{44E7C58B-763C-43DE-B4A5-5D48B5E0F5A7}"/>
    <dgm:cxn modelId="{B111BB60-518A-4FB8-8A22-9BD0074A6746}" srcId="{34C867B7-144F-42CB-AB48-5FAD34F374F6}" destId="{55F08DCB-4817-4359-94D9-00CBDA91F4E0}" srcOrd="0" destOrd="0" parTransId="{EE8D66A9-29F3-4927-AFB2-5BCF5442A83D}" sibTransId="{C80C896C-E0F1-4F1C-9F92-24BC0B662EB3}"/>
    <dgm:cxn modelId="{200F6548-4031-4CFD-93A4-8BC0F00ECE31}" type="presOf" srcId="{E702DC6F-8EDC-440A-B5BD-F2A440998028}" destId="{DB2CA3B1-061C-48C8-BA46-36FB037EB89B}" srcOrd="0" destOrd="0" presId="urn:microsoft.com/office/officeart/2005/8/layout/hierarchy1"/>
    <dgm:cxn modelId="{6CA06A69-91E4-4359-A8B3-253DAB869D2B}" type="presOf" srcId="{95FAFD08-146D-458E-B0AB-13DBDFCEC2AC}" destId="{0D1DD475-5D97-4770-9CCC-4C76F012A888}" srcOrd="0" destOrd="0" presId="urn:microsoft.com/office/officeart/2005/8/layout/hierarchy1"/>
    <dgm:cxn modelId="{0BCB684D-11C3-4C12-B4A8-43D6C82AAD51}" type="presOf" srcId="{E72894D7-DFA2-4A59-A317-9BC02B22A8D3}" destId="{40257FB0-D8A8-4A99-942F-E9752FCCFB6F}" srcOrd="0" destOrd="0" presId="urn:microsoft.com/office/officeart/2005/8/layout/hierarchy1"/>
    <dgm:cxn modelId="{BEB2816E-BCE3-4D5D-BA46-2DF6B69FD5A0}" type="presOf" srcId="{1B0F98FF-5419-4859-B5EC-29AE0463A4E5}" destId="{5D3FADA6-1F0E-4329-84D3-96F1544AAF91}" srcOrd="0" destOrd="0" presId="urn:microsoft.com/office/officeart/2005/8/layout/hierarchy1"/>
    <dgm:cxn modelId="{40A9574F-9745-4EA4-AE91-D3BE6C4211FC}" type="presOf" srcId="{C536BEC4-0283-4451-A1D7-74A0EA543272}" destId="{56C35B71-44D6-4492-87B8-16D5375C211A}" srcOrd="0" destOrd="0" presId="urn:microsoft.com/office/officeart/2005/8/layout/hierarchy1"/>
    <dgm:cxn modelId="{F861C253-B5FF-4662-A747-43B9318F7394}" srcId="{7185BEEC-F58E-42B4-BBC1-720857D2C7B5}" destId="{D17D0231-FEA8-4ADB-BCBF-2DF7EF139248}" srcOrd="0" destOrd="0" parTransId="{BD76D0A0-78FA-4322-BE2A-2CC7590EC34D}" sibTransId="{F20770D6-7A01-4087-B596-A8FBDC695AEA}"/>
    <dgm:cxn modelId="{65C8A074-FAFB-469A-8198-304C8913CF70}" type="presOf" srcId="{7C5EA2CF-DD2D-4648-9D47-622C2ACD354F}" destId="{688F6F2A-8D3D-4BAC-9073-85EB82A431CC}" srcOrd="0" destOrd="0" presId="urn:microsoft.com/office/officeart/2005/8/layout/hierarchy1"/>
    <dgm:cxn modelId="{8964DF55-E9F1-412E-8E21-C13316784A90}" type="presOf" srcId="{89526275-23FD-4F42-923B-D4255D5B6152}" destId="{E5E2CBA3-1F42-4FAD-8F80-24BF28982492}" srcOrd="0" destOrd="0" presId="urn:microsoft.com/office/officeart/2005/8/layout/hierarchy1"/>
    <dgm:cxn modelId="{74FFB379-260D-4BCF-A323-4BA1F93D8635}" type="presOf" srcId="{4EE012C0-C56B-4653-B7D1-1BD429EEDAE7}" destId="{B417F4B9-584B-4A4C-B3E4-6C5091BFFCB2}" srcOrd="0" destOrd="0" presId="urn:microsoft.com/office/officeart/2005/8/layout/hierarchy1"/>
    <dgm:cxn modelId="{BD827A8D-DF19-4D96-A2F5-6B096FBD848C}" type="presOf" srcId="{7185BEEC-F58E-42B4-BBC1-720857D2C7B5}" destId="{C808E259-68B8-4547-98DF-008AAAA5798F}" srcOrd="0" destOrd="0" presId="urn:microsoft.com/office/officeart/2005/8/layout/hierarchy1"/>
    <dgm:cxn modelId="{A1E2C88E-12A5-4BF1-B619-67CFB3E65A5A}" type="presOf" srcId="{A3C8C87B-E1F4-4BA8-8097-A988335C2322}" destId="{23335EF7-CCF8-468D-AA4A-052452F0DFF5}" srcOrd="0" destOrd="0" presId="urn:microsoft.com/office/officeart/2005/8/layout/hierarchy1"/>
    <dgm:cxn modelId="{8E331998-C72E-40BD-999A-B04B7E7B1EB0}" type="presOf" srcId="{39F87D33-19E2-48FE-BF9C-42C0AB936AC8}" destId="{1FE4D354-BCA2-420D-B3DC-B000B71708A2}" srcOrd="0" destOrd="0" presId="urn:microsoft.com/office/officeart/2005/8/layout/hierarchy1"/>
    <dgm:cxn modelId="{7AB18C9D-63A9-4FC5-BEC3-E3B0EFFA766C}" srcId="{E72894D7-DFA2-4A59-A317-9BC02B22A8D3}" destId="{95FAFD08-146D-458E-B0AB-13DBDFCEC2AC}" srcOrd="3" destOrd="0" parTransId="{4839E8F2-EFC5-4493-95CA-2D1C8DCCE7C8}" sibTransId="{2E9B403A-3F11-44E7-A922-AC5A2FAD493C}"/>
    <dgm:cxn modelId="{CE2DCBA2-94BE-4508-BAC5-CA962E962484}" type="presOf" srcId="{C900E24D-A540-43D3-87ED-129C3C894384}" destId="{E7768574-C310-4BCE-9E1A-9C3B1267F3C0}" srcOrd="0" destOrd="0" presId="urn:microsoft.com/office/officeart/2005/8/layout/hierarchy1"/>
    <dgm:cxn modelId="{E8DC71A7-2149-4009-9B6B-C6FFB94A2725}" srcId="{E72894D7-DFA2-4A59-A317-9BC02B22A8D3}" destId="{7185BEEC-F58E-42B4-BBC1-720857D2C7B5}" srcOrd="1" destOrd="0" parTransId="{A3C8C87B-E1F4-4BA8-8097-A988335C2322}" sibTransId="{237FC950-BDA5-4EB8-9AAC-F680BABF9B12}"/>
    <dgm:cxn modelId="{E64613AF-1564-4DF7-AD5C-FE34BFE235F5}" type="presOf" srcId="{55F08DCB-4817-4359-94D9-00CBDA91F4E0}" destId="{252CD82F-14E8-48D8-BECB-EDD364200EC1}" srcOrd="0" destOrd="0" presId="urn:microsoft.com/office/officeart/2005/8/layout/hierarchy1"/>
    <dgm:cxn modelId="{09A5A9B1-F35C-447A-88E2-6F29DB6E593A}" srcId="{E72894D7-DFA2-4A59-A317-9BC02B22A8D3}" destId="{B7B0021E-2BF6-4F14-BF69-04557863EF6D}" srcOrd="0" destOrd="0" parTransId="{06E9DFC7-1564-4BB4-9FD8-61B3A3BFFB8E}" sibTransId="{E8D40FD3-B8E5-4880-BC4F-05527B470434}"/>
    <dgm:cxn modelId="{C043C3B1-3705-4EF6-9827-E8AFD531689F}" type="presOf" srcId="{34C867B7-144F-42CB-AB48-5FAD34F374F6}" destId="{B9080ABF-22E1-4B8D-9D67-9072B159BFCD}" srcOrd="0" destOrd="0" presId="urn:microsoft.com/office/officeart/2005/8/layout/hierarchy1"/>
    <dgm:cxn modelId="{272778C0-3EBF-416A-B25C-C0490ACE2ECD}" srcId="{4EE012C0-C56B-4653-B7D1-1BD429EEDAE7}" destId="{C900E24D-A540-43D3-87ED-129C3C894384}" srcOrd="0" destOrd="0" parTransId="{5195CF4C-13ED-4DFE-BFE3-FD8A6E139CEA}" sibTransId="{3E9311D0-94CD-46CD-ACD4-B008781ABAE3}"/>
    <dgm:cxn modelId="{F2A1ABC0-4D2F-4174-93F7-5C6BCCB71081}" type="presOf" srcId="{C343DDA5-181D-4247-9F55-6A95DD2391D4}" destId="{7B5C60E7-F410-47C5-9AF9-B5D741F6611A}" srcOrd="0" destOrd="0" presId="urn:microsoft.com/office/officeart/2005/8/layout/hierarchy1"/>
    <dgm:cxn modelId="{C78A46C3-211B-42FA-8D79-DA18094057C9}" type="presOf" srcId="{D17D0231-FEA8-4ADB-BCBF-2DF7EF139248}" destId="{153B33BF-2E99-4A8E-958F-FABF835AC520}" srcOrd="0" destOrd="0" presId="urn:microsoft.com/office/officeart/2005/8/layout/hierarchy1"/>
    <dgm:cxn modelId="{7DC3C6C3-2288-419A-9CB2-FA6F9E2E82F0}" type="presOf" srcId="{A18135BA-91C9-405E-8E44-4C0569353EB6}" destId="{478F6EA0-8F15-411E-9637-F2A30CBAB727}" srcOrd="0" destOrd="0" presId="urn:microsoft.com/office/officeart/2005/8/layout/hierarchy1"/>
    <dgm:cxn modelId="{3ED83CD7-5D0D-4EAD-838F-0FE0C7386D10}" type="presOf" srcId="{EE8D66A9-29F3-4927-AFB2-5BCF5442A83D}" destId="{D79C90D2-FBBA-408F-967E-CED99E352441}" srcOrd="0" destOrd="0" presId="urn:microsoft.com/office/officeart/2005/8/layout/hierarchy1"/>
    <dgm:cxn modelId="{BDA6F3DB-BC80-48A7-A75C-E639D7677AB2}" srcId="{B7B0021E-2BF6-4F14-BF69-04557863EF6D}" destId="{89526275-23FD-4F42-923B-D4255D5B6152}" srcOrd="1" destOrd="0" parTransId="{913E5023-5ADB-4E1E-A21D-4D52AE6D9533}" sibTransId="{5E67A448-E1AF-4AB6-A174-58DE2C360710}"/>
    <dgm:cxn modelId="{87FF6AE1-9593-4FFC-8104-04877720ECCC}" srcId="{B7B0021E-2BF6-4F14-BF69-04557863EF6D}" destId="{C343DDA5-181D-4247-9F55-6A95DD2391D4}" srcOrd="0" destOrd="0" parTransId="{93C1B781-37D8-46E5-8F36-4DC336541D43}" sibTransId="{9BB7C74B-44E3-4B06-A7D3-6563DE39BEA6}"/>
    <dgm:cxn modelId="{032CDDE6-0A47-4BA4-8ED6-F5D138955E84}" srcId="{E72894D7-DFA2-4A59-A317-9BC02B22A8D3}" destId="{34C867B7-144F-42CB-AB48-5FAD34F374F6}" srcOrd="2" destOrd="0" parTransId="{C536BEC4-0283-4451-A1D7-74A0EA543272}" sibTransId="{B213BE42-EB3A-4450-BC18-293A53A136D2}"/>
    <dgm:cxn modelId="{AF1879EB-E771-4D28-AA4D-90147E627B2F}" type="presOf" srcId="{0585DED6-9530-496C-976A-34CB85974F63}" destId="{5507FE72-2AC7-4591-BA24-2866CB1825BA}" srcOrd="0" destOrd="0" presId="urn:microsoft.com/office/officeart/2005/8/layout/hierarchy1"/>
    <dgm:cxn modelId="{6A57F4EC-5566-4AAE-9C12-E5DEE4F698CD}" srcId="{95FAFD08-146D-458E-B0AB-13DBDFCEC2AC}" destId="{0585DED6-9530-496C-976A-34CB85974F63}" srcOrd="0" destOrd="0" parTransId="{39F87D33-19E2-48FE-BF9C-42C0AB936AC8}" sibTransId="{B86C8266-9A58-4EB1-865F-C235E9DF4B1D}"/>
    <dgm:cxn modelId="{5DE6BDF1-8807-426A-98E1-42C1F8585053}" srcId="{C900E24D-A540-43D3-87ED-129C3C894384}" destId="{E72894D7-DFA2-4A59-A317-9BC02B22A8D3}" srcOrd="0" destOrd="0" parTransId="{1B0F98FF-5419-4859-B5EC-29AE0463A4E5}" sibTransId="{FCA30E81-1A30-4D87-BC5F-1A6127C00040}"/>
    <dgm:cxn modelId="{C5AC86F3-5D19-486D-BB64-F3B8868912A1}" type="presOf" srcId="{913E5023-5ADB-4E1E-A21D-4D52AE6D9533}" destId="{1369A0CE-0657-41E1-9F95-E692595C1D79}" srcOrd="0" destOrd="0" presId="urn:microsoft.com/office/officeart/2005/8/layout/hierarchy1"/>
    <dgm:cxn modelId="{02A034FD-8282-4ADA-95D2-6AB7196E6B77}" type="presParOf" srcId="{B417F4B9-584B-4A4C-B3E4-6C5091BFFCB2}" destId="{6B1CBEA1-B6F1-4EC4-8032-CE1BB24934E4}" srcOrd="0" destOrd="0" presId="urn:microsoft.com/office/officeart/2005/8/layout/hierarchy1"/>
    <dgm:cxn modelId="{0216FD3E-9760-4D23-A662-7014245F38DA}" type="presParOf" srcId="{6B1CBEA1-B6F1-4EC4-8032-CE1BB24934E4}" destId="{DA4CDCEE-C3F0-4DCD-BF00-A2479330A2D7}" srcOrd="0" destOrd="0" presId="urn:microsoft.com/office/officeart/2005/8/layout/hierarchy1"/>
    <dgm:cxn modelId="{4A824255-74C2-4E80-AEFB-2C6E926BAA03}" type="presParOf" srcId="{DA4CDCEE-C3F0-4DCD-BF00-A2479330A2D7}" destId="{74C6AFC1-6361-4DAA-95EE-C90381A6CE84}" srcOrd="0" destOrd="0" presId="urn:microsoft.com/office/officeart/2005/8/layout/hierarchy1"/>
    <dgm:cxn modelId="{44EFE5E9-29D5-4FB5-9608-8CC0380F0977}" type="presParOf" srcId="{DA4CDCEE-C3F0-4DCD-BF00-A2479330A2D7}" destId="{E7768574-C310-4BCE-9E1A-9C3B1267F3C0}" srcOrd="1" destOrd="0" presId="urn:microsoft.com/office/officeart/2005/8/layout/hierarchy1"/>
    <dgm:cxn modelId="{FF9CCCBC-80AF-416B-BD5B-AF4F83725231}" type="presParOf" srcId="{6B1CBEA1-B6F1-4EC4-8032-CE1BB24934E4}" destId="{F6C2B7A1-848B-45AE-8DF1-122FF597563D}" srcOrd="1" destOrd="0" presId="urn:microsoft.com/office/officeart/2005/8/layout/hierarchy1"/>
    <dgm:cxn modelId="{7A7E7034-5F09-4F6E-8E23-FF75F05D4DC0}" type="presParOf" srcId="{F6C2B7A1-848B-45AE-8DF1-122FF597563D}" destId="{5D3FADA6-1F0E-4329-84D3-96F1544AAF91}" srcOrd="0" destOrd="0" presId="urn:microsoft.com/office/officeart/2005/8/layout/hierarchy1"/>
    <dgm:cxn modelId="{33FFFB33-735A-4232-8237-CCBAE7E77BA7}" type="presParOf" srcId="{F6C2B7A1-848B-45AE-8DF1-122FF597563D}" destId="{D5F01611-41AE-4B52-A470-D51F0081F73F}" srcOrd="1" destOrd="0" presId="urn:microsoft.com/office/officeart/2005/8/layout/hierarchy1"/>
    <dgm:cxn modelId="{98ACAFC0-EB91-4B90-ADA9-534AF5E04F5D}" type="presParOf" srcId="{D5F01611-41AE-4B52-A470-D51F0081F73F}" destId="{891E252E-48E2-42B9-8383-58D61702FB32}" srcOrd="0" destOrd="0" presId="urn:microsoft.com/office/officeart/2005/8/layout/hierarchy1"/>
    <dgm:cxn modelId="{EE358666-7503-4BDF-A71C-EE02D1C3E1D7}" type="presParOf" srcId="{891E252E-48E2-42B9-8383-58D61702FB32}" destId="{82C8F353-3C9B-4F54-842C-4B4DD5A13F05}" srcOrd="0" destOrd="0" presId="urn:microsoft.com/office/officeart/2005/8/layout/hierarchy1"/>
    <dgm:cxn modelId="{74A3ABED-435F-4279-921C-01C0C032AE71}" type="presParOf" srcId="{891E252E-48E2-42B9-8383-58D61702FB32}" destId="{40257FB0-D8A8-4A99-942F-E9752FCCFB6F}" srcOrd="1" destOrd="0" presId="urn:microsoft.com/office/officeart/2005/8/layout/hierarchy1"/>
    <dgm:cxn modelId="{1D994125-4FCD-4CA9-BA9E-96E490ADA5FA}" type="presParOf" srcId="{D5F01611-41AE-4B52-A470-D51F0081F73F}" destId="{FFA4622D-55AA-451E-B519-83E78245E9E6}" srcOrd="1" destOrd="0" presId="urn:microsoft.com/office/officeart/2005/8/layout/hierarchy1"/>
    <dgm:cxn modelId="{BCB9823C-82B8-4A78-9388-3F52C202CF40}" type="presParOf" srcId="{FFA4622D-55AA-451E-B519-83E78245E9E6}" destId="{FAA5E78B-0325-43BF-9977-79BB3F486B86}" srcOrd="0" destOrd="0" presId="urn:microsoft.com/office/officeart/2005/8/layout/hierarchy1"/>
    <dgm:cxn modelId="{65701633-D81C-4C7C-9CED-441E4960F10D}" type="presParOf" srcId="{FFA4622D-55AA-451E-B519-83E78245E9E6}" destId="{5F47FF59-A27D-401E-B698-728EB71B22CB}" srcOrd="1" destOrd="0" presId="urn:microsoft.com/office/officeart/2005/8/layout/hierarchy1"/>
    <dgm:cxn modelId="{99699EC4-2506-4CA9-B8FC-7916A663CA0D}" type="presParOf" srcId="{5F47FF59-A27D-401E-B698-728EB71B22CB}" destId="{0C6DBC09-6103-4186-9BD8-A07CA0883280}" srcOrd="0" destOrd="0" presId="urn:microsoft.com/office/officeart/2005/8/layout/hierarchy1"/>
    <dgm:cxn modelId="{9FB73BCA-1910-4618-9BD0-BFA193B6E4DB}" type="presParOf" srcId="{0C6DBC09-6103-4186-9BD8-A07CA0883280}" destId="{CDF8BD51-8A60-492C-A10E-09E1268CDCC3}" srcOrd="0" destOrd="0" presId="urn:microsoft.com/office/officeart/2005/8/layout/hierarchy1"/>
    <dgm:cxn modelId="{4405327B-1C10-455B-9AEF-CF8A6B4782EC}" type="presParOf" srcId="{0C6DBC09-6103-4186-9BD8-A07CA0883280}" destId="{DA16AAFF-B019-4713-8357-BCCCFE64229B}" srcOrd="1" destOrd="0" presId="urn:microsoft.com/office/officeart/2005/8/layout/hierarchy1"/>
    <dgm:cxn modelId="{8197AF11-3743-4123-B5A4-B1B61094F8CC}" type="presParOf" srcId="{5F47FF59-A27D-401E-B698-728EB71B22CB}" destId="{A61FAF22-B319-4AC7-A1FE-9EF275606754}" srcOrd="1" destOrd="0" presId="urn:microsoft.com/office/officeart/2005/8/layout/hierarchy1"/>
    <dgm:cxn modelId="{ED11E018-BEB2-4D03-B8FF-00A3B1261C60}" type="presParOf" srcId="{A61FAF22-B319-4AC7-A1FE-9EF275606754}" destId="{7F3F2240-C33C-4DC6-8B3D-F58F21BE93FD}" srcOrd="0" destOrd="0" presId="urn:microsoft.com/office/officeart/2005/8/layout/hierarchy1"/>
    <dgm:cxn modelId="{22C6B6B5-2765-4248-835E-978566FE8AFD}" type="presParOf" srcId="{A61FAF22-B319-4AC7-A1FE-9EF275606754}" destId="{D883E5AF-15EC-4C1A-B241-D2B5C41CDBE9}" srcOrd="1" destOrd="0" presId="urn:microsoft.com/office/officeart/2005/8/layout/hierarchy1"/>
    <dgm:cxn modelId="{413C03F4-6952-4F31-BC3B-A2E02F61B4BC}" type="presParOf" srcId="{D883E5AF-15EC-4C1A-B241-D2B5C41CDBE9}" destId="{11A8AAF5-91CB-40CB-8895-C1F78EA6FB91}" srcOrd="0" destOrd="0" presId="urn:microsoft.com/office/officeart/2005/8/layout/hierarchy1"/>
    <dgm:cxn modelId="{F9588991-0B56-4C75-80A2-8325EEBB2C6E}" type="presParOf" srcId="{11A8AAF5-91CB-40CB-8895-C1F78EA6FB91}" destId="{686EBDEE-B16D-47D5-821E-E409D2160139}" srcOrd="0" destOrd="0" presId="urn:microsoft.com/office/officeart/2005/8/layout/hierarchy1"/>
    <dgm:cxn modelId="{C9B2CB81-9395-4146-B227-9D700A954E88}" type="presParOf" srcId="{11A8AAF5-91CB-40CB-8895-C1F78EA6FB91}" destId="{7B5C60E7-F410-47C5-9AF9-B5D741F6611A}" srcOrd="1" destOrd="0" presId="urn:microsoft.com/office/officeart/2005/8/layout/hierarchy1"/>
    <dgm:cxn modelId="{D7BE60C6-725A-4C1A-91DC-D6DDE249E078}" type="presParOf" srcId="{D883E5AF-15EC-4C1A-B241-D2B5C41CDBE9}" destId="{98C7FC21-C273-489D-9000-373FA20D2102}" srcOrd="1" destOrd="0" presId="urn:microsoft.com/office/officeart/2005/8/layout/hierarchy1"/>
    <dgm:cxn modelId="{54F9F2C3-4247-44E5-A665-9D223F9AF94A}" type="presParOf" srcId="{A61FAF22-B319-4AC7-A1FE-9EF275606754}" destId="{1369A0CE-0657-41E1-9F95-E692595C1D79}" srcOrd="2" destOrd="0" presId="urn:microsoft.com/office/officeart/2005/8/layout/hierarchy1"/>
    <dgm:cxn modelId="{5CF8BDF6-3ABE-4D00-B0FD-E845C954D925}" type="presParOf" srcId="{A61FAF22-B319-4AC7-A1FE-9EF275606754}" destId="{E5377952-4919-4989-9301-61CCDC092327}" srcOrd="3" destOrd="0" presId="urn:microsoft.com/office/officeart/2005/8/layout/hierarchy1"/>
    <dgm:cxn modelId="{E2E6F560-0418-43DE-9C98-84E19F7C8675}" type="presParOf" srcId="{E5377952-4919-4989-9301-61CCDC092327}" destId="{735998BB-7AAF-4E1F-A3BA-AD5C36346528}" srcOrd="0" destOrd="0" presId="urn:microsoft.com/office/officeart/2005/8/layout/hierarchy1"/>
    <dgm:cxn modelId="{A552C3B1-5DA1-4C5D-A565-FFC530809CD7}" type="presParOf" srcId="{735998BB-7AAF-4E1F-A3BA-AD5C36346528}" destId="{E3628C10-2D07-45C6-9484-BA91C81CE8A8}" srcOrd="0" destOrd="0" presId="urn:microsoft.com/office/officeart/2005/8/layout/hierarchy1"/>
    <dgm:cxn modelId="{345B1626-E610-46B3-A4A7-E3FABFA21C5D}" type="presParOf" srcId="{735998BB-7AAF-4E1F-A3BA-AD5C36346528}" destId="{E5E2CBA3-1F42-4FAD-8F80-24BF28982492}" srcOrd="1" destOrd="0" presId="urn:microsoft.com/office/officeart/2005/8/layout/hierarchy1"/>
    <dgm:cxn modelId="{8E9EB7C8-ADFE-4F5A-BDD2-1C7D70A45D4F}" type="presParOf" srcId="{E5377952-4919-4989-9301-61CCDC092327}" destId="{C8205926-C032-4056-84F4-1ADD7478D61B}" srcOrd="1" destOrd="0" presId="urn:microsoft.com/office/officeart/2005/8/layout/hierarchy1"/>
    <dgm:cxn modelId="{2769FE37-8AA0-44C3-9596-9F472B6FCA08}" type="presParOf" srcId="{FFA4622D-55AA-451E-B519-83E78245E9E6}" destId="{23335EF7-CCF8-468D-AA4A-052452F0DFF5}" srcOrd="2" destOrd="0" presId="urn:microsoft.com/office/officeart/2005/8/layout/hierarchy1"/>
    <dgm:cxn modelId="{3DE2D4DA-54A0-456F-8993-55807D9A8FCA}" type="presParOf" srcId="{FFA4622D-55AA-451E-B519-83E78245E9E6}" destId="{282EDC70-9B31-45E0-BEFA-1F876F8E7BD6}" srcOrd="3" destOrd="0" presId="urn:microsoft.com/office/officeart/2005/8/layout/hierarchy1"/>
    <dgm:cxn modelId="{9B993C6B-C8E3-4561-A84F-A4242019E474}" type="presParOf" srcId="{282EDC70-9B31-45E0-BEFA-1F876F8E7BD6}" destId="{6EB7184B-C85C-4AD8-B1FB-B4C0293CA7BE}" srcOrd="0" destOrd="0" presId="urn:microsoft.com/office/officeart/2005/8/layout/hierarchy1"/>
    <dgm:cxn modelId="{17342E80-5E29-4BCF-998F-FEC58099B07D}" type="presParOf" srcId="{6EB7184B-C85C-4AD8-B1FB-B4C0293CA7BE}" destId="{A898F2B9-E8CD-4133-BB49-A61F22F12C5C}" srcOrd="0" destOrd="0" presId="urn:microsoft.com/office/officeart/2005/8/layout/hierarchy1"/>
    <dgm:cxn modelId="{15832BFA-CDA2-4EC4-9254-F469A24CAA70}" type="presParOf" srcId="{6EB7184B-C85C-4AD8-B1FB-B4C0293CA7BE}" destId="{C808E259-68B8-4547-98DF-008AAAA5798F}" srcOrd="1" destOrd="0" presId="urn:microsoft.com/office/officeart/2005/8/layout/hierarchy1"/>
    <dgm:cxn modelId="{C4F72D37-0F4D-45E4-A0C4-14B006951001}" type="presParOf" srcId="{282EDC70-9B31-45E0-BEFA-1F876F8E7BD6}" destId="{2B336D6C-C995-4AC8-8A27-D3A87C836791}" srcOrd="1" destOrd="0" presId="urn:microsoft.com/office/officeart/2005/8/layout/hierarchy1"/>
    <dgm:cxn modelId="{41B10397-6547-4222-AFBA-23D705E1C703}" type="presParOf" srcId="{2B336D6C-C995-4AC8-8A27-D3A87C836791}" destId="{367ADFD0-1334-4916-AF85-123B93DE3784}" srcOrd="0" destOrd="0" presId="urn:microsoft.com/office/officeart/2005/8/layout/hierarchy1"/>
    <dgm:cxn modelId="{5D11568F-EC92-46D5-A844-BD809B767A85}" type="presParOf" srcId="{2B336D6C-C995-4AC8-8A27-D3A87C836791}" destId="{8102BA56-D603-4C0B-B755-6B4BD9CA6B4F}" srcOrd="1" destOrd="0" presId="urn:microsoft.com/office/officeart/2005/8/layout/hierarchy1"/>
    <dgm:cxn modelId="{9B55252F-DC1A-4482-8586-674B89595005}" type="presParOf" srcId="{8102BA56-D603-4C0B-B755-6B4BD9CA6B4F}" destId="{B0A16718-E9D7-42CE-B923-CDE679DFF9BB}" srcOrd="0" destOrd="0" presId="urn:microsoft.com/office/officeart/2005/8/layout/hierarchy1"/>
    <dgm:cxn modelId="{0DD1ADD8-9343-4ADB-A2E8-3F110BF889A1}" type="presParOf" srcId="{B0A16718-E9D7-42CE-B923-CDE679DFF9BB}" destId="{51ACD40C-2C0F-4505-A712-A7B7C81AE3A1}" srcOrd="0" destOrd="0" presId="urn:microsoft.com/office/officeart/2005/8/layout/hierarchy1"/>
    <dgm:cxn modelId="{F676B283-4FAB-40DD-830B-025417192EB5}" type="presParOf" srcId="{B0A16718-E9D7-42CE-B923-CDE679DFF9BB}" destId="{153B33BF-2E99-4A8E-958F-FABF835AC520}" srcOrd="1" destOrd="0" presId="urn:microsoft.com/office/officeart/2005/8/layout/hierarchy1"/>
    <dgm:cxn modelId="{C94C0D96-A62C-4D89-9B2B-825A8D4FAC27}" type="presParOf" srcId="{8102BA56-D603-4C0B-B755-6B4BD9CA6B4F}" destId="{F12FD220-4062-4694-ADA5-844633FBD339}" srcOrd="1" destOrd="0" presId="urn:microsoft.com/office/officeart/2005/8/layout/hierarchy1"/>
    <dgm:cxn modelId="{016E935D-E4CB-4342-9FA3-174640E1D614}" type="presParOf" srcId="{2B336D6C-C995-4AC8-8A27-D3A87C836791}" destId="{379E8AC0-5D64-41A8-B901-613203C5CAEC}" srcOrd="2" destOrd="0" presId="urn:microsoft.com/office/officeart/2005/8/layout/hierarchy1"/>
    <dgm:cxn modelId="{9DC78831-6167-4182-8983-FE5C2BF3C93E}" type="presParOf" srcId="{2B336D6C-C995-4AC8-8A27-D3A87C836791}" destId="{57D4E423-F47A-4E63-AC3D-2677FC2804C6}" srcOrd="3" destOrd="0" presId="urn:microsoft.com/office/officeart/2005/8/layout/hierarchy1"/>
    <dgm:cxn modelId="{ED6EA0E6-847F-483B-B2ED-25D22963DF55}" type="presParOf" srcId="{57D4E423-F47A-4E63-AC3D-2677FC2804C6}" destId="{BE580EE4-16A7-4777-9528-4A336E82E215}" srcOrd="0" destOrd="0" presId="urn:microsoft.com/office/officeart/2005/8/layout/hierarchy1"/>
    <dgm:cxn modelId="{8AEB1D6A-4E59-4B9B-8244-04F31FBFD259}" type="presParOf" srcId="{BE580EE4-16A7-4777-9528-4A336E82E215}" destId="{65C53571-9FE5-4075-AF1E-7AF4206B459E}" srcOrd="0" destOrd="0" presId="urn:microsoft.com/office/officeart/2005/8/layout/hierarchy1"/>
    <dgm:cxn modelId="{A0CCDD07-07CD-4460-8BEC-C867DE2CFD9F}" type="presParOf" srcId="{BE580EE4-16A7-4777-9528-4A336E82E215}" destId="{478F6EA0-8F15-411E-9637-F2A30CBAB727}" srcOrd="1" destOrd="0" presId="urn:microsoft.com/office/officeart/2005/8/layout/hierarchy1"/>
    <dgm:cxn modelId="{1CCE739A-1BFB-4AD8-B29E-E2F4146605F1}" type="presParOf" srcId="{57D4E423-F47A-4E63-AC3D-2677FC2804C6}" destId="{EF56EF10-1B23-4E1A-9A42-48D2C264A536}" srcOrd="1" destOrd="0" presId="urn:microsoft.com/office/officeart/2005/8/layout/hierarchy1"/>
    <dgm:cxn modelId="{DE5A7150-8662-4EE8-8E69-98E3B1ABA41F}" type="presParOf" srcId="{2B336D6C-C995-4AC8-8A27-D3A87C836791}" destId="{688F6F2A-8D3D-4BAC-9073-85EB82A431CC}" srcOrd="4" destOrd="0" presId="urn:microsoft.com/office/officeart/2005/8/layout/hierarchy1"/>
    <dgm:cxn modelId="{100A0C1F-7009-4FA8-AB4A-E4C3E1C8223E}" type="presParOf" srcId="{2B336D6C-C995-4AC8-8A27-D3A87C836791}" destId="{875A7CF4-5011-4C5F-88D8-F207BB6FFCBC}" srcOrd="5" destOrd="0" presId="urn:microsoft.com/office/officeart/2005/8/layout/hierarchy1"/>
    <dgm:cxn modelId="{4993A334-0845-4489-9BA7-DF11D0EEBCEE}" type="presParOf" srcId="{875A7CF4-5011-4C5F-88D8-F207BB6FFCBC}" destId="{26B4399B-E185-47B0-B7A1-C25676144499}" srcOrd="0" destOrd="0" presId="urn:microsoft.com/office/officeart/2005/8/layout/hierarchy1"/>
    <dgm:cxn modelId="{7D54C0C7-9DD5-4D3C-8CC7-BC51B9B2DA27}" type="presParOf" srcId="{26B4399B-E185-47B0-B7A1-C25676144499}" destId="{476B9CE1-AF7C-44F0-B469-B728150C217B}" srcOrd="0" destOrd="0" presId="urn:microsoft.com/office/officeart/2005/8/layout/hierarchy1"/>
    <dgm:cxn modelId="{9F1D16B6-0569-4C8E-9E88-FC719A81C7C5}" type="presParOf" srcId="{26B4399B-E185-47B0-B7A1-C25676144499}" destId="{DB2CA3B1-061C-48C8-BA46-36FB037EB89B}" srcOrd="1" destOrd="0" presId="urn:microsoft.com/office/officeart/2005/8/layout/hierarchy1"/>
    <dgm:cxn modelId="{EA89D3D5-649A-4F1A-BD39-4A40338DAFB7}" type="presParOf" srcId="{875A7CF4-5011-4C5F-88D8-F207BB6FFCBC}" destId="{FCF60891-4164-40E8-A013-BACB124C289C}" srcOrd="1" destOrd="0" presId="urn:microsoft.com/office/officeart/2005/8/layout/hierarchy1"/>
    <dgm:cxn modelId="{55CDFB6A-528D-424A-BEEE-2F3701C2B4C0}" type="presParOf" srcId="{FFA4622D-55AA-451E-B519-83E78245E9E6}" destId="{56C35B71-44D6-4492-87B8-16D5375C211A}" srcOrd="4" destOrd="0" presId="urn:microsoft.com/office/officeart/2005/8/layout/hierarchy1"/>
    <dgm:cxn modelId="{0FD9AE8E-F8DF-4A42-8070-BD4D9534DD9E}" type="presParOf" srcId="{FFA4622D-55AA-451E-B519-83E78245E9E6}" destId="{8AA79193-3F11-40DD-88B1-25C176FDE11F}" srcOrd="5" destOrd="0" presId="urn:microsoft.com/office/officeart/2005/8/layout/hierarchy1"/>
    <dgm:cxn modelId="{CD974774-D54C-4C22-A98C-05EA56A7E8A0}" type="presParOf" srcId="{8AA79193-3F11-40DD-88B1-25C176FDE11F}" destId="{68CAD5FE-48ED-4423-8212-CEB829404B74}" srcOrd="0" destOrd="0" presId="urn:microsoft.com/office/officeart/2005/8/layout/hierarchy1"/>
    <dgm:cxn modelId="{F6C817E2-266B-4359-BA0F-7A7E0C37554C}" type="presParOf" srcId="{68CAD5FE-48ED-4423-8212-CEB829404B74}" destId="{071B3C16-6BF3-4B3A-A692-C96C1F8C8C9E}" srcOrd="0" destOrd="0" presId="urn:microsoft.com/office/officeart/2005/8/layout/hierarchy1"/>
    <dgm:cxn modelId="{A7824BCC-86DF-4B7C-9362-6F267BBFE163}" type="presParOf" srcId="{68CAD5FE-48ED-4423-8212-CEB829404B74}" destId="{B9080ABF-22E1-4B8D-9D67-9072B159BFCD}" srcOrd="1" destOrd="0" presId="urn:microsoft.com/office/officeart/2005/8/layout/hierarchy1"/>
    <dgm:cxn modelId="{5EDA1397-F815-4665-A1B3-8657708D0C2A}" type="presParOf" srcId="{8AA79193-3F11-40DD-88B1-25C176FDE11F}" destId="{DC12649E-2999-4B85-9E88-4C2DB64B0327}" srcOrd="1" destOrd="0" presId="urn:microsoft.com/office/officeart/2005/8/layout/hierarchy1"/>
    <dgm:cxn modelId="{0C8189AA-CF88-49B6-B6D0-BFA6289254BE}" type="presParOf" srcId="{DC12649E-2999-4B85-9E88-4C2DB64B0327}" destId="{D79C90D2-FBBA-408F-967E-CED99E352441}" srcOrd="0" destOrd="0" presId="urn:microsoft.com/office/officeart/2005/8/layout/hierarchy1"/>
    <dgm:cxn modelId="{E4191DF3-8E91-4F3E-BE21-9A6F09EB33E8}" type="presParOf" srcId="{DC12649E-2999-4B85-9E88-4C2DB64B0327}" destId="{EAE51CCD-27A9-4DF1-BC0E-80A19D90BB04}" srcOrd="1" destOrd="0" presId="urn:microsoft.com/office/officeart/2005/8/layout/hierarchy1"/>
    <dgm:cxn modelId="{3A17443B-71FE-460F-98E0-004836F14A86}" type="presParOf" srcId="{EAE51CCD-27A9-4DF1-BC0E-80A19D90BB04}" destId="{63CCBDFD-C6F6-40EB-A9A7-C466BA96E7D3}" srcOrd="0" destOrd="0" presId="urn:microsoft.com/office/officeart/2005/8/layout/hierarchy1"/>
    <dgm:cxn modelId="{B8C922E1-593B-4C61-8E1E-2C7FD6BA90AD}" type="presParOf" srcId="{63CCBDFD-C6F6-40EB-A9A7-C466BA96E7D3}" destId="{357F0DF0-5E1C-4BFA-B4AC-2CD0F2055F95}" srcOrd="0" destOrd="0" presId="urn:microsoft.com/office/officeart/2005/8/layout/hierarchy1"/>
    <dgm:cxn modelId="{ED01345B-0FFB-4634-A5F9-26BF7078A878}" type="presParOf" srcId="{63CCBDFD-C6F6-40EB-A9A7-C466BA96E7D3}" destId="{252CD82F-14E8-48D8-BECB-EDD364200EC1}" srcOrd="1" destOrd="0" presId="urn:microsoft.com/office/officeart/2005/8/layout/hierarchy1"/>
    <dgm:cxn modelId="{95B19B88-3C50-43A9-8870-83A7860F4EEA}" type="presParOf" srcId="{EAE51CCD-27A9-4DF1-BC0E-80A19D90BB04}" destId="{35E1B979-7F1B-43D8-9017-AD03706F65EF}" srcOrd="1" destOrd="0" presId="urn:microsoft.com/office/officeart/2005/8/layout/hierarchy1"/>
    <dgm:cxn modelId="{9E7517C6-D415-4AD8-BDF7-9C9382AB819D}" type="presParOf" srcId="{FFA4622D-55AA-451E-B519-83E78245E9E6}" destId="{D15306C3-1155-43B5-A231-FFB1AB10C360}" srcOrd="6" destOrd="0" presId="urn:microsoft.com/office/officeart/2005/8/layout/hierarchy1"/>
    <dgm:cxn modelId="{B400CC8F-8C59-4466-A447-931DF18A3CDB}" type="presParOf" srcId="{FFA4622D-55AA-451E-B519-83E78245E9E6}" destId="{6A913AAF-E7B0-4757-A73A-5FD44D2B641B}" srcOrd="7" destOrd="0" presId="urn:microsoft.com/office/officeart/2005/8/layout/hierarchy1"/>
    <dgm:cxn modelId="{642C3625-9404-4F8A-9B0D-3E3726626F7D}" type="presParOf" srcId="{6A913AAF-E7B0-4757-A73A-5FD44D2B641B}" destId="{35EB71B7-A02A-44AA-8FD4-8644A2F4CA96}" srcOrd="0" destOrd="0" presId="urn:microsoft.com/office/officeart/2005/8/layout/hierarchy1"/>
    <dgm:cxn modelId="{CC339D53-B7CC-448D-BD2D-8A6CF9A4FB27}" type="presParOf" srcId="{35EB71B7-A02A-44AA-8FD4-8644A2F4CA96}" destId="{404BBF41-6D70-4713-91F8-BA982B67B4A6}" srcOrd="0" destOrd="0" presId="urn:microsoft.com/office/officeart/2005/8/layout/hierarchy1"/>
    <dgm:cxn modelId="{E7898183-4710-4EE0-BDBE-36A7A8125481}" type="presParOf" srcId="{35EB71B7-A02A-44AA-8FD4-8644A2F4CA96}" destId="{0D1DD475-5D97-4770-9CCC-4C76F012A888}" srcOrd="1" destOrd="0" presId="urn:microsoft.com/office/officeart/2005/8/layout/hierarchy1"/>
    <dgm:cxn modelId="{97B453B1-AE82-4410-AFBC-F6608C83A75B}" type="presParOf" srcId="{6A913AAF-E7B0-4757-A73A-5FD44D2B641B}" destId="{B063A7B1-1F11-47E1-940F-FA63A5658606}" srcOrd="1" destOrd="0" presId="urn:microsoft.com/office/officeart/2005/8/layout/hierarchy1"/>
    <dgm:cxn modelId="{1B4E27BC-0310-4A5C-A5A7-E3B9940E2782}" type="presParOf" srcId="{B063A7B1-1F11-47E1-940F-FA63A5658606}" destId="{1FE4D354-BCA2-420D-B3DC-B000B71708A2}" srcOrd="0" destOrd="0" presId="urn:microsoft.com/office/officeart/2005/8/layout/hierarchy1"/>
    <dgm:cxn modelId="{6AC2D50B-D2EC-4C90-A9E8-608360EB2B37}" type="presParOf" srcId="{B063A7B1-1F11-47E1-940F-FA63A5658606}" destId="{84A1B2E7-93E2-4623-80E6-CE69728D9E95}" srcOrd="1" destOrd="0" presId="urn:microsoft.com/office/officeart/2005/8/layout/hierarchy1"/>
    <dgm:cxn modelId="{40BB1218-BFE8-4142-8369-FF91F01C8D5B}" type="presParOf" srcId="{84A1B2E7-93E2-4623-80E6-CE69728D9E95}" destId="{D64B4946-F447-4485-B90C-E289803C6CA1}" srcOrd="0" destOrd="0" presId="urn:microsoft.com/office/officeart/2005/8/layout/hierarchy1"/>
    <dgm:cxn modelId="{9F9CBF50-48FD-47A0-8821-25FA44DBEE77}" type="presParOf" srcId="{D64B4946-F447-4485-B90C-E289803C6CA1}" destId="{340F11C8-CF02-44CE-8ED5-C5F7662F06A4}" srcOrd="0" destOrd="0" presId="urn:microsoft.com/office/officeart/2005/8/layout/hierarchy1"/>
    <dgm:cxn modelId="{DF65EBC6-E700-4730-82BB-C086F0830BFE}" type="presParOf" srcId="{D64B4946-F447-4485-B90C-E289803C6CA1}" destId="{5507FE72-2AC7-4591-BA24-2866CB1825BA}" srcOrd="1" destOrd="0" presId="urn:microsoft.com/office/officeart/2005/8/layout/hierarchy1"/>
    <dgm:cxn modelId="{981AF570-5234-402F-A0E5-08EDA47EB48A}" type="presParOf" srcId="{84A1B2E7-93E2-4623-80E6-CE69728D9E95}" destId="{05D7B728-EE0D-423C-8A12-0C7B4551C2DA}" srcOrd="1" destOrd="0" presId="urn:microsoft.com/office/officeart/2005/8/layout/hierarchy1"/>
    <dgm:cxn modelId="{5B3969F2-7ED1-4A6B-BB80-3B9A0ADDC1D9}" type="presParOf" srcId="{B063A7B1-1F11-47E1-940F-FA63A5658606}" destId="{CBA6CA2E-4E14-4AD3-BA1E-6663771AFBE3}" srcOrd="2" destOrd="0" presId="urn:microsoft.com/office/officeart/2005/8/layout/hierarchy1"/>
    <dgm:cxn modelId="{C598B6A2-1C8B-4AF3-A23B-B81134A8F9D2}" type="presParOf" srcId="{B063A7B1-1F11-47E1-940F-FA63A5658606}" destId="{03E665F5-3746-4F5A-AC81-6A44494D5380}" srcOrd="3" destOrd="0" presId="urn:microsoft.com/office/officeart/2005/8/layout/hierarchy1"/>
    <dgm:cxn modelId="{F7AF7E3E-DFE5-4C7C-B6AE-B872B573F420}" type="presParOf" srcId="{03E665F5-3746-4F5A-AC81-6A44494D5380}" destId="{832A8DCF-46EA-4DEF-832A-C15ABAC10726}" srcOrd="0" destOrd="0" presId="urn:microsoft.com/office/officeart/2005/8/layout/hierarchy1"/>
    <dgm:cxn modelId="{2EBAADAF-5DAC-43CA-B7B0-0C07DDC1F569}" type="presParOf" srcId="{832A8DCF-46EA-4DEF-832A-C15ABAC10726}" destId="{843E3CF4-BC02-40CF-A4FF-17CBC257B87C}" srcOrd="0" destOrd="0" presId="urn:microsoft.com/office/officeart/2005/8/layout/hierarchy1"/>
    <dgm:cxn modelId="{6566FD9D-8BC6-4C4A-A96B-D8DC41D5573E}" type="presParOf" srcId="{832A8DCF-46EA-4DEF-832A-C15ABAC10726}" destId="{43E94A7E-C2FA-4C4B-B4B9-4785AC855F28}" srcOrd="1" destOrd="0" presId="urn:microsoft.com/office/officeart/2005/8/layout/hierarchy1"/>
    <dgm:cxn modelId="{5F58BEE3-E118-410C-9C0A-6AFBE3319E9A}" type="presParOf" srcId="{03E665F5-3746-4F5A-AC81-6A44494D5380}" destId="{F287B31F-2EA0-4057-B49D-D9327BDDC84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1FDF2-07B8-4BE0-8C56-8690E4EC4C68}">
      <dsp:nvSpPr>
        <dsp:cNvPr id="0" name=""/>
        <dsp:cNvSpPr/>
      </dsp:nvSpPr>
      <dsp:spPr>
        <a:xfrm>
          <a:off x="7235716" y="3587114"/>
          <a:ext cx="922104" cy="41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146"/>
              </a:lnTo>
              <a:lnTo>
                <a:pt x="922104" y="245146"/>
              </a:lnTo>
              <a:lnTo>
                <a:pt x="922104" y="4112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1CDB9-4D9C-4932-864B-8337085A384A}">
      <dsp:nvSpPr>
        <dsp:cNvPr id="0" name=""/>
        <dsp:cNvSpPr/>
      </dsp:nvSpPr>
      <dsp:spPr>
        <a:xfrm>
          <a:off x="6313612" y="3587114"/>
          <a:ext cx="922104" cy="411212"/>
        </a:xfrm>
        <a:custGeom>
          <a:avLst/>
          <a:gdLst/>
          <a:ahLst/>
          <a:cxnLst/>
          <a:rect l="0" t="0" r="0" b="0"/>
          <a:pathLst>
            <a:path>
              <a:moveTo>
                <a:pt x="922104" y="0"/>
              </a:moveTo>
              <a:lnTo>
                <a:pt x="922104" y="245146"/>
              </a:lnTo>
              <a:lnTo>
                <a:pt x="0" y="245146"/>
              </a:lnTo>
              <a:lnTo>
                <a:pt x="0" y="4112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37B8C-A26B-4CCF-A52A-77C38530A864}">
      <dsp:nvSpPr>
        <dsp:cNvPr id="0" name=""/>
        <dsp:cNvSpPr/>
      </dsp:nvSpPr>
      <dsp:spPr>
        <a:xfrm>
          <a:off x="4930454" y="2464187"/>
          <a:ext cx="2305262" cy="41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146"/>
              </a:lnTo>
              <a:lnTo>
                <a:pt x="2305262" y="245146"/>
              </a:lnTo>
              <a:lnTo>
                <a:pt x="2305262" y="4112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CAC85-5F2C-492F-B8D9-3F5D1CAB0E2C}">
      <dsp:nvSpPr>
        <dsp:cNvPr id="0" name=""/>
        <dsp:cNvSpPr/>
      </dsp:nvSpPr>
      <dsp:spPr>
        <a:xfrm>
          <a:off x="2625192" y="3587114"/>
          <a:ext cx="1844209" cy="41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146"/>
              </a:lnTo>
              <a:lnTo>
                <a:pt x="1844209" y="245146"/>
              </a:lnTo>
              <a:lnTo>
                <a:pt x="1844209" y="4112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4DE90-9A4D-4063-A3B0-78AAD9592EA7}">
      <dsp:nvSpPr>
        <dsp:cNvPr id="0" name=""/>
        <dsp:cNvSpPr/>
      </dsp:nvSpPr>
      <dsp:spPr>
        <a:xfrm>
          <a:off x="2579472" y="3587114"/>
          <a:ext cx="91440" cy="4112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12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D11142-4A8E-4AE4-B3FA-E3EB72E5A5F9}">
      <dsp:nvSpPr>
        <dsp:cNvPr id="0" name=""/>
        <dsp:cNvSpPr/>
      </dsp:nvSpPr>
      <dsp:spPr>
        <a:xfrm>
          <a:off x="780982" y="3587114"/>
          <a:ext cx="1844209" cy="411212"/>
        </a:xfrm>
        <a:custGeom>
          <a:avLst/>
          <a:gdLst/>
          <a:ahLst/>
          <a:cxnLst/>
          <a:rect l="0" t="0" r="0" b="0"/>
          <a:pathLst>
            <a:path>
              <a:moveTo>
                <a:pt x="1844209" y="0"/>
              </a:moveTo>
              <a:lnTo>
                <a:pt x="1844209" y="245146"/>
              </a:lnTo>
              <a:lnTo>
                <a:pt x="0" y="245146"/>
              </a:lnTo>
              <a:lnTo>
                <a:pt x="0" y="4112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D5D79-214B-4063-873D-522EA8EE2DE2}">
      <dsp:nvSpPr>
        <dsp:cNvPr id="0" name=""/>
        <dsp:cNvSpPr/>
      </dsp:nvSpPr>
      <dsp:spPr>
        <a:xfrm>
          <a:off x="2625192" y="2464187"/>
          <a:ext cx="2305262" cy="411212"/>
        </a:xfrm>
        <a:custGeom>
          <a:avLst/>
          <a:gdLst/>
          <a:ahLst/>
          <a:cxnLst/>
          <a:rect l="0" t="0" r="0" b="0"/>
          <a:pathLst>
            <a:path>
              <a:moveTo>
                <a:pt x="2305262" y="0"/>
              </a:moveTo>
              <a:lnTo>
                <a:pt x="2305262" y="245146"/>
              </a:lnTo>
              <a:lnTo>
                <a:pt x="0" y="245146"/>
              </a:lnTo>
              <a:lnTo>
                <a:pt x="0" y="4112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93A93A-13A2-4DBB-8D5F-3327555C8640}">
      <dsp:nvSpPr>
        <dsp:cNvPr id="0" name=""/>
        <dsp:cNvSpPr/>
      </dsp:nvSpPr>
      <dsp:spPr>
        <a:xfrm>
          <a:off x="4884734" y="1341259"/>
          <a:ext cx="91440" cy="4112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12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11209-D047-436A-87F0-B96A02BC9F47}">
      <dsp:nvSpPr>
        <dsp:cNvPr id="0" name=""/>
        <dsp:cNvSpPr/>
      </dsp:nvSpPr>
      <dsp:spPr>
        <a:xfrm>
          <a:off x="4243147" y="629545"/>
          <a:ext cx="1374614" cy="711714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43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/>
            <a:t>CEO </a:t>
          </a:r>
        </a:p>
      </dsp:txBody>
      <dsp:txXfrm>
        <a:off x="4243147" y="629545"/>
        <a:ext cx="1374614" cy="711714"/>
      </dsp:txXfrm>
    </dsp:sp>
    <dsp:sp modelId="{64A75F28-DF11-4885-8383-08798D655053}">
      <dsp:nvSpPr>
        <dsp:cNvPr id="0" name=""/>
        <dsp:cNvSpPr/>
      </dsp:nvSpPr>
      <dsp:spPr>
        <a:xfrm>
          <a:off x="4518070" y="1183100"/>
          <a:ext cx="1237153" cy="2372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kern="1200" dirty="0"/>
            <a:t>Claude </a:t>
          </a:r>
        </a:p>
      </dsp:txBody>
      <dsp:txXfrm>
        <a:off x="4518070" y="1183100"/>
        <a:ext cx="1237153" cy="237238"/>
      </dsp:txXfrm>
    </dsp:sp>
    <dsp:sp modelId="{4FE1A017-654B-48B6-B4BC-1E7862D2D4C9}">
      <dsp:nvSpPr>
        <dsp:cNvPr id="0" name=""/>
        <dsp:cNvSpPr/>
      </dsp:nvSpPr>
      <dsp:spPr>
        <a:xfrm>
          <a:off x="4243147" y="1752472"/>
          <a:ext cx="1374614" cy="711714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43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/>
            <a:t>IT Director</a:t>
          </a:r>
        </a:p>
      </dsp:txBody>
      <dsp:txXfrm>
        <a:off x="4243147" y="1752472"/>
        <a:ext cx="1374614" cy="711714"/>
      </dsp:txXfrm>
    </dsp:sp>
    <dsp:sp modelId="{A846A72E-C26B-4D2A-921D-CDB819B87545}">
      <dsp:nvSpPr>
        <dsp:cNvPr id="0" name=""/>
        <dsp:cNvSpPr/>
      </dsp:nvSpPr>
      <dsp:spPr>
        <a:xfrm>
          <a:off x="4518070" y="2306028"/>
          <a:ext cx="1237153" cy="2372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/>
            <a:t>Léandre </a:t>
          </a:r>
          <a:r>
            <a:rPr lang="en-ZA" sz="1400" kern="1200" dirty="0" err="1"/>
            <a:t>Aguiah</a:t>
          </a:r>
          <a:endParaRPr lang="en-ZA" sz="1400" kern="1200" dirty="0"/>
        </a:p>
      </dsp:txBody>
      <dsp:txXfrm>
        <a:off x="4518070" y="2306028"/>
        <a:ext cx="1237153" cy="237238"/>
      </dsp:txXfrm>
    </dsp:sp>
    <dsp:sp modelId="{3740EF8E-3C36-49DA-8F4B-D678816EFF80}">
      <dsp:nvSpPr>
        <dsp:cNvPr id="0" name=""/>
        <dsp:cNvSpPr/>
      </dsp:nvSpPr>
      <dsp:spPr>
        <a:xfrm>
          <a:off x="1937885" y="2875400"/>
          <a:ext cx="1374614" cy="7117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43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/>
            <a:t>System, Networks and Telecoms </a:t>
          </a:r>
        </a:p>
      </dsp:txBody>
      <dsp:txXfrm>
        <a:off x="1937885" y="2875400"/>
        <a:ext cx="1374614" cy="711714"/>
      </dsp:txXfrm>
    </dsp:sp>
    <dsp:sp modelId="{9F23F904-8407-4178-AE49-FEB3679A6A55}">
      <dsp:nvSpPr>
        <dsp:cNvPr id="0" name=""/>
        <dsp:cNvSpPr/>
      </dsp:nvSpPr>
      <dsp:spPr>
        <a:xfrm>
          <a:off x="2212807" y="3428956"/>
          <a:ext cx="1237153" cy="2372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kern="1200" dirty="0"/>
            <a:t>3 x Resources</a:t>
          </a:r>
        </a:p>
      </dsp:txBody>
      <dsp:txXfrm>
        <a:off x="2212807" y="3428956"/>
        <a:ext cx="1237153" cy="237238"/>
      </dsp:txXfrm>
    </dsp:sp>
    <dsp:sp modelId="{69A1C472-43A0-44FA-ADD5-81B8C35806E0}">
      <dsp:nvSpPr>
        <dsp:cNvPr id="0" name=""/>
        <dsp:cNvSpPr/>
      </dsp:nvSpPr>
      <dsp:spPr>
        <a:xfrm>
          <a:off x="93675" y="3998327"/>
          <a:ext cx="1374614" cy="7117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43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/>
            <a:t>Network Engineer</a:t>
          </a:r>
        </a:p>
      </dsp:txBody>
      <dsp:txXfrm>
        <a:off x="93675" y="3998327"/>
        <a:ext cx="1374614" cy="711714"/>
      </dsp:txXfrm>
    </dsp:sp>
    <dsp:sp modelId="{32ACEF8C-4FED-4502-A0D3-9808C0696E73}">
      <dsp:nvSpPr>
        <dsp:cNvPr id="0" name=""/>
        <dsp:cNvSpPr/>
      </dsp:nvSpPr>
      <dsp:spPr>
        <a:xfrm>
          <a:off x="368598" y="4551883"/>
          <a:ext cx="1237153" cy="2372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 dirty="0"/>
            <a:t>Konjia Bicas Amen</a:t>
          </a:r>
        </a:p>
      </dsp:txBody>
      <dsp:txXfrm>
        <a:off x="368598" y="4551883"/>
        <a:ext cx="1237153" cy="237238"/>
      </dsp:txXfrm>
    </dsp:sp>
    <dsp:sp modelId="{3727BD13-EC4A-4E80-A4C0-A4CADA169FD9}">
      <dsp:nvSpPr>
        <dsp:cNvPr id="0" name=""/>
        <dsp:cNvSpPr/>
      </dsp:nvSpPr>
      <dsp:spPr>
        <a:xfrm>
          <a:off x="1937885" y="3998327"/>
          <a:ext cx="1374614" cy="7117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43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/>
            <a:t>Systems Engineer</a:t>
          </a:r>
        </a:p>
      </dsp:txBody>
      <dsp:txXfrm>
        <a:off x="1937885" y="3998327"/>
        <a:ext cx="1374614" cy="711714"/>
      </dsp:txXfrm>
    </dsp:sp>
    <dsp:sp modelId="{4E348DD2-F81A-40BB-A56C-AEEEB98337FE}">
      <dsp:nvSpPr>
        <dsp:cNvPr id="0" name=""/>
        <dsp:cNvSpPr/>
      </dsp:nvSpPr>
      <dsp:spPr>
        <a:xfrm>
          <a:off x="2212807" y="4551883"/>
          <a:ext cx="1237153" cy="2372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kern="1200" dirty="0"/>
            <a:t>Pierre Adohou</a:t>
          </a:r>
        </a:p>
      </dsp:txBody>
      <dsp:txXfrm>
        <a:off x="2212807" y="4551883"/>
        <a:ext cx="1237153" cy="237238"/>
      </dsp:txXfrm>
    </dsp:sp>
    <dsp:sp modelId="{3869D47F-1823-4E7B-A395-F96DB7BE2246}">
      <dsp:nvSpPr>
        <dsp:cNvPr id="0" name=""/>
        <dsp:cNvSpPr/>
      </dsp:nvSpPr>
      <dsp:spPr>
        <a:xfrm>
          <a:off x="3782094" y="3998327"/>
          <a:ext cx="1374614" cy="7117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43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/>
            <a:t>Systems Engineer</a:t>
          </a:r>
        </a:p>
      </dsp:txBody>
      <dsp:txXfrm>
        <a:off x="3782094" y="3998327"/>
        <a:ext cx="1374614" cy="711714"/>
      </dsp:txXfrm>
    </dsp:sp>
    <dsp:sp modelId="{F3112E53-F069-42C8-9C3E-51CFD19BAED1}">
      <dsp:nvSpPr>
        <dsp:cNvPr id="0" name=""/>
        <dsp:cNvSpPr/>
      </dsp:nvSpPr>
      <dsp:spPr>
        <a:xfrm>
          <a:off x="4057017" y="4551883"/>
          <a:ext cx="1237153" cy="2372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kern="1200" dirty="0"/>
            <a:t>Intern</a:t>
          </a:r>
        </a:p>
      </dsp:txBody>
      <dsp:txXfrm>
        <a:off x="4057017" y="4551883"/>
        <a:ext cx="1237153" cy="237238"/>
      </dsp:txXfrm>
    </dsp:sp>
    <dsp:sp modelId="{E4729B26-C5D3-4BD7-8DA3-0A29E5702C4D}">
      <dsp:nvSpPr>
        <dsp:cNvPr id="0" name=""/>
        <dsp:cNvSpPr/>
      </dsp:nvSpPr>
      <dsp:spPr>
        <a:xfrm>
          <a:off x="6548409" y="2875400"/>
          <a:ext cx="1374614" cy="711714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43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/>
            <a:t>Support and Maintenance</a:t>
          </a:r>
        </a:p>
      </dsp:txBody>
      <dsp:txXfrm>
        <a:off x="6548409" y="2875400"/>
        <a:ext cx="1374614" cy="711714"/>
      </dsp:txXfrm>
    </dsp:sp>
    <dsp:sp modelId="{F7BC2E7D-71B7-4BBA-BA75-86E6EC8C58BF}">
      <dsp:nvSpPr>
        <dsp:cNvPr id="0" name=""/>
        <dsp:cNvSpPr/>
      </dsp:nvSpPr>
      <dsp:spPr>
        <a:xfrm>
          <a:off x="6823332" y="3428956"/>
          <a:ext cx="1237153" cy="2372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kern="1200" dirty="0"/>
            <a:t>2 x Resource</a:t>
          </a:r>
        </a:p>
      </dsp:txBody>
      <dsp:txXfrm>
        <a:off x="6823332" y="3428956"/>
        <a:ext cx="1237153" cy="237238"/>
      </dsp:txXfrm>
    </dsp:sp>
    <dsp:sp modelId="{171B3BD0-DC4E-479D-9214-9E7940B3EA77}">
      <dsp:nvSpPr>
        <dsp:cNvPr id="0" name=""/>
        <dsp:cNvSpPr/>
      </dsp:nvSpPr>
      <dsp:spPr>
        <a:xfrm>
          <a:off x="5626304" y="3998327"/>
          <a:ext cx="1374614" cy="711714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43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/>
            <a:t>Support Engineer</a:t>
          </a:r>
        </a:p>
      </dsp:txBody>
      <dsp:txXfrm>
        <a:off x="5626304" y="3998327"/>
        <a:ext cx="1374614" cy="711714"/>
      </dsp:txXfrm>
    </dsp:sp>
    <dsp:sp modelId="{EC3FB868-B101-40AE-AA8D-485B5A67ACED}">
      <dsp:nvSpPr>
        <dsp:cNvPr id="0" name=""/>
        <dsp:cNvSpPr/>
      </dsp:nvSpPr>
      <dsp:spPr>
        <a:xfrm>
          <a:off x="5901227" y="4551883"/>
          <a:ext cx="1237153" cy="2372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kern="1200" dirty="0"/>
            <a:t>Lobe Jean-f</a:t>
          </a:r>
        </a:p>
      </dsp:txBody>
      <dsp:txXfrm>
        <a:off x="5901227" y="4551883"/>
        <a:ext cx="1237153" cy="237238"/>
      </dsp:txXfrm>
    </dsp:sp>
    <dsp:sp modelId="{CA45B3A3-3C51-44B1-A697-7D240649CDA5}">
      <dsp:nvSpPr>
        <dsp:cNvPr id="0" name=""/>
        <dsp:cNvSpPr/>
      </dsp:nvSpPr>
      <dsp:spPr>
        <a:xfrm>
          <a:off x="7470514" y="3998327"/>
          <a:ext cx="1374614" cy="711714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43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/>
            <a:t>Support Engineer </a:t>
          </a:r>
        </a:p>
      </dsp:txBody>
      <dsp:txXfrm>
        <a:off x="7470514" y="3998327"/>
        <a:ext cx="1374614" cy="711714"/>
      </dsp:txXfrm>
    </dsp:sp>
    <dsp:sp modelId="{5D1D1469-E5BE-4840-A61C-C109530A0DDC}">
      <dsp:nvSpPr>
        <dsp:cNvPr id="0" name=""/>
        <dsp:cNvSpPr/>
      </dsp:nvSpPr>
      <dsp:spPr>
        <a:xfrm>
          <a:off x="7745437" y="4551883"/>
          <a:ext cx="1237153" cy="2372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/>
            <a:t>Justus Emmanuel</a:t>
          </a:r>
        </a:p>
      </dsp:txBody>
      <dsp:txXfrm>
        <a:off x="7745437" y="4551883"/>
        <a:ext cx="1237153" cy="237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256AB-F6E5-4987-A397-56CEDFD20156}">
      <dsp:nvSpPr>
        <dsp:cNvPr id="0" name=""/>
        <dsp:cNvSpPr/>
      </dsp:nvSpPr>
      <dsp:spPr>
        <a:xfrm>
          <a:off x="0" y="297381"/>
          <a:ext cx="768519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456" tIns="333248" rIns="59645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600" kern="1200" dirty="0"/>
            <a:t>No DRP in place which has been tested</a:t>
          </a:r>
          <a:endParaRPr lang="en-US" sz="1600" kern="1200" dirty="0"/>
        </a:p>
      </dsp:txBody>
      <dsp:txXfrm>
        <a:off x="0" y="297381"/>
        <a:ext cx="7685193" cy="680400"/>
      </dsp:txXfrm>
    </dsp:sp>
    <dsp:sp modelId="{B2D4BA70-623D-4AFF-8E2C-A45EC2755A7B}">
      <dsp:nvSpPr>
        <dsp:cNvPr id="0" name=""/>
        <dsp:cNvSpPr/>
      </dsp:nvSpPr>
      <dsp:spPr>
        <a:xfrm>
          <a:off x="384259" y="61221"/>
          <a:ext cx="5379635" cy="47232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337" tIns="0" rIns="20333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/>
            <a:t>Disaster Recovery Plan </a:t>
          </a:r>
          <a:endParaRPr lang="en-US" sz="1600" kern="1200" dirty="0"/>
        </a:p>
      </dsp:txBody>
      <dsp:txXfrm>
        <a:off x="407316" y="84278"/>
        <a:ext cx="5333521" cy="426206"/>
      </dsp:txXfrm>
    </dsp:sp>
    <dsp:sp modelId="{10FA9FEA-B560-4C00-ABB1-8155960C854C}">
      <dsp:nvSpPr>
        <dsp:cNvPr id="0" name=""/>
        <dsp:cNvSpPr/>
      </dsp:nvSpPr>
      <dsp:spPr>
        <a:xfrm>
          <a:off x="0" y="1300341"/>
          <a:ext cx="768519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456" tIns="333248" rIns="59645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600" kern="1200"/>
            <a:t>No BCP in place which have been tested</a:t>
          </a:r>
          <a:endParaRPr lang="en-US" sz="1600" kern="1200"/>
        </a:p>
      </dsp:txBody>
      <dsp:txXfrm>
        <a:off x="0" y="1300341"/>
        <a:ext cx="7685193" cy="680400"/>
      </dsp:txXfrm>
    </dsp:sp>
    <dsp:sp modelId="{927BD1D5-A185-4BF7-B87D-374488EB29EA}">
      <dsp:nvSpPr>
        <dsp:cNvPr id="0" name=""/>
        <dsp:cNvSpPr/>
      </dsp:nvSpPr>
      <dsp:spPr>
        <a:xfrm>
          <a:off x="384259" y="1064181"/>
          <a:ext cx="5379635" cy="47232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337" tIns="0" rIns="20333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/>
            <a:t>Business Continuity Plan </a:t>
          </a:r>
          <a:endParaRPr lang="en-US" sz="1600" kern="1200" dirty="0"/>
        </a:p>
      </dsp:txBody>
      <dsp:txXfrm>
        <a:off x="407316" y="1087238"/>
        <a:ext cx="5333521" cy="426206"/>
      </dsp:txXfrm>
    </dsp:sp>
    <dsp:sp modelId="{FBE0451C-1903-4133-8F9F-B976EDB5A7FE}">
      <dsp:nvSpPr>
        <dsp:cNvPr id="0" name=""/>
        <dsp:cNvSpPr/>
      </dsp:nvSpPr>
      <dsp:spPr>
        <a:xfrm>
          <a:off x="0" y="2303301"/>
          <a:ext cx="7685193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456" tIns="333248" rIns="59645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600" kern="1200"/>
            <a:t>WAN Connectivity: Redundant Internet connectivity with one ISP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600" kern="1200" dirty="0"/>
            <a:t>LAN Connectivity: Cabled with no Wireless for agents but have </a:t>
          </a:r>
          <a:r>
            <a:rPr lang="en-ZA" sz="1600" kern="1200" dirty="0" err="1"/>
            <a:t>adhoc</a:t>
          </a:r>
          <a:r>
            <a:rPr lang="en-ZA" sz="1600" kern="1200" dirty="0"/>
            <a:t> for general office users</a:t>
          </a:r>
          <a:endParaRPr lang="en-US" sz="1600" kern="1200" dirty="0"/>
        </a:p>
      </dsp:txBody>
      <dsp:txXfrm>
        <a:off x="0" y="2303301"/>
        <a:ext cx="7685193" cy="1159200"/>
      </dsp:txXfrm>
    </dsp:sp>
    <dsp:sp modelId="{8DD49ECD-9068-4709-965D-15FD65B088FD}">
      <dsp:nvSpPr>
        <dsp:cNvPr id="0" name=""/>
        <dsp:cNvSpPr/>
      </dsp:nvSpPr>
      <dsp:spPr>
        <a:xfrm>
          <a:off x="384259" y="2067141"/>
          <a:ext cx="5379635" cy="47232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337" tIns="0" rIns="20333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/>
            <a:t>Internet Connectivity</a:t>
          </a:r>
          <a:endParaRPr lang="en-US" sz="1600" kern="1200"/>
        </a:p>
      </dsp:txBody>
      <dsp:txXfrm>
        <a:off x="407316" y="2090198"/>
        <a:ext cx="5333521" cy="426206"/>
      </dsp:txXfrm>
    </dsp:sp>
    <dsp:sp modelId="{967EA71F-AD57-4676-9B8B-DC6B3099BED3}">
      <dsp:nvSpPr>
        <dsp:cNvPr id="0" name=""/>
        <dsp:cNvSpPr/>
      </dsp:nvSpPr>
      <dsp:spPr>
        <a:xfrm>
          <a:off x="0" y="3785061"/>
          <a:ext cx="768519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456" tIns="333248" rIns="59645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600" kern="1200"/>
            <a:t>Low level Monitoring</a:t>
          </a:r>
          <a:endParaRPr lang="en-US" sz="1600" kern="1200"/>
        </a:p>
      </dsp:txBody>
      <dsp:txXfrm>
        <a:off x="0" y="3785061"/>
        <a:ext cx="7685193" cy="680400"/>
      </dsp:txXfrm>
    </dsp:sp>
    <dsp:sp modelId="{36897BC2-5AA1-43E8-9EBD-8998988FD5B2}">
      <dsp:nvSpPr>
        <dsp:cNvPr id="0" name=""/>
        <dsp:cNvSpPr/>
      </dsp:nvSpPr>
      <dsp:spPr>
        <a:xfrm>
          <a:off x="384259" y="3548901"/>
          <a:ext cx="5379635" cy="47232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337" tIns="0" rIns="20333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/>
            <a:t>Monitoring </a:t>
          </a:r>
          <a:endParaRPr lang="en-US" sz="1600" kern="1200"/>
        </a:p>
      </dsp:txBody>
      <dsp:txXfrm>
        <a:off x="407316" y="3571958"/>
        <a:ext cx="5333521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040CF-41DB-4769-9DED-19606B98A9C5}">
      <dsp:nvSpPr>
        <dsp:cNvPr id="0" name=""/>
        <dsp:cNvSpPr/>
      </dsp:nvSpPr>
      <dsp:spPr>
        <a:xfrm>
          <a:off x="3298031" y="2148196"/>
          <a:ext cx="1531937" cy="1531937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900" kern="1200" dirty="0"/>
            <a:t>No Business Continuity</a:t>
          </a:r>
        </a:p>
      </dsp:txBody>
      <dsp:txXfrm>
        <a:off x="3522378" y="2372543"/>
        <a:ext cx="1083243" cy="1083243"/>
      </dsp:txXfrm>
    </dsp:sp>
    <dsp:sp modelId="{4FFE9104-684B-4C29-A6EA-C400F33CDA8D}">
      <dsp:nvSpPr>
        <dsp:cNvPr id="0" name=""/>
        <dsp:cNvSpPr/>
      </dsp:nvSpPr>
      <dsp:spPr>
        <a:xfrm rot="16200000">
          <a:off x="3901531" y="1590418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300" kern="1200"/>
        </a:p>
      </dsp:txBody>
      <dsp:txXfrm>
        <a:off x="3950272" y="1743331"/>
        <a:ext cx="227456" cy="312514"/>
      </dsp:txXfrm>
    </dsp:sp>
    <dsp:sp modelId="{8D479A83-7297-4563-B050-D976FB4E1930}">
      <dsp:nvSpPr>
        <dsp:cNvPr id="0" name=""/>
        <dsp:cNvSpPr/>
      </dsp:nvSpPr>
      <dsp:spPr>
        <a:xfrm>
          <a:off x="3298031" y="3169"/>
          <a:ext cx="1531937" cy="1531937"/>
        </a:xfrm>
        <a:prstGeom prst="ellipse">
          <a:avLst/>
        </a:prstGeom>
        <a:solidFill>
          <a:srgbClr val="6930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/>
            <a:t>No Backup, no restoration</a:t>
          </a:r>
        </a:p>
      </dsp:txBody>
      <dsp:txXfrm>
        <a:off x="3522378" y="227516"/>
        <a:ext cx="1083243" cy="1083243"/>
      </dsp:txXfrm>
    </dsp:sp>
    <dsp:sp modelId="{3F08F7BF-47A6-452E-A69B-C7A430AC6EEC}">
      <dsp:nvSpPr>
        <dsp:cNvPr id="0" name=""/>
        <dsp:cNvSpPr/>
      </dsp:nvSpPr>
      <dsp:spPr>
        <a:xfrm rot="20520000">
          <a:off x="491280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300" kern="1200"/>
        </a:p>
      </dsp:txBody>
      <dsp:txXfrm>
        <a:off x="4915192" y="2444386"/>
        <a:ext cx="227456" cy="312514"/>
      </dsp:txXfrm>
    </dsp:sp>
    <dsp:sp modelId="{90B936EE-BB6E-4CCB-8D0C-99C9E298F8B5}">
      <dsp:nvSpPr>
        <dsp:cNvPr id="0" name=""/>
        <dsp:cNvSpPr/>
      </dsp:nvSpPr>
      <dsp:spPr>
        <a:xfrm>
          <a:off x="5338073" y="1485346"/>
          <a:ext cx="1531937" cy="15319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/>
            <a:t>Single point of failure</a:t>
          </a:r>
        </a:p>
      </dsp:txBody>
      <dsp:txXfrm>
        <a:off x="5562420" y="1709693"/>
        <a:ext cx="1083243" cy="1083243"/>
      </dsp:txXfrm>
    </dsp:sp>
    <dsp:sp modelId="{F0B2D960-2086-4AB8-9F75-2F724805FD2A}">
      <dsp:nvSpPr>
        <dsp:cNvPr id="0" name=""/>
        <dsp:cNvSpPr/>
      </dsp:nvSpPr>
      <dsp:spPr>
        <a:xfrm rot="3240000">
          <a:off x="4526533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300" kern="1200"/>
        </a:p>
      </dsp:txBody>
      <dsp:txXfrm>
        <a:off x="4546625" y="3578717"/>
        <a:ext cx="227456" cy="312514"/>
      </dsp:txXfrm>
    </dsp:sp>
    <dsp:sp modelId="{71E043A2-1081-4159-8EE2-68F7845DB16D}">
      <dsp:nvSpPr>
        <dsp:cNvPr id="0" name=""/>
        <dsp:cNvSpPr/>
      </dsp:nvSpPr>
      <dsp:spPr>
        <a:xfrm>
          <a:off x="4558846" y="3883560"/>
          <a:ext cx="1531937" cy="1531937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/>
            <a:t>EOL and non supported infrastructure</a:t>
          </a:r>
        </a:p>
      </dsp:txBody>
      <dsp:txXfrm>
        <a:off x="4783193" y="4107907"/>
        <a:ext cx="1083243" cy="1083243"/>
      </dsp:txXfrm>
    </dsp:sp>
    <dsp:sp modelId="{7665EF3C-6231-464C-BDC8-447021659BB9}">
      <dsp:nvSpPr>
        <dsp:cNvPr id="0" name=""/>
        <dsp:cNvSpPr/>
      </dsp:nvSpPr>
      <dsp:spPr>
        <a:xfrm rot="7560000">
          <a:off x="3276528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300" kern="1200"/>
        </a:p>
      </dsp:txBody>
      <dsp:txXfrm rot="10800000">
        <a:off x="3353917" y="3578717"/>
        <a:ext cx="227456" cy="312514"/>
      </dsp:txXfrm>
    </dsp:sp>
    <dsp:sp modelId="{EA625971-FAF6-438C-A5D6-2A8639F06D33}">
      <dsp:nvSpPr>
        <dsp:cNvPr id="0" name=""/>
        <dsp:cNvSpPr/>
      </dsp:nvSpPr>
      <dsp:spPr>
        <a:xfrm>
          <a:off x="2037215" y="3883560"/>
          <a:ext cx="1531937" cy="1531937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/>
            <a:t>No Disaster Recovery Plan</a:t>
          </a:r>
        </a:p>
      </dsp:txBody>
      <dsp:txXfrm>
        <a:off x="2261562" y="4107907"/>
        <a:ext cx="1083243" cy="1083243"/>
      </dsp:txXfrm>
    </dsp:sp>
    <dsp:sp modelId="{23CDA7BA-1EA6-49F6-BC40-8B091EC450F9}">
      <dsp:nvSpPr>
        <dsp:cNvPr id="0" name=""/>
        <dsp:cNvSpPr/>
      </dsp:nvSpPr>
      <dsp:spPr>
        <a:xfrm rot="11880000">
          <a:off x="289025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300" kern="1200"/>
        </a:p>
      </dsp:txBody>
      <dsp:txXfrm rot="10800000">
        <a:off x="2985351" y="2444386"/>
        <a:ext cx="227456" cy="312514"/>
      </dsp:txXfrm>
    </dsp:sp>
    <dsp:sp modelId="{9FF574D9-9AAB-4FF2-9904-EF03E5D5B770}">
      <dsp:nvSpPr>
        <dsp:cNvPr id="0" name=""/>
        <dsp:cNvSpPr/>
      </dsp:nvSpPr>
      <dsp:spPr>
        <a:xfrm>
          <a:off x="1257988" y="1485346"/>
          <a:ext cx="1531937" cy="1531937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/>
            <a:t>No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/>
            <a:t>Support &amp; Maintenance on Infrastructure</a:t>
          </a:r>
        </a:p>
      </dsp:txBody>
      <dsp:txXfrm>
        <a:off x="1482335" y="1709693"/>
        <a:ext cx="1083243" cy="10832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62F3F-6C1A-4A16-93C3-122E4A6E6B89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06767D-5B9B-4506-8025-F8D4E35DDFCF}">
      <dsp:nvSpPr>
        <dsp:cNvPr id="0" name=""/>
        <dsp:cNvSpPr/>
      </dsp:nvSpPr>
      <dsp:spPr>
        <a:xfrm>
          <a:off x="2381" y="1625600"/>
          <a:ext cx="1433512" cy="2167466"/>
        </a:xfrm>
        <a:prstGeom prst="roundRect">
          <a:avLst/>
        </a:prstGeom>
        <a:solidFill>
          <a:srgbClr val="E200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b="1" kern="1200" dirty="0"/>
            <a:t>Infrastructure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b="1" kern="1200" dirty="0"/>
            <a:t>&amp; Redundancy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kern="1200" dirty="0"/>
            <a:t>1.</a:t>
          </a:r>
          <a:r>
            <a:rPr lang="en-ZA" sz="1600" kern="1200" dirty="0"/>
            <a:t> </a:t>
          </a:r>
          <a:r>
            <a:rPr lang="en-ZA" sz="1000" kern="1200" dirty="0"/>
            <a:t>Backup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kern="1200" dirty="0"/>
            <a:t>   2. Wireless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kern="1200" dirty="0"/>
            <a:t>3. Hardware refresh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600" kern="1200" dirty="0"/>
        </a:p>
      </dsp:txBody>
      <dsp:txXfrm>
        <a:off x="72359" y="1695578"/>
        <a:ext cx="1293556" cy="2027510"/>
      </dsp:txXfrm>
    </dsp:sp>
    <dsp:sp modelId="{120970ED-43FC-4BBE-9A58-EC08A06F56D6}">
      <dsp:nvSpPr>
        <dsp:cNvPr id="0" name=""/>
        <dsp:cNvSpPr/>
      </dsp:nvSpPr>
      <dsp:spPr>
        <a:xfrm>
          <a:off x="1674812" y="1625600"/>
          <a:ext cx="1433512" cy="2167466"/>
        </a:xfrm>
        <a:prstGeom prst="roundRect">
          <a:avLst/>
        </a:prstGeom>
        <a:solidFill>
          <a:srgbClr val="E200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1" kern="1200" dirty="0"/>
            <a:t>Documentations</a:t>
          </a:r>
          <a:endParaRPr lang="en-ZA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kern="1200" dirty="0"/>
            <a:t>1. DRP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kern="1200" dirty="0"/>
            <a:t>2. BCP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kern="1200" dirty="0"/>
            <a:t>3. Policies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kern="1200" dirty="0"/>
            <a:t>3. Processes &amp; Procedures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400" kern="1200" dirty="0"/>
        </a:p>
      </dsp:txBody>
      <dsp:txXfrm>
        <a:off x="1744790" y="1695578"/>
        <a:ext cx="1293556" cy="2027510"/>
      </dsp:txXfrm>
    </dsp:sp>
    <dsp:sp modelId="{A07FC20A-F033-4AD5-A065-675A1152F30D}">
      <dsp:nvSpPr>
        <dsp:cNvPr id="0" name=""/>
        <dsp:cNvSpPr/>
      </dsp:nvSpPr>
      <dsp:spPr>
        <a:xfrm>
          <a:off x="3347243" y="1625600"/>
          <a:ext cx="1433512" cy="2167466"/>
        </a:xfrm>
        <a:prstGeom prst="roundRect">
          <a:avLst/>
        </a:prstGeom>
        <a:solidFill>
          <a:srgbClr val="E200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b="1" kern="1200" dirty="0"/>
            <a:t>Cloud Migration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b="1" kern="1200" dirty="0"/>
            <a:t>Options</a:t>
          </a:r>
          <a:r>
            <a:rPr lang="en-ZA" sz="800" kern="1200" dirty="0"/>
            <a:t>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1. OVH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2. Request few Cloud Server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2.1 CRM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2.2 Sage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2.3 HR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2.4 Dev test Environment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3. Move Internal applications to Cloud Server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4. Email migrated to Exchange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5. Email Client : Office Outlook</a:t>
          </a:r>
        </a:p>
      </dsp:txBody>
      <dsp:txXfrm>
        <a:off x="3417221" y="1695578"/>
        <a:ext cx="1293556" cy="2027510"/>
      </dsp:txXfrm>
    </dsp:sp>
    <dsp:sp modelId="{92DBB64A-CA27-4824-B08C-4D852FF18AAE}">
      <dsp:nvSpPr>
        <dsp:cNvPr id="0" name=""/>
        <dsp:cNvSpPr/>
      </dsp:nvSpPr>
      <dsp:spPr>
        <a:xfrm>
          <a:off x="5019675" y="1625600"/>
          <a:ext cx="1433512" cy="2167466"/>
        </a:xfrm>
        <a:prstGeom prst="roundRect">
          <a:avLst/>
        </a:prstGeom>
        <a:solidFill>
          <a:srgbClr val="E200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b="1" kern="1200" dirty="0"/>
            <a:t>Certification of ISO27001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1. Awareness Training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2. Compliance</a:t>
          </a:r>
        </a:p>
      </dsp:txBody>
      <dsp:txXfrm>
        <a:off x="5089653" y="1695578"/>
        <a:ext cx="1293556" cy="2027510"/>
      </dsp:txXfrm>
    </dsp:sp>
    <dsp:sp modelId="{4A83A4F3-750E-43FD-950F-58FF0129B6E5}">
      <dsp:nvSpPr>
        <dsp:cNvPr id="0" name=""/>
        <dsp:cNvSpPr/>
      </dsp:nvSpPr>
      <dsp:spPr>
        <a:xfrm>
          <a:off x="6692106" y="1625600"/>
          <a:ext cx="1433512" cy="2167466"/>
        </a:xfrm>
        <a:prstGeom prst="roundRect">
          <a:avLst/>
        </a:prstGeom>
        <a:solidFill>
          <a:srgbClr val="E200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b="1" kern="1200" dirty="0"/>
            <a:t>Research and Development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900" b="1" kern="1200" dirty="0"/>
            <a:t> </a:t>
          </a:r>
          <a:r>
            <a:rPr lang="en-ZA" sz="800" kern="1200" dirty="0"/>
            <a:t>1. Move under IS            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2. Follow SDLC Process   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3. Documentation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4. Standardise on DevOps Methodology                   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800" kern="1200" dirty="0"/>
            <a:t>5. Automation</a:t>
          </a:r>
        </a:p>
      </dsp:txBody>
      <dsp:txXfrm>
        <a:off x="6762084" y="1695578"/>
        <a:ext cx="1293556" cy="20275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6CA2E-4E14-4AD3-BA1E-6663771AFBE3}">
      <dsp:nvSpPr>
        <dsp:cNvPr id="0" name=""/>
        <dsp:cNvSpPr/>
      </dsp:nvSpPr>
      <dsp:spPr>
        <a:xfrm>
          <a:off x="9183499" y="3500361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664349" y="215460"/>
              </a:lnTo>
              <a:lnTo>
                <a:pt x="664349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E4D354-BCA2-420D-B3DC-B000B71708A2}">
      <dsp:nvSpPr>
        <dsp:cNvPr id="0" name=""/>
        <dsp:cNvSpPr/>
      </dsp:nvSpPr>
      <dsp:spPr>
        <a:xfrm>
          <a:off x="8519149" y="3500361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664349" y="0"/>
              </a:moveTo>
              <a:lnTo>
                <a:pt x="664349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5306C3-1155-43B5-A231-FFB1AB10C360}">
      <dsp:nvSpPr>
        <dsp:cNvPr id="0" name=""/>
        <dsp:cNvSpPr/>
      </dsp:nvSpPr>
      <dsp:spPr>
        <a:xfrm>
          <a:off x="5197404" y="2493872"/>
          <a:ext cx="3986094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3986094" y="215460"/>
              </a:lnTo>
              <a:lnTo>
                <a:pt x="3986094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C90D2-FBBA-408F-967E-CED99E352441}">
      <dsp:nvSpPr>
        <dsp:cNvPr id="0" name=""/>
        <dsp:cNvSpPr/>
      </dsp:nvSpPr>
      <dsp:spPr>
        <a:xfrm>
          <a:off x="7144731" y="3500361"/>
          <a:ext cx="91440" cy="316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35B71-44D6-4492-87B8-16D5375C211A}">
      <dsp:nvSpPr>
        <dsp:cNvPr id="0" name=""/>
        <dsp:cNvSpPr/>
      </dsp:nvSpPr>
      <dsp:spPr>
        <a:xfrm>
          <a:off x="5197404" y="2493872"/>
          <a:ext cx="1993047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1993047" y="215460"/>
              </a:lnTo>
              <a:lnTo>
                <a:pt x="1993047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8F6F2A-8D3D-4BAC-9073-85EB82A431CC}">
      <dsp:nvSpPr>
        <dsp:cNvPr id="0" name=""/>
        <dsp:cNvSpPr/>
      </dsp:nvSpPr>
      <dsp:spPr>
        <a:xfrm>
          <a:off x="4533054" y="3500361"/>
          <a:ext cx="1328698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1328698" y="215460"/>
              </a:lnTo>
              <a:lnTo>
                <a:pt x="1328698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9E8AC0-5D64-41A8-B901-613203C5CAEC}">
      <dsp:nvSpPr>
        <dsp:cNvPr id="0" name=""/>
        <dsp:cNvSpPr/>
      </dsp:nvSpPr>
      <dsp:spPr>
        <a:xfrm>
          <a:off x="4487334" y="3500361"/>
          <a:ext cx="91440" cy="316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7ADFD0-1334-4916-AF85-123B93DE3784}">
      <dsp:nvSpPr>
        <dsp:cNvPr id="0" name=""/>
        <dsp:cNvSpPr/>
      </dsp:nvSpPr>
      <dsp:spPr>
        <a:xfrm>
          <a:off x="3204356" y="3500361"/>
          <a:ext cx="1328698" cy="316169"/>
        </a:xfrm>
        <a:custGeom>
          <a:avLst/>
          <a:gdLst/>
          <a:ahLst/>
          <a:cxnLst/>
          <a:rect l="0" t="0" r="0" b="0"/>
          <a:pathLst>
            <a:path>
              <a:moveTo>
                <a:pt x="1328698" y="0"/>
              </a:moveTo>
              <a:lnTo>
                <a:pt x="1328698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35EF7-CCF8-468D-AA4A-052452F0DFF5}">
      <dsp:nvSpPr>
        <dsp:cNvPr id="0" name=""/>
        <dsp:cNvSpPr/>
      </dsp:nvSpPr>
      <dsp:spPr>
        <a:xfrm>
          <a:off x="4533054" y="2493872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664349" y="0"/>
              </a:moveTo>
              <a:lnTo>
                <a:pt x="664349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69A0CE-0657-41E1-9F95-E692595C1D79}">
      <dsp:nvSpPr>
        <dsp:cNvPr id="0" name=""/>
        <dsp:cNvSpPr/>
      </dsp:nvSpPr>
      <dsp:spPr>
        <a:xfrm>
          <a:off x="1211309" y="3500361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664349" y="215460"/>
              </a:lnTo>
              <a:lnTo>
                <a:pt x="664349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3F2240-C33C-4DC6-8B3D-F58F21BE93FD}">
      <dsp:nvSpPr>
        <dsp:cNvPr id="0" name=""/>
        <dsp:cNvSpPr/>
      </dsp:nvSpPr>
      <dsp:spPr>
        <a:xfrm>
          <a:off x="546960" y="3500361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664349" y="0"/>
              </a:moveTo>
              <a:lnTo>
                <a:pt x="664349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5E78B-0325-43BF-9977-79BB3F486B86}">
      <dsp:nvSpPr>
        <dsp:cNvPr id="0" name=""/>
        <dsp:cNvSpPr/>
      </dsp:nvSpPr>
      <dsp:spPr>
        <a:xfrm>
          <a:off x="1211309" y="2493872"/>
          <a:ext cx="3986094" cy="316169"/>
        </a:xfrm>
        <a:custGeom>
          <a:avLst/>
          <a:gdLst/>
          <a:ahLst/>
          <a:cxnLst/>
          <a:rect l="0" t="0" r="0" b="0"/>
          <a:pathLst>
            <a:path>
              <a:moveTo>
                <a:pt x="3986094" y="0"/>
              </a:moveTo>
              <a:lnTo>
                <a:pt x="3986094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3FADA6-1F0E-4329-84D3-96F1544AAF91}">
      <dsp:nvSpPr>
        <dsp:cNvPr id="0" name=""/>
        <dsp:cNvSpPr/>
      </dsp:nvSpPr>
      <dsp:spPr>
        <a:xfrm>
          <a:off x="5151684" y="1487384"/>
          <a:ext cx="91440" cy="316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1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6AFC1-6361-4DAA-95EE-C90381A6CE84}">
      <dsp:nvSpPr>
        <dsp:cNvPr id="0" name=""/>
        <dsp:cNvSpPr/>
      </dsp:nvSpPr>
      <dsp:spPr>
        <a:xfrm>
          <a:off x="4653845" y="797064"/>
          <a:ext cx="1087116" cy="69031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768574-C310-4BCE-9E1A-9C3B1267F3C0}">
      <dsp:nvSpPr>
        <dsp:cNvPr id="0" name=""/>
        <dsp:cNvSpPr/>
      </dsp:nvSpPr>
      <dsp:spPr>
        <a:xfrm>
          <a:off x="4774636" y="911816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CIO</a:t>
          </a:r>
        </a:p>
      </dsp:txBody>
      <dsp:txXfrm>
        <a:off x="4794855" y="932035"/>
        <a:ext cx="1046678" cy="649881"/>
      </dsp:txXfrm>
    </dsp:sp>
    <dsp:sp modelId="{82C8F353-3C9B-4F54-842C-4B4DD5A13F05}">
      <dsp:nvSpPr>
        <dsp:cNvPr id="0" name=""/>
        <dsp:cNvSpPr/>
      </dsp:nvSpPr>
      <dsp:spPr>
        <a:xfrm>
          <a:off x="4653845" y="1803553"/>
          <a:ext cx="1087116" cy="69031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57FB0-D8A8-4A99-942F-E9752FCCFB6F}">
      <dsp:nvSpPr>
        <dsp:cNvPr id="0" name=""/>
        <dsp:cNvSpPr/>
      </dsp:nvSpPr>
      <dsp:spPr>
        <a:xfrm>
          <a:off x="4774636" y="1918305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General Manager: IS</a:t>
          </a:r>
        </a:p>
      </dsp:txBody>
      <dsp:txXfrm>
        <a:off x="4794855" y="1938524"/>
        <a:ext cx="1046678" cy="649881"/>
      </dsp:txXfrm>
    </dsp:sp>
    <dsp:sp modelId="{CDF8BD51-8A60-492C-A10E-09E1268CDCC3}">
      <dsp:nvSpPr>
        <dsp:cNvPr id="0" name=""/>
        <dsp:cNvSpPr/>
      </dsp:nvSpPr>
      <dsp:spPr>
        <a:xfrm>
          <a:off x="667750" y="2810042"/>
          <a:ext cx="1087116" cy="69031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16AAFF-B019-4713-8357-BCCCFE64229B}">
      <dsp:nvSpPr>
        <dsp:cNvPr id="0" name=""/>
        <dsp:cNvSpPr/>
      </dsp:nvSpPr>
      <dsp:spPr>
        <a:xfrm>
          <a:off x="788541" y="2924794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Operations Support </a:t>
          </a:r>
        </a:p>
      </dsp:txBody>
      <dsp:txXfrm>
        <a:off x="808760" y="2945013"/>
        <a:ext cx="1046678" cy="649881"/>
      </dsp:txXfrm>
    </dsp:sp>
    <dsp:sp modelId="{686EBDEE-B16D-47D5-821E-E409D2160139}">
      <dsp:nvSpPr>
        <dsp:cNvPr id="0" name=""/>
        <dsp:cNvSpPr/>
      </dsp:nvSpPr>
      <dsp:spPr>
        <a:xfrm>
          <a:off x="3401" y="3816531"/>
          <a:ext cx="1087116" cy="69031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C60E7-F410-47C5-9AF9-B5D741F6611A}">
      <dsp:nvSpPr>
        <dsp:cNvPr id="0" name=""/>
        <dsp:cNvSpPr/>
      </dsp:nvSpPr>
      <dsp:spPr>
        <a:xfrm>
          <a:off x="124192" y="3931282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Customer Support </a:t>
          </a:r>
          <a:r>
            <a:rPr lang="en-ZA" sz="1100" b="1" kern="1200" dirty="0" err="1"/>
            <a:t>Engieers</a:t>
          </a:r>
          <a:endParaRPr lang="en-ZA" sz="1100" b="1" kern="1200" dirty="0"/>
        </a:p>
      </dsp:txBody>
      <dsp:txXfrm>
        <a:off x="144411" y="3951501"/>
        <a:ext cx="1046678" cy="649881"/>
      </dsp:txXfrm>
    </dsp:sp>
    <dsp:sp modelId="{E3628C10-2D07-45C6-9484-BA91C81CE8A8}">
      <dsp:nvSpPr>
        <dsp:cNvPr id="0" name=""/>
        <dsp:cNvSpPr/>
      </dsp:nvSpPr>
      <dsp:spPr>
        <a:xfrm>
          <a:off x="1332099" y="3816531"/>
          <a:ext cx="1087116" cy="69031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2CBA3-1F42-4FAD-8F80-24BF28982492}">
      <dsp:nvSpPr>
        <dsp:cNvPr id="0" name=""/>
        <dsp:cNvSpPr/>
      </dsp:nvSpPr>
      <dsp:spPr>
        <a:xfrm>
          <a:off x="1452890" y="3931282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Systems Support Engineers </a:t>
          </a:r>
        </a:p>
      </dsp:txBody>
      <dsp:txXfrm>
        <a:off x="1473109" y="3951501"/>
        <a:ext cx="1046678" cy="649881"/>
      </dsp:txXfrm>
    </dsp:sp>
    <dsp:sp modelId="{A898F2B9-E8CD-4133-BB49-A61F22F12C5C}">
      <dsp:nvSpPr>
        <dsp:cNvPr id="0" name=""/>
        <dsp:cNvSpPr/>
      </dsp:nvSpPr>
      <dsp:spPr>
        <a:xfrm>
          <a:off x="3989496" y="2810042"/>
          <a:ext cx="1087116" cy="69031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08E259-68B8-4547-98DF-008AAAA5798F}">
      <dsp:nvSpPr>
        <dsp:cNvPr id="0" name=""/>
        <dsp:cNvSpPr/>
      </dsp:nvSpPr>
      <dsp:spPr>
        <a:xfrm>
          <a:off x="4110287" y="2924794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Research, Development and Engineering</a:t>
          </a:r>
        </a:p>
      </dsp:txBody>
      <dsp:txXfrm>
        <a:off x="4130506" y="2945013"/>
        <a:ext cx="1046678" cy="649881"/>
      </dsp:txXfrm>
    </dsp:sp>
    <dsp:sp modelId="{51ACD40C-2C0F-4505-A712-A7B7C81AE3A1}">
      <dsp:nvSpPr>
        <dsp:cNvPr id="0" name=""/>
        <dsp:cNvSpPr/>
      </dsp:nvSpPr>
      <dsp:spPr>
        <a:xfrm>
          <a:off x="2660798" y="3816531"/>
          <a:ext cx="1087116" cy="69031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B33BF-2E99-4A8E-958F-FABF835AC520}">
      <dsp:nvSpPr>
        <dsp:cNvPr id="0" name=""/>
        <dsp:cNvSpPr/>
      </dsp:nvSpPr>
      <dsp:spPr>
        <a:xfrm>
          <a:off x="2781589" y="3931282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PMO </a:t>
          </a:r>
        </a:p>
      </dsp:txBody>
      <dsp:txXfrm>
        <a:off x="2801808" y="3951501"/>
        <a:ext cx="1046678" cy="649881"/>
      </dsp:txXfrm>
    </dsp:sp>
    <dsp:sp modelId="{65C53571-9FE5-4075-AF1E-7AF4206B459E}">
      <dsp:nvSpPr>
        <dsp:cNvPr id="0" name=""/>
        <dsp:cNvSpPr/>
      </dsp:nvSpPr>
      <dsp:spPr>
        <a:xfrm>
          <a:off x="3989496" y="3816531"/>
          <a:ext cx="1087116" cy="69031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F6EA0-8F15-411E-9637-F2A30CBAB727}">
      <dsp:nvSpPr>
        <dsp:cNvPr id="0" name=""/>
        <dsp:cNvSpPr/>
      </dsp:nvSpPr>
      <dsp:spPr>
        <a:xfrm>
          <a:off x="4110287" y="3931282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Software Engineers</a:t>
          </a:r>
        </a:p>
      </dsp:txBody>
      <dsp:txXfrm>
        <a:off x="4130506" y="3951501"/>
        <a:ext cx="1046678" cy="649881"/>
      </dsp:txXfrm>
    </dsp:sp>
    <dsp:sp modelId="{476B9CE1-AF7C-44F0-B469-B728150C217B}">
      <dsp:nvSpPr>
        <dsp:cNvPr id="0" name=""/>
        <dsp:cNvSpPr/>
      </dsp:nvSpPr>
      <dsp:spPr>
        <a:xfrm>
          <a:off x="5318194" y="3816531"/>
          <a:ext cx="1087116" cy="69031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CA3B1-061C-48C8-BA46-36FB037EB89B}">
      <dsp:nvSpPr>
        <dsp:cNvPr id="0" name=""/>
        <dsp:cNvSpPr/>
      </dsp:nvSpPr>
      <dsp:spPr>
        <a:xfrm>
          <a:off x="5438985" y="3931282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Solution Architecture</a:t>
          </a:r>
        </a:p>
      </dsp:txBody>
      <dsp:txXfrm>
        <a:off x="5459204" y="3951501"/>
        <a:ext cx="1046678" cy="649881"/>
      </dsp:txXfrm>
    </dsp:sp>
    <dsp:sp modelId="{071B3C16-6BF3-4B3A-A692-C96C1F8C8C9E}">
      <dsp:nvSpPr>
        <dsp:cNvPr id="0" name=""/>
        <dsp:cNvSpPr/>
      </dsp:nvSpPr>
      <dsp:spPr>
        <a:xfrm>
          <a:off x="6646893" y="2810042"/>
          <a:ext cx="1087116" cy="69031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80ABF-22E1-4B8D-9D67-9072B159BFCD}">
      <dsp:nvSpPr>
        <dsp:cNvPr id="0" name=""/>
        <dsp:cNvSpPr/>
      </dsp:nvSpPr>
      <dsp:spPr>
        <a:xfrm>
          <a:off x="6767683" y="2924794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Testing</a:t>
          </a:r>
        </a:p>
      </dsp:txBody>
      <dsp:txXfrm>
        <a:off x="6787902" y="2945013"/>
        <a:ext cx="1046678" cy="649881"/>
      </dsp:txXfrm>
    </dsp:sp>
    <dsp:sp modelId="{357F0DF0-5E1C-4BFA-B4AC-2CD0F2055F95}">
      <dsp:nvSpPr>
        <dsp:cNvPr id="0" name=""/>
        <dsp:cNvSpPr/>
      </dsp:nvSpPr>
      <dsp:spPr>
        <a:xfrm>
          <a:off x="6646893" y="3816531"/>
          <a:ext cx="1087116" cy="69031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CD82F-14E8-48D8-BECB-EDD364200EC1}">
      <dsp:nvSpPr>
        <dsp:cNvPr id="0" name=""/>
        <dsp:cNvSpPr/>
      </dsp:nvSpPr>
      <dsp:spPr>
        <a:xfrm>
          <a:off x="6767683" y="3931282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/>
            <a:t>Testers</a:t>
          </a:r>
          <a:endParaRPr lang="en-ZA" sz="1100" b="1" kern="1200" dirty="0"/>
        </a:p>
      </dsp:txBody>
      <dsp:txXfrm>
        <a:off x="6787902" y="3951501"/>
        <a:ext cx="1046678" cy="649881"/>
      </dsp:txXfrm>
    </dsp:sp>
    <dsp:sp modelId="{404BBF41-6D70-4713-91F8-BA982B67B4A6}">
      <dsp:nvSpPr>
        <dsp:cNvPr id="0" name=""/>
        <dsp:cNvSpPr/>
      </dsp:nvSpPr>
      <dsp:spPr>
        <a:xfrm>
          <a:off x="8639940" y="2810042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1DD475-5D97-4770-9CCC-4C76F012A888}">
      <dsp:nvSpPr>
        <dsp:cNvPr id="0" name=""/>
        <dsp:cNvSpPr/>
      </dsp:nvSpPr>
      <dsp:spPr>
        <a:xfrm>
          <a:off x="8760731" y="2924794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Networks and Security</a:t>
          </a:r>
        </a:p>
      </dsp:txBody>
      <dsp:txXfrm>
        <a:off x="8780950" y="2945013"/>
        <a:ext cx="1046678" cy="649881"/>
      </dsp:txXfrm>
    </dsp:sp>
    <dsp:sp modelId="{340F11C8-CF02-44CE-8ED5-C5F7662F06A4}">
      <dsp:nvSpPr>
        <dsp:cNvPr id="0" name=""/>
        <dsp:cNvSpPr/>
      </dsp:nvSpPr>
      <dsp:spPr>
        <a:xfrm>
          <a:off x="7975591" y="3816531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7FE72-2AC7-4591-BA24-2866CB1825BA}">
      <dsp:nvSpPr>
        <dsp:cNvPr id="0" name=""/>
        <dsp:cNvSpPr/>
      </dsp:nvSpPr>
      <dsp:spPr>
        <a:xfrm>
          <a:off x="8096382" y="3931282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Network Engineer</a:t>
          </a:r>
        </a:p>
      </dsp:txBody>
      <dsp:txXfrm>
        <a:off x="8116601" y="3951501"/>
        <a:ext cx="1046678" cy="649881"/>
      </dsp:txXfrm>
    </dsp:sp>
    <dsp:sp modelId="{843E3CF4-BC02-40CF-A4FF-17CBC257B87C}">
      <dsp:nvSpPr>
        <dsp:cNvPr id="0" name=""/>
        <dsp:cNvSpPr/>
      </dsp:nvSpPr>
      <dsp:spPr>
        <a:xfrm>
          <a:off x="9304289" y="3816531"/>
          <a:ext cx="1087116" cy="690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94A7E-C2FA-4C4B-B4B9-4785AC855F28}">
      <dsp:nvSpPr>
        <dsp:cNvPr id="0" name=""/>
        <dsp:cNvSpPr/>
      </dsp:nvSpPr>
      <dsp:spPr>
        <a:xfrm>
          <a:off x="9425080" y="3931282"/>
          <a:ext cx="1087116" cy="69031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 dirty="0"/>
            <a:t>Security Engineer </a:t>
          </a:r>
        </a:p>
      </dsp:txBody>
      <dsp:txXfrm>
        <a:off x="9445299" y="3951501"/>
        <a:ext cx="1046678" cy="649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F308E-1E8B-4971-BED4-FA8D2623719B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4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F308E-1E8B-4971-BED4-FA8D2623719B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642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F308E-1E8B-4971-BED4-FA8D2623719B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91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F308E-1E8B-4971-BED4-FA8D2623719B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0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F308E-1E8B-4971-BED4-FA8D2623719B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84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F308E-1E8B-4971-BED4-FA8D2623719B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2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13/04/2022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51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Welcome to the</a:t>
            </a:r>
          </a:p>
          <a:p>
            <a:pPr algn="ctr"/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MEDIA CONTACT GROUP</a:t>
            </a:r>
            <a:endParaRPr lang="fr-FR" sz="40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4898" y="6166624"/>
            <a:ext cx="2341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March 08, 2022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05BD30-14BF-4AF2-A1FF-D217BF586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611079"/>
              </p:ext>
            </p:extLst>
          </p:nvPr>
        </p:nvGraphicFramePr>
        <p:xfrm>
          <a:off x="850899" y="2345866"/>
          <a:ext cx="10490201" cy="352416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661860">
                  <a:extLst>
                    <a:ext uri="{9D8B030D-6E8A-4147-A177-3AD203B41FA5}">
                      <a16:colId xmlns:a16="http://schemas.microsoft.com/office/drawing/2014/main" val="3848025764"/>
                    </a:ext>
                  </a:extLst>
                </a:gridCol>
                <a:gridCol w="2549546">
                  <a:extLst>
                    <a:ext uri="{9D8B030D-6E8A-4147-A177-3AD203B41FA5}">
                      <a16:colId xmlns:a16="http://schemas.microsoft.com/office/drawing/2014/main" val="634700712"/>
                    </a:ext>
                  </a:extLst>
                </a:gridCol>
                <a:gridCol w="2549546">
                  <a:extLst>
                    <a:ext uri="{9D8B030D-6E8A-4147-A177-3AD203B41FA5}">
                      <a16:colId xmlns:a16="http://schemas.microsoft.com/office/drawing/2014/main" val="3251510371"/>
                    </a:ext>
                  </a:extLst>
                </a:gridCol>
                <a:gridCol w="1421149">
                  <a:extLst>
                    <a:ext uri="{9D8B030D-6E8A-4147-A177-3AD203B41FA5}">
                      <a16:colId xmlns:a16="http://schemas.microsoft.com/office/drawing/2014/main" val="2119100737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040285685"/>
                    </a:ext>
                  </a:extLst>
                </a:gridCol>
              </a:tblGrid>
              <a:tr h="429252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 dirty="0">
                          <a:effectLst/>
                        </a:rPr>
                        <a:t>Strategy</a:t>
                      </a:r>
                      <a:endParaRPr lang="en-ZA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 dirty="0">
                          <a:effectLst/>
                        </a:rPr>
                        <a:t>Action</a:t>
                      </a:r>
                      <a:endParaRPr lang="en-ZA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>
                          <a:effectLst/>
                        </a:rPr>
                        <a:t>Goals</a:t>
                      </a:r>
                      <a:endParaRPr lang="en-ZA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>
                          <a:effectLst/>
                        </a:rPr>
                        <a:t>Responsibility</a:t>
                      </a:r>
                      <a:endParaRPr lang="en-ZA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 dirty="0">
                          <a:effectLst/>
                        </a:rPr>
                        <a:t>Date </a:t>
                      </a:r>
                      <a:endParaRPr lang="en-ZA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/>
                </a:tc>
                <a:extLst>
                  <a:ext uri="{0D108BD9-81ED-4DB2-BD59-A6C34878D82A}">
                    <a16:rowId xmlns:a16="http://schemas.microsoft.com/office/drawing/2014/main" val="2253822923"/>
                  </a:ext>
                </a:extLst>
              </a:tr>
              <a:tr h="6941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 dirty="0">
                          <a:effectLst/>
                        </a:rPr>
                        <a:t>1. Market Expansion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Create system and process that will allow growth seamlessly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Target 50% of PAN African Market – BPO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>
                          <a:effectLst/>
                        </a:rPr>
                        <a:t>ALL - IT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>
                          <a:effectLst/>
                        </a:rPr>
                        <a:t>Q2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/>
                </a:tc>
                <a:extLst>
                  <a:ext uri="{0D108BD9-81ED-4DB2-BD59-A6C34878D82A}">
                    <a16:rowId xmlns:a16="http://schemas.microsoft.com/office/drawing/2014/main" val="2539437080"/>
                  </a:ext>
                </a:extLst>
              </a:tr>
              <a:tr h="4627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 dirty="0">
                          <a:effectLst/>
                        </a:rPr>
                        <a:t>2. Centralisation and Consolidation  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Cloud migration and shared services</a:t>
                      </a:r>
                    </a:p>
                  </a:txBody>
                  <a:tcPr marL="5921" marR="5921" marT="5921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Run all ICT services on the cloud</a:t>
                      </a:r>
                    </a:p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Provide support from one central place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>
                          <a:effectLst/>
                        </a:rPr>
                        <a:t>ALL –IT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>
                          <a:effectLst/>
                        </a:rPr>
                        <a:t>Q2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538652"/>
                  </a:ext>
                </a:extLst>
              </a:tr>
              <a:tr h="4627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3. Disaster Recovery and Business Continuity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Documentation of the plan and Testing</a:t>
                      </a:r>
                    </a:p>
                  </a:txBody>
                  <a:tcPr marL="5921" marR="5921" marT="59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Continuous testing of DRP to ensure compliance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>
                          <a:effectLst/>
                        </a:rPr>
                        <a:t>All – IT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u="none" strike="noStrike">
                          <a:effectLst/>
                        </a:rPr>
                        <a:t>Q4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693708"/>
                  </a:ext>
                </a:extLst>
              </a:tr>
              <a:tr h="4627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en-ZA" sz="1400" dirty="0"/>
                        <a:t>4. Network Infrastructure refresh and enhancement </a:t>
                      </a:r>
                    </a:p>
                    <a:p>
                      <a:pPr algn="l" rtl="0" fontAlgn="ctr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</a:rPr>
                        <a:t>Replace EOL hardware.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Ensure the environment is continuously supported and maintained.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</a:rPr>
                        <a:t>ALL - IT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</a:rPr>
                        <a:t>Q4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758251"/>
                  </a:ext>
                </a:extLst>
              </a:tr>
              <a:tr h="462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en-ZA" sz="1400" dirty="0"/>
                        <a:t>5. Systems support processes and procedures</a:t>
                      </a:r>
                    </a:p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AutoNum type="arabicPeriod"/>
                      </a:pP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Update and write new all the policies, processes and procedures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Implement and adapt to new process and procedure that is aligned to the ISO27001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</a:rPr>
                        <a:t>ALL - IT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</a:rPr>
                        <a:t>Q4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21" marR="5921" marT="5921" marB="0" anchor="b"/>
                </a:tc>
                <a:extLst>
                  <a:ext uri="{0D108BD9-81ED-4DB2-BD59-A6C34878D82A}">
                    <a16:rowId xmlns:a16="http://schemas.microsoft.com/office/drawing/2014/main" val="98054517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B8050A1-4734-44B5-AF11-D7AA5586A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647343"/>
              </p:ext>
            </p:extLst>
          </p:nvPr>
        </p:nvGraphicFramePr>
        <p:xfrm>
          <a:off x="838200" y="846668"/>
          <a:ext cx="10490201" cy="149919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490201">
                  <a:extLst>
                    <a:ext uri="{9D8B030D-6E8A-4147-A177-3AD203B41FA5}">
                      <a16:colId xmlns:a16="http://schemas.microsoft.com/office/drawing/2014/main" val="37426922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ZA" sz="1500" dirty="0"/>
                        <a:t>Goals</a:t>
                      </a:r>
                    </a:p>
                  </a:txBody>
                  <a:tcPr marL="75457" marR="75457" marT="37728" marB="37728"/>
                </a:tc>
                <a:extLst>
                  <a:ext uri="{0D108BD9-81ED-4DB2-BD59-A6C34878D82A}">
                    <a16:rowId xmlns:a16="http://schemas.microsoft.com/office/drawing/2014/main" val="2024825721"/>
                  </a:ext>
                </a:extLst>
              </a:tr>
              <a:tr h="119514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ZA" sz="1400" dirty="0"/>
                        <a:t>Market Expansion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ZA" sz="1400" dirty="0"/>
                        <a:t>Centralisation and Consolidation 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ZA" sz="1400" dirty="0"/>
                        <a:t>Disaster Recovery and Business Continuity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ZA" sz="1400" dirty="0"/>
                        <a:t>Network Infrastructure refresh and enhancement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ZA" sz="1400" dirty="0"/>
                        <a:t>Systems support processes and procedures</a:t>
                      </a:r>
                    </a:p>
                  </a:txBody>
                  <a:tcPr marL="75457" marR="75457" marT="37728" marB="37728"/>
                </a:tc>
                <a:extLst>
                  <a:ext uri="{0D108BD9-81ED-4DB2-BD59-A6C34878D82A}">
                    <a16:rowId xmlns:a16="http://schemas.microsoft.com/office/drawing/2014/main" val="2189234366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93558103-45E7-4BDD-9CAC-EDA00A358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006"/>
            <a:ext cx="10515600" cy="7126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STRATEGIC GOALS</a:t>
            </a:r>
          </a:p>
        </p:txBody>
      </p:sp>
    </p:spTree>
    <p:extLst>
      <p:ext uri="{BB962C8B-B14F-4D97-AF65-F5344CB8AC3E}">
        <p14:creationId xmlns:p14="http://schemas.microsoft.com/office/powerpoint/2010/main" val="1724459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0BBFED-DC6F-49B7-BB66-6958C111C943}"/>
              </a:ext>
            </a:extLst>
          </p:cNvPr>
          <p:cNvSpPr txBox="1">
            <a:spLocks/>
          </p:cNvSpPr>
          <p:nvPr/>
        </p:nvSpPr>
        <p:spPr>
          <a:xfrm>
            <a:off x="519419" y="184806"/>
            <a:ext cx="10515600" cy="712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/>
              <a:t>REQUIRED POLICIES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A3B0C55-3632-4FC1-9100-1B6E2ACC6B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867353"/>
              </p:ext>
            </p:extLst>
          </p:nvPr>
        </p:nvGraphicFramePr>
        <p:xfrm>
          <a:off x="621019" y="1190628"/>
          <a:ext cx="8150448" cy="4653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5526">
                  <a:extLst>
                    <a:ext uri="{9D8B030D-6E8A-4147-A177-3AD203B41FA5}">
                      <a16:colId xmlns:a16="http://schemas.microsoft.com/office/drawing/2014/main" val="3982201696"/>
                    </a:ext>
                  </a:extLst>
                </a:gridCol>
                <a:gridCol w="3894922">
                  <a:extLst>
                    <a:ext uri="{9D8B030D-6E8A-4147-A177-3AD203B41FA5}">
                      <a16:colId xmlns:a16="http://schemas.microsoft.com/office/drawing/2014/main" val="1777348818"/>
                    </a:ext>
                  </a:extLst>
                </a:gridCol>
              </a:tblGrid>
              <a:tr h="199812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>
                          <a:effectLst/>
                        </a:rPr>
                        <a:t>Policy Documents</a:t>
                      </a:r>
                      <a:endParaRPr lang="en-ZA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>
                          <a:effectLst/>
                        </a:rPr>
                        <a:t>Available</a:t>
                      </a:r>
                      <a:endParaRPr lang="en-ZA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2679410381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1. Access control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No 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4106099667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2. Acceptable Use of IT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465182597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3. Use of Software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1290602471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4. Protection from Malicious Software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125546789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5. Bring your own device (BYOD) or personally owned devices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No 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3892481824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6. Mobility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1557767015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7. Telecommuting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4060633521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8. Computer use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3319637274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9. Email use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No 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4273124730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10. Incident response (or breach management policy under POPI)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3287536233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11. Internet use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759134653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12. Technology or device management (like laptops, cell phones, or cameras)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223523021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13. Mobile technology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No 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3270924084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14. Monitoring or interception of communications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3471514451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15. Physical and environmental security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4141167720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16. User accounts and passwords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2532853243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17. Backing up of information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No 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3458319733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18. External facing and internal facing privacy policies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363488032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19. Protection of Personal Information Policy or Data Protection Policy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2542389265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20. Social media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1036189020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21. Digitization (or document imaging) policies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1557417100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22. Email archiving policies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321356646"/>
                  </a:ext>
                </a:extLst>
              </a:tr>
              <a:tr h="18692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23. Electronic signature guidelines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No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4" marR="6234" marT="6234" marB="0" anchor="b"/>
                </a:tc>
                <a:extLst>
                  <a:ext uri="{0D108BD9-81ED-4DB2-BD59-A6C34878D82A}">
                    <a16:rowId xmlns:a16="http://schemas.microsoft.com/office/drawing/2014/main" val="383497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261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110067"/>
            <a:ext cx="12190473" cy="704195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92627" y="2631989"/>
            <a:ext cx="7500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>
                <a:solidFill>
                  <a:srgbClr val="C00000"/>
                </a:solidFill>
                <a:latin typeface="Agency FB" panose="020B0503020202020204" pitchFamily="34" charset="0"/>
              </a:rPr>
              <a:t>QUESTIONs</a:t>
            </a:r>
            <a:r>
              <a:rPr lang="fr-FR" sz="5400" b="1" dirty="0">
                <a:solidFill>
                  <a:srgbClr val="C00000"/>
                </a:solidFill>
                <a:latin typeface="Agency FB" panose="020B05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901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57400" y="4267200"/>
            <a:ext cx="774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2022-2025 ICT STRATEGY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094C9-3D87-4D39-87CC-B932724324CD}"/>
              </a:ext>
            </a:extLst>
          </p:cNvPr>
          <p:cNvSpPr txBox="1"/>
          <p:nvPr/>
        </p:nvSpPr>
        <p:spPr>
          <a:xfrm>
            <a:off x="2838979" y="5168669"/>
            <a:ext cx="61806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This Strategy Plan represents an important step forward in the goal to transform GMC to be the BPO of choice in the PAN African market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45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A817CF-FA07-4FAF-A44E-76054AA0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3142"/>
          </a:xfrm>
        </p:spPr>
        <p:txBody>
          <a:bodyPr>
            <a:normAutofit fontScale="90000"/>
          </a:bodyPr>
          <a:lstStyle/>
          <a:p>
            <a:r>
              <a:rPr lang="en-ZA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1200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4664B-62D0-45FE-9E35-3A19024B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36526"/>
            <a:ext cx="10515600" cy="676275"/>
          </a:xfrm>
        </p:spPr>
        <p:txBody>
          <a:bodyPr>
            <a:normAutofit fontScale="90000"/>
          </a:bodyPr>
          <a:lstStyle/>
          <a:p>
            <a:r>
              <a:rPr lang="en-ZA" dirty="0"/>
              <a:t>CURRENT IT STRUCTURE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C1914CA-D58A-4FE6-8341-FB742E64A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748003"/>
              </p:ext>
            </p:extLst>
          </p:nvPr>
        </p:nvGraphicFramePr>
        <p:xfrm>
          <a:off x="922867" y="541866"/>
          <a:ext cx="907626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6436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4DAE27-B1B2-4DFC-85EB-B21329C04CFB}"/>
              </a:ext>
            </a:extLst>
          </p:cNvPr>
          <p:cNvGrpSpPr/>
          <p:nvPr/>
        </p:nvGrpSpPr>
        <p:grpSpPr>
          <a:xfrm>
            <a:off x="950258" y="1720145"/>
            <a:ext cx="7611035" cy="592390"/>
            <a:chOff x="0" y="233316"/>
            <a:chExt cx="5378823" cy="5103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2F80416-37AF-4D16-93A8-0C1DB72DA9BC}"/>
                </a:ext>
              </a:extLst>
            </p:cNvPr>
            <p:cNvSpPr/>
            <p:nvPr/>
          </p:nvSpPr>
          <p:spPr>
            <a:xfrm>
              <a:off x="0" y="233316"/>
              <a:ext cx="5378823" cy="5103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F15D6C0-5711-4974-8DC3-04D32CF724E7}"/>
                </a:ext>
              </a:extLst>
            </p:cNvPr>
            <p:cNvSpPr txBox="1"/>
            <p:nvPr/>
          </p:nvSpPr>
          <p:spPr>
            <a:xfrm>
              <a:off x="0" y="233316"/>
              <a:ext cx="5378823" cy="510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7456" tIns="249936" rIns="417456" bIns="853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1400" kern="1200" dirty="0"/>
                <a:t>Server room with all GMC Infrastructure</a:t>
              </a:r>
              <a:endParaRPr lang="en-US" sz="1400" kern="12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A13C9D5-397D-4FBD-BDB5-43F02E450E0C}"/>
              </a:ext>
            </a:extLst>
          </p:cNvPr>
          <p:cNvGrpSpPr/>
          <p:nvPr/>
        </p:nvGrpSpPr>
        <p:grpSpPr>
          <a:xfrm>
            <a:off x="1219200" y="1543024"/>
            <a:ext cx="4055532" cy="415270"/>
            <a:chOff x="268941" y="56196"/>
            <a:chExt cx="3765176" cy="3542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CE84F82-1EA9-4C37-B2A2-0703FD270D24}"/>
                </a:ext>
              </a:extLst>
            </p:cNvPr>
            <p:cNvSpPr/>
            <p:nvPr/>
          </p:nvSpPr>
          <p:spPr>
            <a:xfrm>
              <a:off x="268941" y="56196"/>
              <a:ext cx="3765176" cy="354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: Rounded Corners 6">
              <a:extLst>
                <a:ext uri="{FF2B5EF4-FFF2-40B4-BE49-F238E27FC236}">
                  <a16:creationId xmlns:a16="http://schemas.microsoft.com/office/drawing/2014/main" id="{6F2D4EF8-409F-43C7-A2E6-2AE0DC4EC7F2}"/>
                </a:ext>
              </a:extLst>
            </p:cNvPr>
            <p:cNvSpPr txBox="1"/>
            <p:nvPr/>
          </p:nvSpPr>
          <p:spPr>
            <a:xfrm>
              <a:off x="286234" y="73489"/>
              <a:ext cx="3730590" cy="319654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315" tIns="0" rIns="142315" bIns="0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400" b="1" kern="1200" dirty="0"/>
                <a:t>Operating Environment  </a:t>
              </a:r>
              <a:endParaRPr lang="en-US" sz="1400" kern="12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ACDEB0-32CA-43D8-B6FD-8D5B8C8B146D}"/>
              </a:ext>
            </a:extLst>
          </p:cNvPr>
          <p:cNvGrpSpPr/>
          <p:nvPr/>
        </p:nvGrpSpPr>
        <p:grpSpPr>
          <a:xfrm>
            <a:off x="950259" y="2472364"/>
            <a:ext cx="7611034" cy="554827"/>
            <a:chOff x="0" y="985536"/>
            <a:chExt cx="5378823" cy="5103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6AB9CA5-1D1F-4D97-9E9A-61DAAF651269}"/>
                </a:ext>
              </a:extLst>
            </p:cNvPr>
            <p:cNvSpPr/>
            <p:nvPr/>
          </p:nvSpPr>
          <p:spPr>
            <a:xfrm>
              <a:off x="0" y="985536"/>
              <a:ext cx="5378823" cy="5103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94CA22-0D1E-4255-A5C6-E393C80DAE4B}"/>
                </a:ext>
              </a:extLst>
            </p:cNvPr>
            <p:cNvSpPr txBox="1"/>
            <p:nvPr/>
          </p:nvSpPr>
          <p:spPr>
            <a:xfrm>
              <a:off x="0" y="985536"/>
              <a:ext cx="5378823" cy="510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7456" tIns="249936" rIns="417456" bIns="853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1400" kern="1200" dirty="0"/>
                <a:t>Electricity with backup battery power to last </a:t>
              </a:r>
              <a:r>
                <a:rPr lang="en-ZA" sz="1400" dirty="0"/>
                <a:t>4</a:t>
              </a:r>
              <a:r>
                <a:rPr lang="en-ZA" sz="1400" kern="1200" dirty="0"/>
                <a:t> hours</a:t>
              </a:r>
              <a:endParaRPr lang="en-US" sz="1400" kern="12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8D883AF-3462-4C22-9AFF-BBCDAE887F82}"/>
              </a:ext>
            </a:extLst>
          </p:cNvPr>
          <p:cNvGrpSpPr/>
          <p:nvPr/>
        </p:nvGrpSpPr>
        <p:grpSpPr>
          <a:xfrm>
            <a:off x="1219199" y="2295245"/>
            <a:ext cx="4055533" cy="415270"/>
            <a:chOff x="268941" y="808416"/>
            <a:chExt cx="3765176" cy="354240"/>
          </a:xfrm>
          <a:solidFill>
            <a:srgbClr val="FF000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FDCA0DE-C068-4EE1-ACCF-097547DFECC5}"/>
                </a:ext>
              </a:extLst>
            </p:cNvPr>
            <p:cNvSpPr/>
            <p:nvPr/>
          </p:nvSpPr>
          <p:spPr>
            <a:xfrm>
              <a:off x="268941" y="808416"/>
              <a:ext cx="3765176" cy="3542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: Rounded Corners 10">
              <a:extLst>
                <a:ext uri="{FF2B5EF4-FFF2-40B4-BE49-F238E27FC236}">
                  <a16:creationId xmlns:a16="http://schemas.microsoft.com/office/drawing/2014/main" id="{906F44CD-7D87-4C83-8E21-58B8718D5543}"/>
                </a:ext>
              </a:extLst>
            </p:cNvPr>
            <p:cNvSpPr txBox="1"/>
            <p:nvPr/>
          </p:nvSpPr>
          <p:spPr>
            <a:xfrm>
              <a:off x="286234" y="825709"/>
              <a:ext cx="3730590" cy="3196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315" tIns="0" rIns="142315" bIns="0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400" b="1" kern="1200" dirty="0"/>
                <a:t>Power</a:t>
              </a:r>
              <a:endParaRPr lang="en-US" sz="1400" kern="12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402F9C-D179-4EF0-8D65-3EB9046252CA}"/>
              </a:ext>
            </a:extLst>
          </p:cNvPr>
          <p:cNvGrpSpPr/>
          <p:nvPr/>
        </p:nvGrpSpPr>
        <p:grpSpPr>
          <a:xfrm>
            <a:off x="950258" y="3224584"/>
            <a:ext cx="7611033" cy="592391"/>
            <a:chOff x="0" y="1737756"/>
            <a:chExt cx="5378823" cy="5103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D1E3DC-1019-42C9-B858-B530862AF662}"/>
                </a:ext>
              </a:extLst>
            </p:cNvPr>
            <p:cNvSpPr/>
            <p:nvPr/>
          </p:nvSpPr>
          <p:spPr>
            <a:xfrm>
              <a:off x="0" y="1737756"/>
              <a:ext cx="5378823" cy="5103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C174D8-3AB8-4498-B3D0-96C36F101FD9}"/>
                </a:ext>
              </a:extLst>
            </p:cNvPr>
            <p:cNvSpPr txBox="1"/>
            <p:nvPr/>
          </p:nvSpPr>
          <p:spPr>
            <a:xfrm>
              <a:off x="0" y="1737756"/>
              <a:ext cx="5378823" cy="510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7456" tIns="249936" rIns="417456" bIns="853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1400" kern="1200" dirty="0"/>
                <a:t>One site with no redundancy</a:t>
              </a:r>
              <a:endParaRPr lang="en-US" sz="1400" kern="1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BD12C-0243-455E-8F10-6B267A3C8A8F}"/>
              </a:ext>
            </a:extLst>
          </p:cNvPr>
          <p:cNvGrpSpPr/>
          <p:nvPr/>
        </p:nvGrpSpPr>
        <p:grpSpPr>
          <a:xfrm>
            <a:off x="1219200" y="3047465"/>
            <a:ext cx="4036906" cy="377706"/>
            <a:chOff x="268941" y="1560636"/>
            <a:chExt cx="3765176" cy="354240"/>
          </a:xfrm>
          <a:solidFill>
            <a:srgbClr val="FF0000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5B8F00B-06B0-41B3-A127-F6D95AAA8144}"/>
                </a:ext>
              </a:extLst>
            </p:cNvPr>
            <p:cNvSpPr/>
            <p:nvPr/>
          </p:nvSpPr>
          <p:spPr>
            <a:xfrm>
              <a:off x="268941" y="1560636"/>
              <a:ext cx="3765176" cy="3542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14">
              <a:extLst>
                <a:ext uri="{FF2B5EF4-FFF2-40B4-BE49-F238E27FC236}">
                  <a16:creationId xmlns:a16="http://schemas.microsoft.com/office/drawing/2014/main" id="{7FE49020-F6B5-4559-96E5-CD44CF67E3E4}"/>
                </a:ext>
              </a:extLst>
            </p:cNvPr>
            <p:cNvSpPr txBox="1"/>
            <p:nvPr/>
          </p:nvSpPr>
          <p:spPr>
            <a:xfrm>
              <a:off x="286234" y="1577929"/>
              <a:ext cx="3730590" cy="3196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315" tIns="0" rIns="142315" bIns="0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400" b="1" kern="1200" dirty="0"/>
                <a:t>Site Redundancy </a:t>
              </a:r>
              <a:endParaRPr lang="en-US" sz="1400" kern="12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120FA8-59BF-4AFC-8B85-5F5F100682F7}"/>
              </a:ext>
            </a:extLst>
          </p:cNvPr>
          <p:cNvGrpSpPr/>
          <p:nvPr/>
        </p:nvGrpSpPr>
        <p:grpSpPr>
          <a:xfrm>
            <a:off x="950258" y="3976804"/>
            <a:ext cx="7611033" cy="592393"/>
            <a:chOff x="-1" y="2489976"/>
            <a:chExt cx="5378824" cy="5103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56F3EC-DDA5-4759-B66F-474B61EB12A3}"/>
                </a:ext>
              </a:extLst>
            </p:cNvPr>
            <p:cNvSpPr/>
            <p:nvPr/>
          </p:nvSpPr>
          <p:spPr>
            <a:xfrm>
              <a:off x="0" y="2489976"/>
              <a:ext cx="5378823" cy="5103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717577-4403-417A-A3A8-6B0B7625B44C}"/>
                </a:ext>
              </a:extLst>
            </p:cNvPr>
            <p:cNvSpPr txBox="1"/>
            <p:nvPr/>
          </p:nvSpPr>
          <p:spPr>
            <a:xfrm>
              <a:off x="-1" y="2489976"/>
              <a:ext cx="5378823" cy="510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7456" tIns="249936" rIns="417456" bIns="853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1200" dirty="0"/>
                <a:t>R</a:t>
              </a:r>
              <a:r>
                <a:rPr lang="en-ZA" sz="1200" kern="1200" dirty="0"/>
                <a:t>edesign project and implementation ongoing,  to meet security compliance standard ISO27001</a:t>
              </a:r>
              <a:endParaRPr lang="en-US" sz="1200" kern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A88156-1FE8-4B5A-A653-A841ECD1F056}"/>
              </a:ext>
            </a:extLst>
          </p:cNvPr>
          <p:cNvGrpSpPr/>
          <p:nvPr/>
        </p:nvGrpSpPr>
        <p:grpSpPr>
          <a:xfrm>
            <a:off x="1219200" y="3799685"/>
            <a:ext cx="4055532" cy="377706"/>
            <a:chOff x="268941" y="2312856"/>
            <a:chExt cx="3765176" cy="354240"/>
          </a:xfrm>
          <a:solidFill>
            <a:srgbClr val="FF0000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34B28A0-D4B8-455C-87AC-B39C82AC6E55}"/>
                </a:ext>
              </a:extLst>
            </p:cNvPr>
            <p:cNvSpPr/>
            <p:nvPr/>
          </p:nvSpPr>
          <p:spPr>
            <a:xfrm>
              <a:off x="268941" y="2312856"/>
              <a:ext cx="3765176" cy="3542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8E50793-415B-427C-A3DC-890A9E26A6E7}"/>
                </a:ext>
              </a:extLst>
            </p:cNvPr>
            <p:cNvSpPr txBox="1"/>
            <p:nvPr/>
          </p:nvSpPr>
          <p:spPr>
            <a:xfrm>
              <a:off x="286234" y="2330149"/>
              <a:ext cx="3730590" cy="3196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315" tIns="0" rIns="142315" bIns="0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400" b="1" kern="1200" dirty="0"/>
                <a:t>Network Architecture</a:t>
              </a:r>
              <a:endParaRPr lang="en-US" sz="14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C91BC1-AA5F-4D22-82FA-95F5DE8DB535}"/>
              </a:ext>
            </a:extLst>
          </p:cNvPr>
          <p:cNvGrpSpPr/>
          <p:nvPr/>
        </p:nvGrpSpPr>
        <p:grpSpPr>
          <a:xfrm>
            <a:off x="950258" y="4729025"/>
            <a:ext cx="7611031" cy="1591094"/>
            <a:chOff x="0" y="3242196"/>
            <a:chExt cx="5378823" cy="12852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7A6F88-E735-4D4E-BE06-3118B7323E4F}"/>
                </a:ext>
              </a:extLst>
            </p:cNvPr>
            <p:cNvSpPr/>
            <p:nvPr/>
          </p:nvSpPr>
          <p:spPr>
            <a:xfrm>
              <a:off x="0" y="3242196"/>
              <a:ext cx="5378823" cy="12852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DC4638-F0C5-4160-9E53-D1A58FA466C7}"/>
                </a:ext>
              </a:extLst>
            </p:cNvPr>
            <p:cNvSpPr txBox="1"/>
            <p:nvPr/>
          </p:nvSpPr>
          <p:spPr>
            <a:xfrm>
              <a:off x="0" y="3242196"/>
              <a:ext cx="5378823" cy="1285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7456" tIns="249936" rIns="417456" bIns="853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1400" b="1" i="1" kern="1200" dirty="0"/>
                <a:t>Network equipments </a:t>
              </a:r>
              <a:endParaRPr lang="en-US" sz="1400" kern="1200" dirty="0"/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1400" kern="1200" dirty="0"/>
                <a:t>IP Switches, Routers and Firewall Obsolete with no support</a:t>
              </a:r>
              <a:endParaRPr lang="en-US" sz="1400" kern="1200" dirty="0"/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1400" kern="1200" dirty="0"/>
                <a:t>No active DMZ for internet traffic protection but working on implement</a:t>
              </a:r>
              <a:endParaRPr lang="en-US" sz="14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1400" b="1" i="1" kern="1200" dirty="0"/>
                <a:t>Backup</a:t>
              </a:r>
              <a:endParaRPr lang="en-US" sz="1400" kern="1200" dirty="0"/>
            </a:p>
            <a:p>
              <a:pPr marL="228600" lvl="2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1400" kern="1200" dirty="0"/>
                <a:t>No offsite backups strategy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55D48E-AF10-4D0F-A729-6A2DE310BD3B}"/>
              </a:ext>
            </a:extLst>
          </p:cNvPr>
          <p:cNvGrpSpPr/>
          <p:nvPr/>
        </p:nvGrpSpPr>
        <p:grpSpPr>
          <a:xfrm>
            <a:off x="1219200" y="4551905"/>
            <a:ext cx="4055532" cy="377706"/>
            <a:chOff x="268941" y="3065076"/>
            <a:chExt cx="3765176" cy="354240"/>
          </a:xfrm>
          <a:solidFill>
            <a:srgbClr val="FF0000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879E50-41FF-4216-BCEA-C7EE3120FAD5}"/>
                </a:ext>
              </a:extLst>
            </p:cNvPr>
            <p:cNvSpPr/>
            <p:nvPr/>
          </p:nvSpPr>
          <p:spPr>
            <a:xfrm>
              <a:off x="268941" y="3065076"/>
              <a:ext cx="3765176" cy="3542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: Rounded Corners 22">
              <a:extLst>
                <a:ext uri="{FF2B5EF4-FFF2-40B4-BE49-F238E27FC236}">
                  <a16:creationId xmlns:a16="http://schemas.microsoft.com/office/drawing/2014/main" id="{9320F618-258A-4509-9A92-1ADD4AA4A153}"/>
                </a:ext>
              </a:extLst>
            </p:cNvPr>
            <p:cNvSpPr txBox="1"/>
            <p:nvPr/>
          </p:nvSpPr>
          <p:spPr>
            <a:xfrm>
              <a:off x="286234" y="3082369"/>
              <a:ext cx="3730590" cy="3196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315" tIns="0" rIns="142315" bIns="0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400" b="1" kern="1200" dirty="0"/>
                <a:t>Infrastructure </a:t>
              </a:r>
              <a:endParaRPr lang="en-US" sz="1400" kern="12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B046D12-9321-4F6C-837B-DE14F14465BD}"/>
              </a:ext>
            </a:extLst>
          </p:cNvPr>
          <p:cNvSpPr txBox="1"/>
          <p:nvPr/>
        </p:nvSpPr>
        <p:spPr>
          <a:xfrm>
            <a:off x="2037976" y="754422"/>
            <a:ext cx="4361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Data Centre 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4AABD9F9-FA36-492B-8161-2A48E6E4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47" y="192443"/>
            <a:ext cx="10515600" cy="583142"/>
          </a:xfrm>
        </p:spPr>
        <p:txBody>
          <a:bodyPr>
            <a:noAutofit/>
          </a:bodyPr>
          <a:lstStyle/>
          <a:p>
            <a:r>
              <a:rPr lang="en-ZA" sz="3600" dirty="0"/>
              <a:t>CURRENT ENVIRONEMENT </a:t>
            </a:r>
          </a:p>
        </p:txBody>
      </p:sp>
    </p:spTree>
    <p:extLst>
      <p:ext uri="{BB962C8B-B14F-4D97-AF65-F5344CB8AC3E}">
        <p14:creationId xmlns:p14="http://schemas.microsoft.com/office/powerpoint/2010/main" val="1997356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768405D9-B77B-4D3F-AF87-29D022EE7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47" y="192443"/>
            <a:ext cx="10515600" cy="583142"/>
          </a:xfrm>
        </p:spPr>
        <p:txBody>
          <a:bodyPr>
            <a:noAutofit/>
          </a:bodyPr>
          <a:lstStyle/>
          <a:p>
            <a:r>
              <a:rPr lang="en-ZA" sz="3600" dirty="0"/>
              <a:t>CURRENT ENVIRONEMENT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E90256-74E1-4770-B55A-35BC517A066C}"/>
              </a:ext>
            </a:extLst>
          </p:cNvPr>
          <p:cNvSpPr/>
          <p:nvPr/>
        </p:nvSpPr>
        <p:spPr>
          <a:xfrm>
            <a:off x="3042070" y="930341"/>
            <a:ext cx="32376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Data Centre Room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22" name="TextBox 5">
            <a:extLst>
              <a:ext uri="{FF2B5EF4-FFF2-40B4-BE49-F238E27FC236}">
                <a16:creationId xmlns:a16="http://schemas.microsoft.com/office/drawing/2014/main" id="{5647E6ED-4794-C10C-1435-D97281BEFD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721293"/>
              </p:ext>
            </p:extLst>
          </p:nvPr>
        </p:nvGraphicFramePr>
        <p:xfrm>
          <a:off x="665380" y="1676568"/>
          <a:ext cx="7685193" cy="4526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645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768405D9-B77B-4D3F-AF87-29D022EE7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882" y="266514"/>
            <a:ext cx="10515600" cy="583142"/>
          </a:xfrm>
        </p:spPr>
        <p:txBody>
          <a:bodyPr>
            <a:noAutofit/>
          </a:bodyPr>
          <a:lstStyle/>
          <a:p>
            <a:r>
              <a:rPr lang="en-ZA" sz="4000" dirty="0"/>
              <a:t>RISK WITH CURRENT ENVIRONEMENT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BD9FCF7-A837-4EE3-B9CA-E93D4AD1A7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6574782"/>
              </p:ext>
            </p:extLst>
          </p:nvPr>
        </p:nvGraphicFramePr>
        <p:xfrm>
          <a:off x="1189318" y="9258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3770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3">
            <a:extLst>
              <a:ext uri="{FF2B5EF4-FFF2-40B4-BE49-F238E27FC236}">
                <a16:creationId xmlns:a16="http://schemas.microsoft.com/office/drawing/2014/main" id="{6438487A-93D6-41DA-9FD0-E50D85983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882" y="266514"/>
            <a:ext cx="10515600" cy="583142"/>
          </a:xfrm>
        </p:spPr>
        <p:txBody>
          <a:bodyPr>
            <a:noAutofit/>
          </a:bodyPr>
          <a:lstStyle/>
          <a:p>
            <a:r>
              <a:rPr lang="en-ZA" sz="4000" dirty="0"/>
              <a:t>IMMEDIATE REMEDIAL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273C369-9CAB-4983-B3BA-EBE2CA7D3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7912541"/>
              </p:ext>
            </p:extLst>
          </p:nvPr>
        </p:nvGraphicFramePr>
        <p:xfrm>
          <a:off x="1100667" y="7789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7265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3">
            <a:extLst>
              <a:ext uri="{FF2B5EF4-FFF2-40B4-BE49-F238E27FC236}">
                <a16:creationId xmlns:a16="http://schemas.microsoft.com/office/drawing/2014/main" id="{43CA9114-1D23-4E98-A7B0-62A29CE93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67"/>
            <a:ext cx="10515600" cy="855133"/>
          </a:xfrm>
        </p:spPr>
        <p:txBody>
          <a:bodyPr>
            <a:normAutofit/>
          </a:bodyPr>
          <a:lstStyle/>
          <a:p>
            <a:r>
              <a:rPr lang="en-ZA" sz="4000" dirty="0"/>
              <a:t>RECOMMENDED ICT ORGANISATION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26DDB1C2-1FA7-4256-9D8F-F89D3A234C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0627235"/>
              </p:ext>
            </p:extLst>
          </p:nvPr>
        </p:nvGraphicFramePr>
        <p:xfrm>
          <a:off x="838199" y="965200"/>
          <a:ext cx="1051559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44430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60710</TotalTime>
  <Words>738</Words>
  <Application>Microsoft Office PowerPoint</Application>
  <PresentationFormat>Widescreen</PresentationFormat>
  <Paragraphs>193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Agency FB</vt:lpstr>
      <vt:lpstr>Arial</vt:lpstr>
      <vt:lpstr>Calibri</vt:lpstr>
      <vt:lpstr>Calibri Light</vt:lpstr>
      <vt:lpstr>Thème Office</vt:lpstr>
      <vt:lpstr>PowerPoint Presentation</vt:lpstr>
      <vt:lpstr>PowerPoint Presentation</vt:lpstr>
      <vt:lpstr>INTRODUCTION</vt:lpstr>
      <vt:lpstr>CURRENT IT STRUCTURE</vt:lpstr>
      <vt:lpstr>CURRENT ENVIRONEMENT </vt:lpstr>
      <vt:lpstr>CURRENT ENVIRONEMENT </vt:lpstr>
      <vt:lpstr>RISK WITH CURRENT ENVIRONEMENT </vt:lpstr>
      <vt:lpstr>IMMEDIATE REMEDIAL</vt:lpstr>
      <vt:lpstr>RECOMMENDED ICT ORGANISATION</vt:lpstr>
      <vt:lpstr>STRATEGIC GOALS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Bashi Makhafola</cp:lastModifiedBy>
  <cp:revision>3208</cp:revision>
  <dcterms:created xsi:type="dcterms:W3CDTF">2015-10-14T16:42:27Z</dcterms:created>
  <dcterms:modified xsi:type="dcterms:W3CDTF">2022-04-13T11:23:32Z</dcterms:modified>
</cp:coreProperties>
</file>