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542" r:id="rId2"/>
    <p:sldId id="557" r:id="rId3"/>
    <p:sldId id="571" r:id="rId4"/>
    <p:sldId id="683" r:id="rId5"/>
    <p:sldId id="685" r:id="rId6"/>
    <p:sldId id="670" r:id="rId7"/>
    <p:sldId id="687" r:id="rId8"/>
    <p:sldId id="688" r:id="rId9"/>
    <p:sldId id="689" r:id="rId10"/>
    <p:sldId id="690" r:id="rId11"/>
    <p:sldId id="691" r:id="rId12"/>
    <p:sldId id="692" r:id="rId13"/>
    <p:sldId id="693" r:id="rId14"/>
    <p:sldId id="694" r:id="rId15"/>
    <p:sldId id="695" r:id="rId16"/>
    <p:sldId id="696" r:id="rId17"/>
    <p:sldId id="697" r:id="rId18"/>
    <p:sldId id="699" r:id="rId19"/>
    <p:sldId id="700" r:id="rId20"/>
    <p:sldId id="701" r:id="rId21"/>
    <p:sldId id="702" r:id="rId22"/>
    <p:sldId id="677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01349906-D536-46D1-B4C2-2E76C6E417F1}">
          <p14:sldIdLst>
            <p14:sldId id="542"/>
            <p14:sldId id="557"/>
            <p14:sldId id="571"/>
            <p14:sldId id="683"/>
            <p14:sldId id="685"/>
            <p14:sldId id="670"/>
            <p14:sldId id="687"/>
            <p14:sldId id="688"/>
            <p14:sldId id="689"/>
            <p14:sldId id="690"/>
            <p14:sldId id="691"/>
            <p14:sldId id="692"/>
            <p14:sldId id="693"/>
            <p14:sldId id="694"/>
            <p14:sldId id="695"/>
            <p14:sldId id="696"/>
            <p14:sldId id="697"/>
            <p14:sldId id="699"/>
            <p14:sldId id="700"/>
            <p14:sldId id="701"/>
            <p14:sldId id="702"/>
            <p14:sldId id="677"/>
          </p14:sldIdLst>
        </p14:section>
        <p14:section name="Section sans titre" id="{67743EC2-CA8A-4A6B-9144-24FB06FDBC1B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E2001A"/>
    <a:srgbClr val="E85127"/>
    <a:srgbClr val="693020"/>
    <a:srgbClr val="9900CC"/>
    <a:srgbClr val="990000"/>
    <a:srgbClr val="1A171B"/>
    <a:srgbClr val="006600"/>
    <a:srgbClr val="4C0000"/>
    <a:srgbClr val="4E57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A107856-5554-42FB-B03E-39F5DBC370BA}" styleName="Style moyen 4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yle à thème 2 - Accentuation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yle à thème 2 - Accentuation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Style moyen 4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FECB4D8-DB02-4DC6-A0A2-4F2EBAE1DC90}" styleName="Style moyen 1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D03447BB-5D67-496B-8E87-E561075AD55C}" styleName="Style foncé 1 - Accentuation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06799F8-075E-4A3A-A7F6-7FBC6576F1A4}" styleName="Style à thème 2 - Accentuation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1" autoAdjust="0"/>
    <p:restoredTop sz="97800" autoAdjust="0"/>
  </p:normalViewPr>
  <p:slideViewPr>
    <p:cSldViewPr snapToGrid="0">
      <p:cViewPr varScale="1">
        <p:scale>
          <a:sx n="79" d="100"/>
          <a:sy n="79" d="100"/>
        </p:scale>
        <p:origin x="-102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C64B0F-1D46-46CB-9130-5BDBFB74E5A3}" type="doc">
      <dgm:prSet loTypeId="urn:microsoft.com/office/officeart/2005/8/layout/hList1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C92008A4-8B76-4733-A36F-4A64D8238082}">
      <dgm:prSet phldrT="[Texte]" custT="1"/>
      <dgm:spPr/>
      <dgm:t>
        <a:bodyPr/>
        <a:lstStyle/>
        <a:p>
          <a:r>
            <a:rPr lang="fr-FR" sz="3600" dirty="0" smtClean="0"/>
            <a:t>1</a:t>
          </a:r>
          <a:endParaRPr lang="fr-FR" sz="3600" dirty="0"/>
        </a:p>
      </dgm:t>
    </dgm:pt>
    <dgm:pt modelId="{4A4B6567-9A6C-43C5-9BBC-22419D1C67BA}" type="parTrans" cxnId="{319546A8-9D69-4E99-9F49-A7C6A67AF633}">
      <dgm:prSet/>
      <dgm:spPr/>
      <dgm:t>
        <a:bodyPr/>
        <a:lstStyle/>
        <a:p>
          <a:endParaRPr lang="fr-FR"/>
        </a:p>
      </dgm:t>
    </dgm:pt>
    <dgm:pt modelId="{314A4EF3-7775-424A-A823-9C7BC5EBC7C6}" type="sibTrans" cxnId="{319546A8-9D69-4E99-9F49-A7C6A67AF633}">
      <dgm:prSet/>
      <dgm:spPr/>
      <dgm:t>
        <a:bodyPr/>
        <a:lstStyle/>
        <a:p>
          <a:endParaRPr lang="fr-FR"/>
        </a:p>
      </dgm:t>
    </dgm:pt>
    <dgm:pt modelId="{68B61DDA-0AA2-4C06-9833-27ACCE6600DF}">
      <dgm:prSet phldrT="[Texte]" custT="1"/>
      <dgm:spPr/>
      <dgm:t>
        <a:bodyPr/>
        <a:lstStyle/>
        <a:p>
          <a:pPr algn="ctr"/>
          <a:r>
            <a:rPr lang="fr-FR" sz="2800" b="1" dirty="0" smtClean="0"/>
            <a:t>Prévoir les risques financiers, comptables, fiscaux, juridiques et sociaux de l’entreprise </a:t>
          </a:r>
          <a:endParaRPr lang="fr-FR" sz="2800" b="1" dirty="0"/>
        </a:p>
      </dgm:t>
    </dgm:pt>
    <dgm:pt modelId="{D638C5DD-F174-4F12-A86E-7769C0F60C62}" type="parTrans" cxnId="{08A09B5F-867E-4236-B1C4-81D2ED7E7F04}">
      <dgm:prSet/>
      <dgm:spPr/>
      <dgm:t>
        <a:bodyPr/>
        <a:lstStyle/>
        <a:p>
          <a:endParaRPr lang="fr-FR"/>
        </a:p>
      </dgm:t>
    </dgm:pt>
    <dgm:pt modelId="{D2EC3CAA-3BE8-4ABA-B853-1EE11D741ABF}" type="sibTrans" cxnId="{08A09B5F-867E-4236-B1C4-81D2ED7E7F04}">
      <dgm:prSet/>
      <dgm:spPr/>
      <dgm:t>
        <a:bodyPr/>
        <a:lstStyle/>
        <a:p>
          <a:endParaRPr lang="fr-FR"/>
        </a:p>
      </dgm:t>
    </dgm:pt>
    <dgm:pt modelId="{34EFC79D-C7F5-40FF-8C59-8E706E847B2E}">
      <dgm:prSet phldrT="[Texte]" custT="1"/>
      <dgm:spPr/>
      <dgm:t>
        <a:bodyPr/>
        <a:lstStyle/>
        <a:p>
          <a:pPr algn="ctr"/>
          <a:r>
            <a:rPr lang="fr-FR" sz="2800" b="1" dirty="0" smtClean="0"/>
            <a:t>Développer des outils d’aide à la prise de décision stratégique </a:t>
          </a:r>
          <a:endParaRPr lang="fr-FR" sz="2800" b="1" dirty="0"/>
        </a:p>
      </dgm:t>
    </dgm:pt>
    <dgm:pt modelId="{2593E0AE-1197-4AB7-9037-AC54FDB936CC}" type="parTrans" cxnId="{B11D9D63-F8D6-471D-A359-806841B64C16}">
      <dgm:prSet/>
      <dgm:spPr/>
      <dgm:t>
        <a:bodyPr/>
        <a:lstStyle/>
        <a:p>
          <a:endParaRPr lang="fr-FR"/>
        </a:p>
      </dgm:t>
    </dgm:pt>
    <dgm:pt modelId="{0BE51EBD-6A0D-4FB6-BE37-7C1B67D816C3}" type="sibTrans" cxnId="{B11D9D63-F8D6-471D-A359-806841B64C16}">
      <dgm:prSet/>
      <dgm:spPr/>
      <dgm:t>
        <a:bodyPr/>
        <a:lstStyle/>
        <a:p>
          <a:endParaRPr lang="fr-FR"/>
        </a:p>
      </dgm:t>
    </dgm:pt>
    <dgm:pt modelId="{5B25F0A0-646B-4D85-B99A-CE145E4BE2A7}">
      <dgm:prSet phldrT="[Texte]" custT="1"/>
      <dgm:spPr/>
      <dgm:t>
        <a:bodyPr/>
        <a:lstStyle/>
        <a:p>
          <a:r>
            <a:rPr lang="fr-FR" sz="3600" dirty="0" smtClean="0"/>
            <a:t>3</a:t>
          </a:r>
          <a:endParaRPr lang="fr-FR" sz="3600" dirty="0"/>
        </a:p>
      </dgm:t>
    </dgm:pt>
    <dgm:pt modelId="{D4208787-8001-4A30-BAE3-56AE466DCAB4}" type="parTrans" cxnId="{263FD867-303D-4BD1-9B63-BA717B5A9848}">
      <dgm:prSet/>
      <dgm:spPr/>
      <dgm:t>
        <a:bodyPr/>
        <a:lstStyle/>
        <a:p>
          <a:endParaRPr lang="fr-FR"/>
        </a:p>
      </dgm:t>
    </dgm:pt>
    <dgm:pt modelId="{83B4F649-1630-4ABC-B057-7A39C963E9AC}" type="sibTrans" cxnId="{263FD867-303D-4BD1-9B63-BA717B5A9848}">
      <dgm:prSet/>
      <dgm:spPr/>
      <dgm:t>
        <a:bodyPr/>
        <a:lstStyle/>
        <a:p>
          <a:endParaRPr lang="fr-FR"/>
        </a:p>
      </dgm:t>
    </dgm:pt>
    <dgm:pt modelId="{EB9AE894-96D8-4B7C-8E68-6E81B6886125}">
      <dgm:prSet phldrT="[Texte]" custT="1"/>
      <dgm:spPr/>
      <dgm:t>
        <a:bodyPr/>
        <a:lstStyle/>
        <a:p>
          <a:pPr algn="ctr"/>
          <a:r>
            <a:rPr lang="fr-FR" sz="2800" b="1" dirty="0" smtClean="0"/>
            <a:t>Planifier le développement de l’entreprise en collaboration étroite avec la Direction Générale</a:t>
          </a:r>
          <a:endParaRPr lang="fr-FR" sz="2800" b="1" dirty="0"/>
        </a:p>
      </dgm:t>
    </dgm:pt>
    <dgm:pt modelId="{F785622D-B6A2-468C-AF65-5CDDF1968C54}" type="parTrans" cxnId="{F9AF4A47-EB83-4A3D-9A06-7F2106E7AE7D}">
      <dgm:prSet/>
      <dgm:spPr/>
      <dgm:t>
        <a:bodyPr/>
        <a:lstStyle/>
        <a:p>
          <a:endParaRPr lang="fr-FR"/>
        </a:p>
      </dgm:t>
    </dgm:pt>
    <dgm:pt modelId="{34AE955C-F86B-4E6F-94A0-EF37BD46FDDF}" type="sibTrans" cxnId="{F9AF4A47-EB83-4A3D-9A06-7F2106E7AE7D}">
      <dgm:prSet/>
      <dgm:spPr/>
      <dgm:t>
        <a:bodyPr/>
        <a:lstStyle/>
        <a:p>
          <a:endParaRPr lang="fr-FR"/>
        </a:p>
      </dgm:t>
    </dgm:pt>
    <dgm:pt modelId="{309E7CC8-A714-46EC-A153-1697F3C6653C}">
      <dgm:prSet phldrT="[Texte]" custT="1"/>
      <dgm:spPr/>
      <dgm:t>
        <a:bodyPr/>
        <a:lstStyle/>
        <a:p>
          <a:r>
            <a:rPr lang="fr-FR" sz="3600" dirty="0" smtClean="0"/>
            <a:t>2</a:t>
          </a:r>
          <a:endParaRPr lang="fr-FR" sz="3600" dirty="0"/>
        </a:p>
      </dgm:t>
    </dgm:pt>
    <dgm:pt modelId="{25FAE69B-3BA1-4F40-86BA-326651A02E4B}" type="sibTrans" cxnId="{62B4B64F-6E06-4E3C-AFD6-1CB63C785D01}">
      <dgm:prSet/>
      <dgm:spPr/>
      <dgm:t>
        <a:bodyPr/>
        <a:lstStyle/>
        <a:p>
          <a:endParaRPr lang="fr-FR"/>
        </a:p>
      </dgm:t>
    </dgm:pt>
    <dgm:pt modelId="{4DBE2C02-5B93-4929-BC37-C31242630236}" type="parTrans" cxnId="{62B4B64F-6E06-4E3C-AFD6-1CB63C785D01}">
      <dgm:prSet/>
      <dgm:spPr/>
      <dgm:t>
        <a:bodyPr/>
        <a:lstStyle/>
        <a:p>
          <a:endParaRPr lang="fr-FR"/>
        </a:p>
      </dgm:t>
    </dgm:pt>
    <dgm:pt modelId="{F848A0CC-0BF4-4151-91C2-5E0A85321135}" type="pres">
      <dgm:prSet presAssocID="{F0C64B0F-1D46-46CB-9130-5BDBFB74E5A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5A1CF7D-732D-4F42-9AA8-DCBA739F7503}" type="pres">
      <dgm:prSet presAssocID="{C92008A4-8B76-4733-A36F-4A64D8238082}" presName="composite" presStyleCnt="0"/>
      <dgm:spPr/>
    </dgm:pt>
    <dgm:pt modelId="{E0B5A406-FA58-4D20-8940-E35BD2D87A9C}" type="pres">
      <dgm:prSet presAssocID="{C92008A4-8B76-4733-A36F-4A64D8238082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92DA7DF-E203-48BC-BEA6-F38554831486}" type="pres">
      <dgm:prSet presAssocID="{C92008A4-8B76-4733-A36F-4A64D8238082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6B3F18-0C35-4871-9DC4-EE8C3B5AECA4}" type="pres">
      <dgm:prSet presAssocID="{314A4EF3-7775-424A-A823-9C7BC5EBC7C6}" presName="space" presStyleCnt="0"/>
      <dgm:spPr/>
    </dgm:pt>
    <dgm:pt modelId="{05E99363-EB58-41B2-A1F7-F3FE2F0813DF}" type="pres">
      <dgm:prSet presAssocID="{309E7CC8-A714-46EC-A153-1697F3C6653C}" presName="composite" presStyleCnt="0"/>
      <dgm:spPr/>
    </dgm:pt>
    <dgm:pt modelId="{FDC94594-877B-48D1-8A4F-4659F581154B}" type="pres">
      <dgm:prSet presAssocID="{309E7CC8-A714-46EC-A153-1697F3C6653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3FBD5CF-EB98-45E3-98EA-F680D87C1C39}" type="pres">
      <dgm:prSet presAssocID="{309E7CC8-A714-46EC-A153-1697F3C6653C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A6C6C25-2398-44C3-AA05-721A6F8C4FA8}" type="pres">
      <dgm:prSet presAssocID="{25FAE69B-3BA1-4F40-86BA-326651A02E4B}" presName="space" presStyleCnt="0"/>
      <dgm:spPr/>
    </dgm:pt>
    <dgm:pt modelId="{F633C5B4-9226-4169-B4E0-FB417D2EEAF2}" type="pres">
      <dgm:prSet presAssocID="{5B25F0A0-646B-4D85-B99A-CE145E4BE2A7}" presName="composite" presStyleCnt="0"/>
      <dgm:spPr/>
    </dgm:pt>
    <dgm:pt modelId="{C397889F-1A84-4DCB-8CE8-970017417D51}" type="pres">
      <dgm:prSet presAssocID="{5B25F0A0-646B-4D85-B99A-CE145E4BE2A7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7DC3530-AF09-42AE-A7AC-7E9FCAD0AEA6}" type="pres">
      <dgm:prSet presAssocID="{5B25F0A0-646B-4D85-B99A-CE145E4BE2A7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A51870E-B1BD-48F1-A0F9-26FD83D48E7A}" type="presOf" srcId="{EB9AE894-96D8-4B7C-8E68-6E81B6886125}" destId="{D7DC3530-AF09-42AE-A7AC-7E9FCAD0AEA6}" srcOrd="0" destOrd="0" presId="urn:microsoft.com/office/officeart/2005/8/layout/hList1"/>
    <dgm:cxn modelId="{3E0E1306-D64A-400A-B145-3A638470F0C9}" type="presOf" srcId="{C92008A4-8B76-4733-A36F-4A64D8238082}" destId="{E0B5A406-FA58-4D20-8940-E35BD2D87A9C}" srcOrd="0" destOrd="0" presId="urn:microsoft.com/office/officeart/2005/8/layout/hList1"/>
    <dgm:cxn modelId="{263FD867-303D-4BD1-9B63-BA717B5A9848}" srcId="{F0C64B0F-1D46-46CB-9130-5BDBFB74E5A3}" destId="{5B25F0A0-646B-4D85-B99A-CE145E4BE2A7}" srcOrd="2" destOrd="0" parTransId="{D4208787-8001-4A30-BAE3-56AE466DCAB4}" sibTransId="{83B4F649-1630-4ABC-B057-7A39C963E9AC}"/>
    <dgm:cxn modelId="{F9AF4A47-EB83-4A3D-9A06-7F2106E7AE7D}" srcId="{5B25F0A0-646B-4D85-B99A-CE145E4BE2A7}" destId="{EB9AE894-96D8-4B7C-8E68-6E81B6886125}" srcOrd="0" destOrd="0" parTransId="{F785622D-B6A2-468C-AF65-5CDDF1968C54}" sibTransId="{34AE955C-F86B-4E6F-94A0-EF37BD46FDDF}"/>
    <dgm:cxn modelId="{9974AC51-5B3D-4C0C-BE4C-A7CDB0C0B73A}" type="presOf" srcId="{34EFC79D-C7F5-40FF-8C59-8E706E847B2E}" destId="{B3FBD5CF-EB98-45E3-98EA-F680D87C1C39}" srcOrd="0" destOrd="0" presId="urn:microsoft.com/office/officeart/2005/8/layout/hList1"/>
    <dgm:cxn modelId="{08A09B5F-867E-4236-B1C4-81D2ED7E7F04}" srcId="{C92008A4-8B76-4733-A36F-4A64D8238082}" destId="{68B61DDA-0AA2-4C06-9833-27ACCE6600DF}" srcOrd="0" destOrd="0" parTransId="{D638C5DD-F174-4F12-A86E-7769C0F60C62}" sibTransId="{D2EC3CAA-3BE8-4ABA-B853-1EE11D741ABF}"/>
    <dgm:cxn modelId="{319546A8-9D69-4E99-9F49-A7C6A67AF633}" srcId="{F0C64B0F-1D46-46CB-9130-5BDBFB74E5A3}" destId="{C92008A4-8B76-4733-A36F-4A64D8238082}" srcOrd="0" destOrd="0" parTransId="{4A4B6567-9A6C-43C5-9BBC-22419D1C67BA}" sibTransId="{314A4EF3-7775-424A-A823-9C7BC5EBC7C6}"/>
    <dgm:cxn modelId="{A193E1B5-67C4-40C7-A148-082B53AB42CD}" type="presOf" srcId="{5B25F0A0-646B-4D85-B99A-CE145E4BE2A7}" destId="{C397889F-1A84-4DCB-8CE8-970017417D51}" srcOrd="0" destOrd="0" presId="urn:microsoft.com/office/officeart/2005/8/layout/hList1"/>
    <dgm:cxn modelId="{D5FB1B04-A86A-4D4B-8079-C9FBB94E7DAA}" type="presOf" srcId="{309E7CC8-A714-46EC-A153-1697F3C6653C}" destId="{FDC94594-877B-48D1-8A4F-4659F581154B}" srcOrd="0" destOrd="0" presId="urn:microsoft.com/office/officeart/2005/8/layout/hList1"/>
    <dgm:cxn modelId="{B11D9D63-F8D6-471D-A359-806841B64C16}" srcId="{309E7CC8-A714-46EC-A153-1697F3C6653C}" destId="{34EFC79D-C7F5-40FF-8C59-8E706E847B2E}" srcOrd="0" destOrd="0" parTransId="{2593E0AE-1197-4AB7-9037-AC54FDB936CC}" sibTransId="{0BE51EBD-6A0D-4FB6-BE37-7C1B67D816C3}"/>
    <dgm:cxn modelId="{62B4B64F-6E06-4E3C-AFD6-1CB63C785D01}" srcId="{F0C64B0F-1D46-46CB-9130-5BDBFB74E5A3}" destId="{309E7CC8-A714-46EC-A153-1697F3C6653C}" srcOrd="1" destOrd="0" parTransId="{4DBE2C02-5B93-4929-BC37-C31242630236}" sibTransId="{25FAE69B-3BA1-4F40-86BA-326651A02E4B}"/>
    <dgm:cxn modelId="{60DFB1B7-B2C4-4C83-A55A-203C85737EF0}" type="presOf" srcId="{F0C64B0F-1D46-46CB-9130-5BDBFB74E5A3}" destId="{F848A0CC-0BF4-4151-91C2-5E0A85321135}" srcOrd="0" destOrd="0" presId="urn:microsoft.com/office/officeart/2005/8/layout/hList1"/>
    <dgm:cxn modelId="{7578F655-6E0F-413E-B8DC-C1B8D6A7DE22}" type="presOf" srcId="{68B61DDA-0AA2-4C06-9833-27ACCE6600DF}" destId="{092DA7DF-E203-48BC-BEA6-F38554831486}" srcOrd="0" destOrd="0" presId="urn:microsoft.com/office/officeart/2005/8/layout/hList1"/>
    <dgm:cxn modelId="{5CCBAED3-47D1-466A-B0F8-A42736DB6049}" type="presParOf" srcId="{F848A0CC-0BF4-4151-91C2-5E0A85321135}" destId="{45A1CF7D-732D-4F42-9AA8-DCBA739F7503}" srcOrd="0" destOrd="0" presId="urn:microsoft.com/office/officeart/2005/8/layout/hList1"/>
    <dgm:cxn modelId="{6A58F2C8-AF3A-4EEF-B19A-C0F783D88409}" type="presParOf" srcId="{45A1CF7D-732D-4F42-9AA8-DCBA739F7503}" destId="{E0B5A406-FA58-4D20-8940-E35BD2D87A9C}" srcOrd="0" destOrd="0" presId="urn:microsoft.com/office/officeart/2005/8/layout/hList1"/>
    <dgm:cxn modelId="{F90A49B4-7137-4134-84C1-0FBC138520B3}" type="presParOf" srcId="{45A1CF7D-732D-4F42-9AA8-DCBA739F7503}" destId="{092DA7DF-E203-48BC-BEA6-F38554831486}" srcOrd="1" destOrd="0" presId="urn:microsoft.com/office/officeart/2005/8/layout/hList1"/>
    <dgm:cxn modelId="{9FBC8B3C-8B6C-4EC5-BCC5-C99EB90B4D1D}" type="presParOf" srcId="{F848A0CC-0BF4-4151-91C2-5E0A85321135}" destId="{3A6B3F18-0C35-4871-9DC4-EE8C3B5AECA4}" srcOrd="1" destOrd="0" presId="urn:microsoft.com/office/officeart/2005/8/layout/hList1"/>
    <dgm:cxn modelId="{340902ED-B433-4A8C-A572-14618D48BDAF}" type="presParOf" srcId="{F848A0CC-0BF4-4151-91C2-5E0A85321135}" destId="{05E99363-EB58-41B2-A1F7-F3FE2F0813DF}" srcOrd="2" destOrd="0" presId="urn:microsoft.com/office/officeart/2005/8/layout/hList1"/>
    <dgm:cxn modelId="{B5F5F5AC-84F0-4A94-AE9B-4582CF7C33B5}" type="presParOf" srcId="{05E99363-EB58-41B2-A1F7-F3FE2F0813DF}" destId="{FDC94594-877B-48D1-8A4F-4659F581154B}" srcOrd="0" destOrd="0" presId="urn:microsoft.com/office/officeart/2005/8/layout/hList1"/>
    <dgm:cxn modelId="{65A6942F-A2AA-443C-A120-84DCE771E9F0}" type="presParOf" srcId="{05E99363-EB58-41B2-A1F7-F3FE2F0813DF}" destId="{B3FBD5CF-EB98-45E3-98EA-F680D87C1C39}" srcOrd="1" destOrd="0" presId="urn:microsoft.com/office/officeart/2005/8/layout/hList1"/>
    <dgm:cxn modelId="{0A7381FC-9096-4576-9F51-A41738EDDF11}" type="presParOf" srcId="{F848A0CC-0BF4-4151-91C2-5E0A85321135}" destId="{2A6C6C25-2398-44C3-AA05-721A6F8C4FA8}" srcOrd="3" destOrd="0" presId="urn:microsoft.com/office/officeart/2005/8/layout/hList1"/>
    <dgm:cxn modelId="{9783A1F8-5A3D-4FA7-A01B-FD0CB0EA1D69}" type="presParOf" srcId="{F848A0CC-0BF4-4151-91C2-5E0A85321135}" destId="{F633C5B4-9226-4169-B4E0-FB417D2EEAF2}" srcOrd="4" destOrd="0" presId="urn:microsoft.com/office/officeart/2005/8/layout/hList1"/>
    <dgm:cxn modelId="{60927348-C19A-46AB-B665-2BEBC7E94E38}" type="presParOf" srcId="{F633C5B4-9226-4169-B4E0-FB417D2EEAF2}" destId="{C397889F-1A84-4DCB-8CE8-970017417D51}" srcOrd="0" destOrd="0" presId="urn:microsoft.com/office/officeart/2005/8/layout/hList1"/>
    <dgm:cxn modelId="{940B5C9C-08EA-482A-AF04-6A591FD96E0E}" type="presParOf" srcId="{F633C5B4-9226-4169-B4E0-FB417D2EEAF2}" destId="{D7DC3530-AF09-42AE-A7AC-7E9FCAD0AEA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E6D087-1169-4484-9F3F-023F981CB684}" type="doc">
      <dgm:prSet loTypeId="urn:microsoft.com/office/officeart/2005/8/layout/target3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7E4AC488-9FAD-4BA5-A094-ED591D7BF1C9}">
      <dgm:prSet phldrT="[Texte]"/>
      <dgm:spPr/>
      <dgm:t>
        <a:bodyPr/>
        <a:lstStyle/>
        <a:p>
          <a:r>
            <a:rPr lang="fr-FR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BUDGET GENERAL GMC EXERCICE 2022</a:t>
          </a:r>
          <a:endParaRPr lang="fr-FR" dirty="0"/>
        </a:p>
      </dgm:t>
    </dgm:pt>
    <dgm:pt modelId="{D25F5912-7A1D-4A93-911D-D2DFB8D96857}" type="parTrans" cxnId="{3642731A-2820-424F-B3E1-CF8D1D3A2C3F}">
      <dgm:prSet/>
      <dgm:spPr/>
      <dgm:t>
        <a:bodyPr/>
        <a:lstStyle/>
        <a:p>
          <a:endParaRPr lang="fr-FR"/>
        </a:p>
      </dgm:t>
    </dgm:pt>
    <dgm:pt modelId="{1CDCC814-3AAC-49BA-9C41-7C6485557C2F}" type="sibTrans" cxnId="{3642731A-2820-424F-B3E1-CF8D1D3A2C3F}">
      <dgm:prSet/>
      <dgm:spPr/>
      <dgm:t>
        <a:bodyPr/>
        <a:lstStyle/>
        <a:p>
          <a:endParaRPr lang="fr-FR"/>
        </a:p>
      </dgm:t>
    </dgm:pt>
    <dgm:pt modelId="{03000931-D8CC-4F87-A441-5D7CA74C1739}">
      <dgm:prSet phldrT="[Texte]"/>
      <dgm:spPr/>
      <dgm:t>
        <a:bodyPr/>
        <a:lstStyle/>
        <a:p>
          <a:r>
            <a:rPr lang="fr-FR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ETATS FINANCIERS EXERCICE 2021</a:t>
          </a:r>
          <a:endParaRPr lang="fr-FR" dirty="0"/>
        </a:p>
      </dgm:t>
    </dgm:pt>
    <dgm:pt modelId="{D9C52632-A62D-4AC0-83E0-A62B93678101}" type="parTrans" cxnId="{9204434C-8767-4586-A805-95A99ABC5797}">
      <dgm:prSet/>
      <dgm:spPr/>
      <dgm:t>
        <a:bodyPr/>
        <a:lstStyle/>
        <a:p>
          <a:endParaRPr lang="fr-FR"/>
        </a:p>
      </dgm:t>
    </dgm:pt>
    <dgm:pt modelId="{2F796BBC-B3A9-4D40-AE79-A0C2A521DECA}" type="sibTrans" cxnId="{9204434C-8767-4586-A805-95A99ABC5797}">
      <dgm:prSet/>
      <dgm:spPr/>
      <dgm:t>
        <a:bodyPr/>
        <a:lstStyle/>
        <a:p>
          <a:endParaRPr lang="fr-FR"/>
        </a:p>
      </dgm:t>
    </dgm:pt>
    <dgm:pt modelId="{FE15C65E-C2F8-4DFD-A832-201304F13A07}">
      <dgm:prSet phldrT="[Texte]"/>
      <dgm:spPr/>
      <dgm:t>
        <a:bodyPr/>
        <a:lstStyle/>
        <a:p>
          <a:r>
            <a:rPr lang="fr-FR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SUIVI DU BUDGET 2022 </a:t>
          </a:r>
          <a:endParaRPr lang="fr-FR" dirty="0"/>
        </a:p>
      </dgm:t>
    </dgm:pt>
    <dgm:pt modelId="{62D66242-89C3-446B-9077-71FD1363791B}" type="parTrans" cxnId="{CB7CCCD9-B1B6-4FE1-BDA4-3AFD9F57F465}">
      <dgm:prSet/>
      <dgm:spPr/>
      <dgm:t>
        <a:bodyPr/>
        <a:lstStyle/>
        <a:p>
          <a:endParaRPr lang="fr-FR"/>
        </a:p>
      </dgm:t>
    </dgm:pt>
    <dgm:pt modelId="{F995D277-CE47-44DA-B495-3D7CCA4BADA7}" type="sibTrans" cxnId="{CB7CCCD9-B1B6-4FE1-BDA4-3AFD9F57F465}">
      <dgm:prSet/>
      <dgm:spPr/>
      <dgm:t>
        <a:bodyPr/>
        <a:lstStyle/>
        <a:p>
          <a:endParaRPr lang="fr-FR"/>
        </a:p>
      </dgm:t>
    </dgm:pt>
    <dgm:pt modelId="{9F941F87-BEA3-44FA-9266-6CD3C2016439}">
      <dgm:prSet phldrT="[Texte]"/>
      <dgm:spPr/>
      <dgm:t>
        <a:bodyPr/>
        <a:lstStyle/>
        <a:p>
          <a:r>
            <a:rPr lang="fr-FR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ANALYSE DE RENTABILITE DES CAMPAGNES </a:t>
          </a:r>
        </a:p>
        <a:p>
          <a:endParaRPr lang="fr-FR" dirty="0"/>
        </a:p>
      </dgm:t>
    </dgm:pt>
    <dgm:pt modelId="{49E02DA8-9D30-4018-92F1-822C12F9AD09}" type="parTrans" cxnId="{E5ECC77F-6DD4-41CE-B506-447A678990BA}">
      <dgm:prSet/>
      <dgm:spPr/>
      <dgm:t>
        <a:bodyPr/>
        <a:lstStyle/>
        <a:p>
          <a:endParaRPr lang="fr-FR"/>
        </a:p>
      </dgm:t>
    </dgm:pt>
    <dgm:pt modelId="{1B390A89-F369-4E7D-902A-FA94E44EF102}" type="sibTrans" cxnId="{E5ECC77F-6DD4-41CE-B506-447A678990BA}">
      <dgm:prSet/>
      <dgm:spPr/>
      <dgm:t>
        <a:bodyPr/>
        <a:lstStyle/>
        <a:p>
          <a:endParaRPr lang="fr-FR"/>
        </a:p>
      </dgm:t>
    </dgm:pt>
    <dgm:pt modelId="{AC4A0808-7638-40D5-A1B2-3344F3C2D07F}" type="pres">
      <dgm:prSet presAssocID="{D1E6D087-1169-4484-9F3F-023F981CB68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C5B3D35-FDFE-49BB-8A09-7B524FC49E91}" type="pres">
      <dgm:prSet presAssocID="{7E4AC488-9FAD-4BA5-A094-ED591D7BF1C9}" presName="circle1" presStyleLbl="node1" presStyleIdx="0" presStyleCnt="4"/>
      <dgm:spPr/>
    </dgm:pt>
    <dgm:pt modelId="{D3077251-B920-42C4-AA48-F08F585DDAA0}" type="pres">
      <dgm:prSet presAssocID="{7E4AC488-9FAD-4BA5-A094-ED591D7BF1C9}" presName="space" presStyleCnt="0"/>
      <dgm:spPr/>
    </dgm:pt>
    <dgm:pt modelId="{3CE34AC2-32AA-4874-9728-ED8557D75B70}" type="pres">
      <dgm:prSet presAssocID="{7E4AC488-9FAD-4BA5-A094-ED591D7BF1C9}" presName="rect1" presStyleLbl="alignAcc1" presStyleIdx="0" presStyleCnt="4"/>
      <dgm:spPr/>
      <dgm:t>
        <a:bodyPr/>
        <a:lstStyle/>
        <a:p>
          <a:endParaRPr lang="fr-FR"/>
        </a:p>
      </dgm:t>
    </dgm:pt>
    <dgm:pt modelId="{AD970373-8FDB-4F83-B28F-01932135D557}" type="pres">
      <dgm:prSet presAssocID="{03000931-D8CC-4F87-A441-5D7CA74C1739}" presName="vertSpace2" presStyleLbl="node1" presStyleIdx="0" presStyleCnt="4"/>
      <dgm:spPr/>
    </dgm:pt>
    <dgm:pt modelId="{3B6EC2D0-FAE0-4B58-9F36-335A672A4FA8}" type="pres">
      <dgm:prSet presAssocID="{03000931-D8CC-4F87-A441-5D7CA74C1739}" presName="circle2" presStyleLbl="node1" presStyleIdx="1" presStyleCnt="4"/>
      <dgm:spPr/>
    </dgm:pt>
    <dgm:pt modelId="{712ED790-210C-4B7E-BA5B-DCE1FC97E64F}" type="pres">
      <dgm:prSet presAssocID="{03000931-D8CC-4F87-A441-5D7CA74C1739}" presName="rect2" presStyleLbl="alignAcc1" presStyleIdx="1" presStyleCnt="4"/>
      <dgm:spPr/>
      <dgm:t>
        <a:bodyPr/>
        <a:lstStyle/>
        <a:p>
          <a:endParaRPr lang="fr-FR"/>
        </a:p>
      </dgm:t>
    </dgm:pt>
    <dgm:pt modelId="{81F2F462-FA85-43FB-BC24-3FB2D23B1B0A}" type="pres">
      <dgm:prSet presAssocID="{FE15C65E-C2F8-4DFD-A832-201304F13A07}" presName="vertSpace3" presStyleLbl="node1" presStyleIdx="1" presStyleCnt="4"/>
      <dgm:spPr/>
    </dgm:pt>
    <dgm:pt modelId="{EBB412B6-F948-4ED4-9B50-36485ECDE614}" type="pres">
      <dgm:prSet presAssocID="{FE15C65E-C2F8-4DFD-A832-201304F13A07}" presName="circle3" presStyleLbl="node1" presStyleIdx="2" presStyleCnt="4"/>
      <dgm:spPr/>
    </dgm:pt>
    <dgm:pt modelId="{EA1439B1-53A2-474D-8D30-416C025D85F3}" type="pres">
      <dgm:prSet presAssocID="{FE15C65E-C2F8-4DFD-A832-201304F13A07}" presName="rect3" presStyleLbl="alignAcc1" presStyleIdx="2" presStyleCnt="4"/>
      <dgm:spPr/>
      <dgm:t>
        <a:bodyPr/>
        <a:lstStyle/>
        <a:p>
          <a:endParaRPr lang="fr-FR"/>
        </a:p>
      </dgm:t>
    </dgm:pt>
    <dgm:pt modelId="{4A178FB7-2AC8-4983-A780-145CE9859602}" type="pres">
      <dgm:prSet presAssocID="{9F941F87-BEA3-44FA-9266-6CD3C2016439}" presName="vertSpace4" presStyleLbl="node1" presStyleIdx="2" presStyleCnt="4"/>
      <dgm:spPr/>
    </dgm:pt>
    <dgm:pt modelId="{262C8BCD-73D0-495C-B315-81A7662441B7}" type="pres">
      <dgm:prSet presAssocID="{9F941F87-BEA3-44FA-9266-6CD3C2016439}" presName="circle4" presStyleLbl="node1" presStyleIdx="3" presStyleCnt="4"/>
      <dgm:spPr/>
    </dgm:pt>
    <dgm:pt modelId="{65B88620-DDA7-4C57-87E9-777D6F7421EB}" type="pres">
      <dgm:prSet presAssocID="{9F941F87-BEA3-44FA-9266-6CD3C2016439}" presName="rect4" presStyleLbl="alignAcc1" presStyleIdx="3" presStyleCnt="4"/>
      <dgm:spPr/>
      <dgm:t>
        <a:bodyPr/>
        <a:lstStyle/>
        <a:p>
          <a:endParaRPr lang="fr-FR"/>
        </a:p>
      </dgm:t>
    </dgm:pt>
    <dgm:pt modelId="{8961D912-937A-4635-A795-ACCEF6A87DBD}" type="pres">
      <dgm:prSet presAssocID="{7E4AC488-9FAD-4BA5-A094-ED591D7BF1C9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76E7C9B-AAD5-4487-8110-E2F523DC7FD9}" type="pres">
      <dgm:prSet presAssocID="{03000931-D8CC-4F87-A441-5D7CA74C1739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54D468-810F-43DD-8F39-7545EB5080FF}" type="pres">
      <dgm:prSet presAssocID="{FE15C65E-C2F8-4DFD-A832-201304F13A07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FAE953A-F163-495E-811B-D17CF7CCB421}" type="pres">
      <dgm:prSet presAssocID="{9F941F87-BEA3-44FA-9266-6CD3C2016439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5ECC77F-6DD4-41CE-B506-447A678990BA}" srcId="{D1E6D087-1169-4484-9F3F-023F981CB684}" destId="{9F941F87-BEA3-44FA-9266-6CD3C2016439}" srcOrd="3" destOrd="0" parTransId="{49E02DA8-9D30-4018-92F1-822C12F9AD09}" sibTransId="{1B390A89-F369-4E7D-902A-FA94E44EF102}"/>
    <dgm:cxn modelId="{BF1BAD62-9059-4E20-9303-7934F86F3D88}" type="presOf" srcId="{9F941F87-BEA3-44FA-9266-6CD3C2016439}" destId="{65B88620-DDA7-4C57-87E9-777D6F7421EB}" srcOrd="0" destOrd="0" presId="urn:microsoft.com/office/officeart/2005/8/layout/target3"/>
    <dgm:cxn modelId="{D0CED576-4FE0-45AD-8EEF-C15FCF3BBE87}" type="presOf" srcId="{7E4AC488-9FAD-4BA5-A094-ED591D7BF1C9}" destId="{3CE34AC2-32AA-4874-9728-ED8557D75B70}" srcOrd="0" destOrd="0" presId="urn:microsoft.com/office/officeart/2005/8/layout/target3"/>
    <dgm:cxn modelId="{CB7CCCD9-B1B6-4FE1-BDA4-3AFD9F57F465}" srcId="{D1E6D087-1169-4484-9F3F-023F981CB684}" destId="{FE15C65E-C2F8-4DFD-A832-201304F13A07}" srcOrd="2" destOrd="0" parTransId="{62D66242-89C3-446B-9077-71FD1363791B}" sibTransId="{F995D277-CE47-44DA-B495-3D7CCA4BADA7}"/>
    <dgm:cxn modelId="{DABC729F-FBCC-48B6-9D25-BDB0154F0B12}" type="presOf" srcId="{FE15C65E-C2F8-4DFD-A832-201304F13A07}" destId="{1D54D468-810F-43DD-8F39-7545EB5080FF}" srcOrd="1" destOrd="0" presId="urn:microsoft.com/office/officeart/2005/8/layout/target3"/>
    <dgm:cxn modelId="{3642731A-2820-424F-B3E1-CF8D1D3A2C3F}" srcId="{D1E6D087-1169-4484-9F3F-023F981CB684}" destId="{7E4AC488-9FAD-4BA5-A094-ED591D7BF1C9}" srcOrd="0" destOrd="0" parTransId="{D25F5912-7A1D-4A93-911D-D2DFB8D96857}" sibTransId="{1CDCC814-3AAC-49BA-9C41-7C6485557C2F}"/>
    <dgm:cxn modelId="{6914C80E-D303-47B7-8C00-4882338D2FEC}" type="presOf" srcId="{03000931-D8CC-4F87-A441-5D7CA74C1739}" destId="{712ED790-210C-4B7E-BA5B-DCE1FC97E64F}" srcOrd="0" destOrd="0" presId="urn:microsoft.com/office/officeart/2005/8/layout/target3"/>
    <dgm:cxn modelId="{0A094F35-23D6-4F7C-A0C3-930FA61070A5}" type="presOf" srcId="{D1E6D087-1169-4484-9F3F-023F981CB684}" destId="{AC4A0808-7638-40D5-A1B2-3344F3C2D07F}" srcOrd="0" destOrd="0" presId="urn:microsoft.com/office/officeart/2005/8/layout/target3"/>
    <dgm:cxn modelId="{07C04919-1826-440C-8411-535879B8AA65}" type="presOf" srcId="{FE15C65E-C2F8-4DFD-A832-201304F13A07}" destId="{EA1439B1-53A2-474D-8D30-416C025D85F3}" srcOrd="0" destOrd="0" presId="urn:microsoft.com/office/officeart/2005/8/layout/target3"/>
    <dgm:cxn modelId="{2AF7D1BD-C8C1-4B4F-90D9-01443208D160}" type="presOf" srcId="{7E4AC488-9FAD-4BA5-A094-ED591D7BF1C9}" destId="{8961D912-937A-4635-A795-ACCEF6A87DBD}" srcOrd="1" destOrd="0" presId="urn:microsoft.com/office/officeart/2005/8/layout/target3"/>
    <dgm:cxn modelId="{074F8EBD-70FF-4B09-88C2-1B04C3B5763E}" type="presOf" srcId="{9F941F87-BEA3-44FA-9266-6CD3C2016439}" destId="{7FAE953A-F163-495E-811B-D17CF7CCB421}" srcOrd="1" destOrd="0" presId="urn:microsoft.com/office/officeart/2005/8/layout/target3"/>
    <dgm:cxn modelId="{9204434C-8767-4586-A805-95A99ABC5797}" srcId="{D1E6D087-1169-4484-9F3F-023F981CB684}" destId="{03000931-D8CC-4F87-A441-5D7CA74C1739}" srcOrd="1" destOrd="0" parTransId="{D9C52632-A62D-4AC0-83E0-A62B93678101}" sibTransId="{2F796BBC-B3A9-4D40-AE79-A0C2A521DECA}"/>
    <dgm:cxn modelId="{88A03980-87AC-4E40-BAE6-5AAA82181F08}" type="presOf" srcId="{03000931-D8CC-4F87-A441-5D7CA74C1739}" destId="{076E7C9B-AAD5-4487-8110-E2F523DC7FD9}" srcOrd="1" destOrd="0" presId="urn:microsoft.com/office/officeart/2005/8/layout/target3"/>
    <dgm:cxn modelId="{23071E01-DC68-46B4-AD34-1BBACBE9577C}" type="presParOf" srcId="{AC4A0808-7638-40D5-A1B2-3344F3C2D07F}" destId="{AC5B3D35-FDFE-49BB-8A09-7B524FC49E91}" srcOrd="0" destOrd="0" presId="urn:microsoft.com/office/officeart/2005/8/layout/target3"/>
    <dgm:cxn modelId="{DD109A96-5ED9-4036-875D-B9406CD4D426}" type="presParOf" srcId="{AC4A0808-7638-40D5-A1B2-3344F3C2D07F}" destId="{D3077251-B920-42C4-AA48-F08F585DDAA0}" srcOrd="1" destOrd="0" presId="urn:microsoft.com/office/officeart/2005/8/layout/target3"/>
    <dgm:cxn modelId="{458A41BF-C780-488E-84F3-4FBD7AE753A4}" type="presParOf" srcId="{AC4A0808-7638-40D5-A1B2-3344F3C2D07F}" destId="{3CE34AC2-32AA-4874-9728-ED8557D75B70}" srcOrd="2" destOrd="0" presId="urn:microsoft.com/office/officeart/2005/8/layout/target3"/>
    <dgm:cxn modelId="{697B2DF2-CF6C-4673-8A8D-342FD31829EB}" type="presParOf" srcId="{AC4A0808-7638-40D5-A1B2-3344F3C2D07F}" destId="{AD970373-8FDB-4F83-B28F-01932135D557}" srcOrd="3" destOrd="0" presId="urn:microsoft.com/office/officeart/2005/8/layout/target3"/>
    <dgm:cxn modelId="{0D19778F-07A2-46B4-92F3-893A10283D03}" type="presParOf" srcId="{AC4A0808-7638-40D5-A1B2-3344F3C2D07F}" destId="{3B6EC2D0-FAE0-4B58-9F36-335A672A4FA8}" srcOrd="4" destOrd="0" presId="urn:microsoft.com/office/officeart/2005/8/layout/target3"/>
    <dgm:cxn modelId="{F6094630-B586-4EEF-B2EE-CA2D18CCA7E7}" type="presParOf" srcId="{AC4A0808-7638-40D5-A1B2-3344F3C2D07F}" destId="{712ED790-210C-4B7E-BA5B-DCE1FC97E64F}" srcOrd="5" destOrd="0" presId="urn:microsoft.com/office/officeart/2005/8/layout/target3"/>
    <dgm:cxn modelId="{F910EA1A-E852-47C7-9DA4-0203180B9B10}" type="presParOf" srcId="{AC4A0808-7638-40D5-A1B2-3344F3C2D07F}" destId="{81F2F462-FA85-43FB-BC24-3FB2D23B1B0A}" srcOrd="6" destOrd="0" presId="urn:microsoft.com/office/officeart/2005/8/layout/target3"/>
    <dgm:cxn modelId="{9C6E40E3-BD21-4A28-874D-B80B4660AC70}" type="presParOf" srcId="{AC4A0808-7638-40D5-A1B2-3344F3C2D07F}" destId="{EBB412B6-F948-4ED4-9B50-36485ECDE614}" srcOrd="7" destOrd="0" presId="urn:microsoft.com/office/officeart/2005/8/layout/target3"/>
    <dgm:cxn modelId="{B791F0CE-52BF-40F0-975D-1CBB7F7921EC}" type="presParOf" srcId="{AC4A0808-7638-40D5-A1B2-3344F3C2D07F}" destId="{EA1439B1-53A2-474D-8D30-416C025D85F3}" srcOrd="8" destOrd="0" presId="urn:microsoft.com/office/officeart/2005/8/layout/target3"/>
    <dgm:cxn modelId="{A5C35D29-0DCF-437F-998A-66DDA4E084CE}" type="presParOf" srcId="{AC4A0808-7638-40D5-A1B2-3344F3C2D07F}" destId="{4A178FB7-2AC8-4983-A780-145CE9859602}" srcOrd="9" destOrd="0" presId="urn:microsoft.com/office/officeart/2005/8/layout/target3"/>
    <dgm:cxn modelId="{43D33A6D-BF6B-4205-89FE-331A47052371}" type="presParOf" srcId="{AC4A0808-7638-40D5-A1B2-3344F3C2D07F}" destId="{262C8BCD-73D0-495C-B315-81A7662441B7}" srcOrd="10" destOrd="0" presId="urn:microsoft.com/office/officeart/2005/8/layout/target3"/>
    <dgm:cxn modelId="{CEA2EC67-971D-495D-A3D1-E938026D4CDD}" type="presParOf" srcId="{AC4A0808-7638-40D5-A1B2-3344F3C2D07F}" destId="{65B88620-DDA7-4C57-87E9-777D6F7421EB}" srcOrd="11" destOrd="0" presId="urn:microsoft.com/office/officeart/2005/8/layout/target3"/>
    <dgm:cxn modelId="{4B5C9F7D-F403-4601-8C38-64DBE23F613C}" type="presParOf" srcId="{AC4A0808-7638-40D5-A1B2-3344F3C2D07F}" destId="{8961D912-937A-4635-A795-ACCEF6A87DBD}" srcOrd="12" destOrd="0" presId="urn:microsoft.com/office/officeart/2005/8/layout/target3"/>
    <dgm:cxn modelId="{79FE330D-926F-4231-8427-3C46FB68722E}" type="presParOf" srcId="{AC4A0808-7638-40D5-A1B2-3344F3C2D07F}" destId="{076E7C9B-AAD5-4487-8110-E2F523DC7FD9}" srcOrd="13" destOrd="0" presId="urn:microsoft.com/office/officeart/2005/8/layout/target3"/>
    <dgm:cxn modelId="{60095E71-B1D0-428B-8481-37686AA9A37E}" type="presParOf" srcId="{AC4A0808-7638-40D5-A1B2-3344F3C2D07F}" destId="{1D54D468-810F-43DD-8F39-7545EB5080FF}" srcOrd="14" destOrd="0" presId="urn:microsoft.com/office/officeart/2005/8/layout/target3"/>
    <dgm:cxn modelId="{C84BF2A4-F4AE-441C-A6B8-CDB8E5EB3CD9}" type="presParOf" srcId="{AC4A0808-7638-40D5-A1B2-3344F3C2D07F}" destId="{7FAE953A-F163-495E-811B-D17CF7CCB421}" srcOrd="15" destOrd="0" presId="urn:microsoft.com/office/officeart/2005/8/layout/target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D248AE-F514-4E76-A5D1-1DB4E2BEA932}" type="doc">
      <dgm:prSet loTypeId="urn:microsoft.com/office/officeart/2005/8/layout/cycle2" loCatId="cycle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97B5402A-F739-4D08-9E7C-086B6E7D9E53}">
      <dgm:prSet phldrT="[Texte]" custT="1"/>
      <dgm:spPr/>
      <dgm:t>
        <a:bodyPr/>
        <a:lstStyle/>
        <a:p>
          <a:r>
            <a:rPr lang="fr-FR" sz="1800" b="1" dirty="0" smtClean="0"/>
            <a:t>Se servir du budget exécuté de l’exercice N-1 (2021)</a:t>
          </a:r>
          <a:endParaRPr lang="fr-FR" sz="1800" dirty="0"/>
        </a:p>
      </dgm:t>
    </dgm:pt>
    <dgm:pt modelId="{85DA3815-464C-4506-8A3E-19BD91D88122}" type="parTrans" cxnId="{FA23AFF2-5284-4804-9AA5-3F5EC4BC1751}">
      <dgm:prSet/>
      <dgm:spPr/>
      <dgm:t>
        <a:bodyPr/>
        <a:lstStyle/>
        <a:p>
          <a:endParaRPr lang="fr-FR"/>
        </a:p>
      </dgm:t>
    </dgm:pt>
    <dgm:pt modelId="{C7B1F5E4-2BA5-4763-AE50-FDA4942A63FD}" type="sibTrans" cxnId="{FA23AFF2-5284-4804-9AA5-3F5EC4BC1751}">
      <dgm:prSet/>
      <dgm:spPr/>
      <dgm:t>
        <a:bodyPr/>
        <a:lstStyle/>
        <a:p>
          <a:endParaRPr lang="fr-FR" dirty="0"/>
        </a:p>
      </dgm:t>
    </dgm:pt>
    <dgm:pt modelId="{DC063B68-746D-46FF-9CA6-3186644C721D}">
      <dgm:prSet phldrT="[Texte]" custT="1"/>
      <dgm:spPr/>
      <dgm:t>
        <a:bodyPr/>
        <a:lstStyle/>
        <a:p>
          <a:r>
            <a:rPr lang="fr-FR" sz="1600" b="1" dirty="0" smtClean="0"/>
            <a:t>Faire voter les différents budgets des différentes entités par les organes habiletés</a:t>
          </a:r>
          <a:endParaRPr lang="fr-FR" sz="1600" dirty="0"/>
        </a:p>
      </dgm:t>
    </dgm:pt>
    <dgm:pt modelId="{FB1C5DB1-CFDB-4F05-9F04-0B2D14AF2A74}" type="parTrans" cxnId="{49EEDADA-7F37-4A15-BA88-38BAD29E2F21}">
      <dgm:prSet/>
      <dgm:spPr/>
      <dgm:t>
        <a:bodyPr/>
        <a:lstStyle/>
        <a:p>
          <a:endParaRPr lang="fr-FR"/>
        </a:p>
      </dgm:t>
    </dgm:pt>
    <dgm:pt modelId="{8ECF9333-10E7-4D05-B0DA-F31413D2BACD}" type="sibTrans" cxnId="{49EEDADA-7F37-4A15-BA88-38BAD29E2F21}">
      <dgm:prSet/>
      <dgm:spPr/>
      <dgm:t>
        <a:bodyPr/>
        <a:lstStyle/>
        <a:p>
          <a:endParaRPr lang="fr-FR" dirty="0"/>
        </a:p>
      </dgm:t>
    </dgm:pt>
    <dgm:pt modelId="{881C0F2B-3FA7-47D8-9484-225C9A9BD71C}">
      <dgm:prSet custT="1"/>
      <dgm:spPr/>
      <dgm:t>
        <a:bodyPr/>
        <a:lstStyle/>
        <a:p>
          <a:r>
            <a:rPr lang="fr-FR" sz="1800" b="1" dirty="0" smtClean="0"/>
            <a:t>S’appuyer sur les feuillets budgétaires de besoin</a:t>
          </a:r>
        </a:p>
      </dgm:t>
    </dgm:pt>
    <dgm:pt modelId="{F856408D-13C0-42C6-9648-040B707F29BF}" type="parTrans" cxnId="{CD862245-E8C6-44F7-936B-CE8B1AFAB351}">
      <dgm:prSet/>
      <dgm:spPr/>
      <dgm:t>
        <a:bodyPr/>
        <a:lstStyle/>
        <a:p>
          <a:endParaRPr lang="fr-FR"/>
        </a:p>
      </dgm:t>
    </dgm:pt>
    <dgm:pt modelId="{7511E6C4-6378-4F4F-B1F2-448CDBB30C0F}" type="sibTrans" cxnId="{CD862245-E8C6-44F7-936B-CE8B1AFAB351}">
      <dgm:prSet/>
      <dgm:spPr/>
      <dgm:t>
        <a:bodyPr/>
        <a:lstStyle/>
        <a:p>
          <a:endParaRPr lang="fr-FR" dirty="0"/>
        </a:p>
      </dgm:t>
    </dgm:pt>
    <dgm:pt modelId="{75B3EAB6-34DF-4220-A1A2-48FCF0BE33E0}">
      <dgm:prSet custT="1"/>
      <dgm:spPr/>
      <dgm:t>
        <a:bodyPr/>
        <a:lstStyle/>
        <a:p>
          <a:r>
            <a:rPr lang="fr-FR" sz="1800" b="1" dirty="0" smtClean="0"/>
            <a:t>S’appuyer sur les orientations  des organes de gestion au travers du PCA</a:t>
          </a:r>
        </a:p>
      </dgm:t>
    </dgm:pt>
    <dgm:pt modelId="{591DD3C6-A270-4E74-918E-706C2D4E344C}" type="parTrans" cxnId="{C6BC9ABE-1024-4928-A75F-2E0425D05050}">
      <dgm:prSet/>
      <dgm:spPr/>
      <dgm:t>
        <a:bodyPr/>
        <a:lstStyle/>
        <a:p>
          <a:endParaRPr lang="fr-FR"/>
        </a:p>
      </dgm:t>
    </dgm:pt>
    <dgm:pt modelId="{6EB09D69-15EA-430D-8F23-BD94FCA8BC6B}" type="sibTrans" cxnId="{C6BC9ABE-1024-4928-A75F-2E0425D05050}">
      <dgm:prSet/>
      <dgm:spPr/>
      <dgm:t>
        <a:bodyPr/>
        <a:lstStyle/>
        <a:p>
          <a:endParaRPr lang="fr-FR" dirty="0"/>
        </a:p>
      </dgm:t>
    </dgm:pt>
    <dgm:pt modelId="{D8D390EF-9038-447B-8910-BC3C247219B2}" type="pres">
      <dgm:prSet presAssocID="{2ED248AE-F514-4E76-A5D1-1DB4E2BEA93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DF2D7A0-ECE1-489C-A83C-182C9066D834}" type="pres">
      <dgm:prSet presAssocID="{97B5402A-F739-4D08-9E7C-086B6E7D9E53}" presName="node" presStyleLbl="node1" presStyleIdx="0" presStyleCnt="4" custScaleX="22037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34838A1-4A83-41F3-99A3-7AD98228965C}" type="pres">
      <dgm:prSet presAssocID="{C7B1F5E4-2BA5-4763-AE50-FDA4942A63FD}" presName="sibTrans" presStyleLbl="sibTrans2D1" presStyleIdx="0" presStyleCnt="4"/>
      <dgm:spPr/>
      <dgm:t>
        <a:bodyPr/>
        <a:lstStyle/>
        <a:p>
          <a:endParaRPr lang="fr-FR"/>
        </a:p>
      </dgm:t>
    </dgm:pt>
    <dgm:pt modelId="{6CD30F5C-115E-46C8-87F1-6141E5BC7A92}" type="pres">
      <dgm:prSet presAssocID="{C7B1F5E4-2BA5-4763-AE50-FDA4942A63FD}" presName="connectorText" presStyleLbl="sibTrans2D1" presStyleIdx="0" presStyleCnt="4"/>
      <dgm:spPr/>
      <dgm:t>
        <a:bodyPr/>
        <a:lstStyle/>
        <a:p>
          <a:endParaRPr lang="fr-FR"/>
        </a:p>
      </dgm:t>
    </dgm:pt>
    <dgm:pt modelId="{16D59B5A-8365-438F-BCF6-53901E8DF130}" type="pres">
      <dgm:prSet presAssocID="{881C0F2B-3FA7-47D8-9484-225C9A9BD71C}" presName="node" presStyleLbl="node1" presStyleIdx="1" presStyleCnt="4" custScaleX="19943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1F33E57-1CC2-4FE2-8CA6-27E72212C21E}" type="pres">
      <dgm:prSet presAssocID="{7511E6C4-6378-4F4F-B1F2-448CDBB30C0F}" presName="sibTrans" presStyleLbl="sibTrans2D1" presStyleIdx="1" presStyleCnt="4"/>
      <dgm:spPr/>
      <dgm:t>
        <a:bodyPr/>
        <a:lstStyle/>
        <a:p>
          <a:endParaRPr lang="fr-FR"/>
        </a:p>
      </dgm:t>
    </dgm:pt>
    <dgm:pt modelId="{B756B798-02AD-4739-9460-A9CE0E3140A6}" type="pres">
      <dgm:prSet presAssocID="{7511E6C4-6378-4F4F-B1F2-448CDBB30C0F}" presName="connectorText" presStyleLbl="sibTrans2D1" presStyleIdx="1" presStyleCnt="4"/>
      <dgm:spPr/>
      <dgm:t>
        <a:bodyPr/>
        <a:lstStyle/>
        <a:p>
          <a:endParaRPr lang="fr-FR"/>
        </a:p>
      </dgm:t>
    </dgm:pt>
    <dgm:pt modelId="{31BF8B84-D368-4FC3-9D8F-C7D60505C334}" type="pres">
      <dgm:prSet presAssocID="{75B3EAB6-34DF-4220-A1A2-48FCF0BE33E0}" presName="node" presStyleLbl="node1" presStyleIdx="2" presStyleCnt="4" custScaleX="20971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1520F9E-88A1-4B04-A389-196E56EF6093}" type="pres">
      <dgm:prSet presAssocID="{6EB09D69-15EA-430D-8F23-BD94FCA8BC6B}" presName="sibTrans" presStyleLbl="sibTrans2D1" presStyleIdx="2" presStyleCnt="4"/>
      <dgm:spPr/>
      <dgm:t>
        <a:bodyPr/>
        <a:lstStyle/>
        <a:p>
          <a:endParaRPr lang="fr-FR"/>
        </a:p>
      </dgm:t>
    </dgm:pt>
    <dgm:pt modelId="{E8AAD408-6487-41F0-9ED2-D4A34DEA7514}" type="pres">
      <dgm:prSet presAssocID="{6EB09D69-15EA-430D-8F23-BD94FCA8BC6B}" presName="connectorText" presStyleLbl="sibTrans2D1" presStyleIdx="2" presStyleCnt="4"/>
      <dgm:spPr/>
      <dgm:t>
        <a:bodyPr/>
        <a:lstStyle/>
        <a:p>
          <a:endParaRPr lang="fr-FR"/>
        </a:p>
      </dgm:t>
    </dgm:pt>
    <dgm:pt modelId="{354FF452-357C-487C-AC1B-B401BF49165B}" type="pres">
      <dgm:prSet presAssocID="{DC063B68-746D-46FF-9CA6-3186644C721D}" presName="node" presStyleLbl="node1" presStyleIdx="3" presStyleCnt="4" custScaleX="19143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8BDB60C-EF77-47DA-885B-E2A5CA34BAF9}" type="pres">
      <dgm:prSet presAssocID="{8ECF9333-10E7-4D05-B0DA-F31413D2BACD}" presName="sibTrans" presStyleLbl="sibTrans2D1" presStyleIdx="3" presStyleCnt="4"/>
      <dgm:spPr/>
      <dgm:t>
        <a:bodyPr/>
        <a:lstStyle/>
        <a:p>
          <a:endParaRPr lang="fr-FR"/>
        </a:p>
      </dgm:t>
    </dgm:pt>
    <dgm:pt modelId="{0BBC6015-9EA1-45F1-892F-AF0A64D92224}" type="pres">
      <dgm:prSet presAssocID="{8ECF9333-10E7-4D05-B0DA-F31413D2BACD}" presName="connectorText" presStyleLbl="sibTrans2D1" presStyleIdx="3" presStyleCnt="4"/>
      <dgm:spPr/>
      <dgm:t>
        <a:bodyPr/>
        <a:lstStyle/>
        <a:p>
          <a:endParaRPr lang="fr-FR"/>
        </a:p>
      </dgm:t>
    </dgm:pt>
  </dgm:ptLst>
  <dgm:cxnLst>
    <dgm:cxn modelId="{815910EB-2907-473E-8D34-555073EE0872}" type="presOf" srcId="{C7B1F5E4-2BA5-4763-AE50-FDA4942A63FD}" destId="{034838A1-4A83-41F3-99A3-7AD98228965C}" srcOrd="0" destOrd="0" presId="urn:microsoft.com/office/officeart/2005/8/layout/cycle2"/>
    <dgm:cxn modelId="{84059FF0-8B95-421D-9C86-AF24F20AE2BA}" type="presOf" srcId="{97B5402A-F739-4D08-9E7C-086B6E7D9E53}" destId="{6DF2D7A0-ECE1-489C-A83C-182C9066D834}" srcOrd="0" destOrd="0" presId="urn:microsoft.com/office/officeart/2005/8/layout/cycle2"/>
    <dgm:cxn modelId="{72B4801A-18D6-486D-8AD8-8630AE811300}" type="presOf" srcId="{6EB09D69-15EA-430D-8F23-BD94FCA8BC6B}" destId="{E8AAD408-6487-41F0-9ED2-D4A34DEA7514}" srcOrd="1" destOrd="0" presId="urn:microsoft.com/office/officeart/2005/8/layout/cycle2"/>
    <dgm:cxn modelId="{FA23AFF2-5284-4804-9AA5-3F5EC4BC1751}" srcId="{2ED248AE-F514-4E76-A5D1-1DB4E2BEA932}" destId="{97B5402A-F739-4D08-9E7C-086B6E7D9E53}" srcOrd="0" destOrd="0" parTransId="{85DA3815-464C-4506-8A3E-19BD91D88122}" sibTransId="{C7B1F5E4-2BA5-4763-AE50-FDA4942A63FD}"/>
    <dgm:cxn modelId="{8DE49EF2-DFF2-4388-8268-1A3CC11ED920}" type="presOf" srcId="{7511E6C4-6378-4F4F-B1F2-448CDBB30C0F}" destId="{D1F33E57-1CC2-4FE2-8CA6-27E72212C21E}" srcOrd="0" destOrd="0" presId="urn:microsoft.com/office/officeart/2005/8/layout/cycle2"/>
    <dgm:cxn modelId="{C83972C1-A4AE-41F9-B0B6-347B0DBCC81D}" type="presOf" srcId="{2ED248AE-F514-4E76-A5D1-1DB4E2BEA932}" destId="{D8D390EF-9038-447B-8910-BC3C247219B2}" srcOrd="0" destOrd="0" presId="urn:microsoft.com/office/officeart/2005/8/layout/cycle2"/>
    <dgm:cxn modelId="{C0712D44-4677-4D36-BEFA-E9C074460E12}" type="presOf" srcId="{C7B1F5E4-2BA5-4763-AE50-FDA4942A63FD}" destId="{6CD30F5C-115E-46C8-87F1-6141E5BC7A92}" srcOrd="1" destOrd="0" presId="urn:microsoft.com/office/officeart/2005/8/layout/cycle2"/>
    <dgm:cxn modelId="{CD862245-E8C6-44F7-936B-CE8B1AFAB351}" srcId="{2ED248AE-F514-4E76-A5D1-1DB4E2BEA932}" destId="{881C0F2B-3FA7-47D8-9484-225C9A9BD71C}" srcOrd="1" destOrd="0" parTransId="{F856408D-13C0-42C6-9648-040B707F29BF}" sibTransId="{7511E6C4-6378-4F4F-B1F2-448CDBB30C0F}"/>
    <dgm:cxn modelId="{62C88B15-C6FD-45B0-A385-86903D543589}" type="presOf" srcId="{7511E6C4-6378-4F4F-B1F2-448CDBB30C0F}" destId="{B756B798-02AD-4739-9460-A9CE0E3140A6}" srcOrd="1" destOrd="0" presId="urn:microsoft.com/office/officeart/2005/8/layout/cycle2"/>
    <dgm:cxn modelId="{45A74701-4A08-47EE-A537-4835F6BFA371}" type="presOf" srcId="{75B3EAB6-34DF-4220-A1A2-48FCF0BE33E0}" destId="{31BF8B84-D368-4FC3-9D8F-C7D60505C334}" srcOrd="0" destOrd="0" presId="urn:microsoft.com/office/officeart/2005/8/layout/cycle2"/>
    <dgm:cxn modelId="{A7B530A9-9FA2-4B8C-B1FB-39DA4B329022}" type="presOf" srcId="{8ECF9333-10E7-4D05-B0DA-F31413D2BACD}" destId="{48BDB60C-EF77-47DA-885B-E2A5CA34BAF9}" srcOrd="0" destOrd="0" presId="urn:microsoft.com/office/officeart/2005/8/layout/cycle2"/>
    <dgm:cxn modelId="{CFCACBC7-5B4A-42CC-8546-440642499D25}" type="presOf" srcId="{881C0F2B-3FA7-47D8-9484-225C9A9BD71C}" destId="{16D59B5A-8365-438F-BCF6-53901E8DF130}" srcOrd="0" destOrd="0" presId="urn:microsoft.com/office/officeart/2005/8/layout/cycle2"/>
    <dgm:cxn modelId="{49EEDADA-7F37-4A15-BA88-38BAD29E2F21}" srcId="{2ED248AE-F514-4E76-A5D1-1DB4E2BEA932}" destId="{DC063B68-746D-46FF-9CA6-3186644C721D}" srcOrd="3" destOrd="0" parTransId="{FB1C5DB1-CFDB-4F05-9F04-0B2D14AF2A74}" sibTransId="{8ECF9333-10E7-4D05-B0DA-F31413D2BACD}"/>
    <dgm:cxn modelId="{7B391403-23A7-48C7-8BEF-6B35E0878253}" type="presOf" srcId="{6EB09D69-15EA-430D-8F23-BD94FCA8BC6B}" destId="{41520F9E-88A1-4B04-A389-196E56EF6093}" srcOrd="0" destOrd="0" presId="urn:microsoft.com/office/officeart/2005/8/layout/cycle2"/>
    <dgm:cxn modelId="{F3E5CC02-991B-467D-94CA-F65477232903}" type="presOf" srcId="{DC063B68-746D-46FF-9CA6-3186644C721D}" destId="{354FF452-357C-487C-AC1B-B401BF49165B}" srcOrd="0" destOrd="0" presId="urn:microsoft.com/office/officeart/2005/8/layout/cycle2"/>
    <dgm:cxn modelId="{CBF1A881-8D15-47E0-B5CF-72EB558BA31A}" type="presOf" srcId="{8ECF9333-10E7-4D05-B0DA-F31413D2BACD}" destId="{0BBC6015-9EA1-45F1-892F-AF0A64D92224}" srcOrd="1" destOrd="0" presId="urn:microsoft.com/office/officeart/2005/8/layout/cycle2"/>
    <dgm:cxn modelId="{C6BC9ABE-1024-4928-A75F-2E0425D05050}" srcId="{2ED248AE-F514-4E76-A5D1-1DB4E2BEA932}" destId="{75B3EAB6-34DF-4220-A1A2-48FCF0BE33E0}" srcOrd="2" destOrd="0" parTransId="{591DD3C6-A270-4E74-918E-706C2D4E344C}" sibTransId="{6EB09D69-15EA-430D-8F23-BD94FCA8BC6B}"/>
    <dgm:cxn modelId="{7CB4A350-E73E-4C1E-8A67-CF7A844F4EFB}" type="presParOf" srcId="{D8D390EF-9038-447B-8910-BC3C247219B2}" destId="{6DF2D7A0-ECE1-489C-A83C-182C9066D834}" srcOrd="0" destOrd="0" presId="urn:microsoft.com/office/officeart/2005/8/layout/cycle2"/>
    <dgm:cxn modelId="{6E331CA5-2CC1-4C1B-940E-0A4ECC0DC1A4}" type="presParOf" srcId="{D8D390EF-9038-447B-8910-BC3C247219B2}" destId="{034838A1-4A83-41F3-99A3-7AD98228965C}" srcOrd="1" destOrd="0" presId="urn:microsoft.com/office/officeart/2005/8/layout/cycle2"/>
    <dgm:cxn modelId="{E8F6ACBA-78AA-4459-A645-3825D6EA2CBE}" type="presParOf" srcId="{034838A1-4A83-41F3-99A3-7AD98228965C}" destId="{6CD30F5C-115E-46C8-87F1-6141E5BC7A92}" srcOrd="0" destOrd="0" presId="urn:microsoft.com/office/officeart/2005/8/layout/cycle2"/>
    <dgm:cxn modelId="{D1ED78D4-8C10-4738-A72E-59198AF754E1}" type="presParOf" srcId="{D8D390EF-9038-447B-8910-BC3C247219B2}" destId="{16D59B5A-8365-438F-BCF6-53901E8DF130}" srcOrd="2" destOrd="0" presId="urn:microsoft.com/office/officeart/2005/8/layout/cycle2"/>
    <dgm:cxn modelId="{F8F6986C-3052-4C7A-B808-DEC3D396D3D1}" type="presParOf" srcId="{D8D390EF-9038-447B-8910-BC3C247219B2}" destId="{D1F33E57-1CC2-4FE2-8CA6-27E72212C21E}" srcOrd="3" destOrd="0" presId="urn:microsoft.com/office/officeart/2005/8/layout/cycle2"/>
    <dgm:cxn modelId="{C9C2727C-C750-40A2-94CC-7013A9CFDBFD}" type="presParOf" srcId="{D1F33E57-1CC2-4FE2-8CA6-27E72212C21E}" destId="{B756B798-02AD-4739-9460-A9CE0E3140A6}" srcOrd="0" destOrd="0" presId="urn:microsoft.com/office/officeart/2005/8/layout/cycle2"/>
    <dgm:cxn modelId="{7D7088EA-479F-45DC-8275-45F4694E9C7B}" type="presParOf" srcId="{D8D390EF-9038-447B-8910-BC3C247219B2}" destId="{31BF8B84-D368-4FC3-9D8F-C7D60505C334}" srcOrd="4" destOrd="0" presId="urn:microsoft.com/office/officeart/2005/8/layout/cycle2"/>
    <dgm:cxn modelId="{67BF21B4-3DA4-4B78-954F-067A18B270A1}" type="presParOf" srcId="{D8D390EF-9038-447B-8910-BC3C247219B2}" destId="{41520F9E-88A1-4B04-A389-196E56EF6093}" srcOrd="5" destOrd="0" presId="urn:microsoft.com/office/officeart/2005/8/layout/cycle2"/>
    <dgm:cxn modelId="{9FE7A37B-E57B-472E-81FE-A0849654AE55}" type="presParOf" srcId="{41520F9E-88A1-4B04-A389-196E56EF6093}" destId="{E8AAD408-6487-41F0-9ED2-D4A34DEA7514}" srcOrd="0" destOrd="0" presId="urn:microsoft.com/office/officeart/2005/8/layout/cycle2"/>
    <dgm:cxn modelId="{E75AB37D-53A6-42DD-8BBD-C202D66B42FA}" type="presParOf" srcId="{D8D390EF-9038-447B-8910-BC3C247219B2}" destId="{354FF452-357C-487C-AC1B-B401BF49165B}" srcOrd="6" destOrd="0" presId="urn:microsoft.com/office/officeart/2005/8/layout/cycle2"/>
    <dgm:cxn modelId="{3710A745-098F-470F-B880-A51CBFD93EF6}" type="presParOf" srcId="{D8D390EF-9038-447B-8910-BC3C247219B2}" destId="{48BDB60C-EF77-47DA-885B-E2A5CA34BAF9}" srcOrd="7" destOrd="0" presId="urn:microsoft.com/office/officeart/2005/8/layout/cycle2"/>
    <dgm:cxn modelId="{7179E94C-1D69-45EB-B596-B80D685C54B6}" type="presParOf" srcId="{48BDB60C-EF77-47DA-885B-E2A5CA34BAF9}" destId="{0BBC6015-9EA1-45F1-892F-AF0A64D92224}" srcOrd="0" destOrd="0" presId="urn:microsoft.com/office/officeart/2005/8/layout/cycle2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B1C876-3A41-4CBF-B302-A036770197AD}" type="doc">
      <dgm:prSet loTypeId="urn:microsoft.com/office/officeart/2005/8/layout/process4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F70D6FA7-AF1F-4235-92DD-5FFC6D4E2F19}">
      <dgm:prSet phldrT="[Texte]" custT="1"/>
      <dgm:spPr/>
      <dgm:t>
        <a:bodyPr/>
        <a:lstStyle/>
        <a:p>
          <a:r>
            <a:rPr lang="fr-FR" sz="1800" b="1" dirty="0" smtClean="0">
              <a:solidFill>
                <a:schemeClr val="tx1"/>
              </a:solidFill>
            </a:rPr>
            <a:t>Prendra à temps les dispositions idoines pour l’établissement des Etats Financiers exercice 2021</a:t>
          </a:r>
          <a:endParaRPr lang="fr-FR" sz="1800" dirty="0">
            <a:solidFill>
              <a:schemeClr val="tx1"/>
            </a:solidFill>
          </a:endParaRPr>
        </a:p>
      </dgm:t>
    </dgm:pt>
    <dgm:pt modelId="{D261DB12-C91A-4609-B93F-D3F00A274E8C}" type="parTrans" cxnId="{9B43B755-945E-42EB-9D79-F65D8361EB50}">
      <dgm:prSet/>
      <dgm:spPr/>
      <dgm:t>
        <a:bodyPr/>
        <a:lstStyle/>
        <a:p>
          <a:endParaRPr lang="fr-FR" sz="2000"/>
        </a:p>
      </dgm:t>
    </dgm:pt>
    <dgm:pt modelId="{4A40F240-7B07-4C88-852F-B69D89D95B56}" type="sibTrans" cxnId="{9B43B755-945E-42EB-9D79-F65D8361EB50}">
      <dgm:prSet/>
      <dgm:spPr/>
      <dgm:t>
        <a:bodyPr/>
        <a:lstStyle/>
        <a:p>
          <a:endParaRPr lang="fr-FR" sz="2000"/>
        </a:p>
      </dgm:t>
    </dgm:pt>
    <dgm:pt modelId="{50AE32A0-A214-44B0-9201-89B9ACF0F879}">
      <dgm:prSet phldrT="[Texte]" custT="1"/>
      <dgm:spPr/>
      <dgm:t>
        <a:bodyPr/>
        <a:lstStyle/>
        <a:p>
          <a:r>
            <a:rPr lang="fr-FR" sz="1800" b="1" dirty="0" smtClean="0"/>
            <a:t>S’appuiera sur son logiciel de Gestion (SAGE 100)</a:t>
          </a:r>
          <a:endParaRPr lang="fr-FR" sz="1800" dirty="0"/>
        </a:p>
      </dgm:t>
    </dgm:pt>
    <dgm:pt modelId="{33426253-BF55-46DD-AC59-2C3EBC79D615}" type="parTrans" cxnId="{39B9513E-A3DC-456D-9E1E-3F970C0519A5}">
      <dgm:prSet/>
      <dgm:spPr/>
      <dgm:t>
        <a:bodyPr/>
        <a:lstStyle/>
        <a:p>
          <a:endParaRPr lang="fr-FR" sz="2000"/>
        </a:p>
      </dgm:t>
    </dgm:pt>
    <dgm:pt modelId="{49858A3D-CF98-4C89-9D41-3588EE832FE7}" type="sibTrans" cxnId="{39B9513E-A3DC-456D-9E1E-3F970C0519A5}">
      <dgm:prSet/>
      <dgm:spPr/>
      <dgm:t>
        <a:bodyPr/>
        <a:lstStyle/>
        <a:p>
          <a:endParaRPr lang="fr-FR" sz="2000"/>
        </a:p>
      </dgm:t>
    </dgm:pt>
    <dgm:pt modelId="{2865F684-D6DA-43DC-968D-088526FA691A}">
      <dgm:prSet phldrT="[Texte]" custT="1"/>
      <dgm:spPr/>
      <dgm:t>
        <a:bodyPr/>
        <a:lstStyle/>
        <a:p>
          <a:r>
            <a:rPr lang="fr-FR" sz="1600" b="1" dirty="0" smtClean="0">
              <a:solidFill>
                <a:schemeClr val="tx1"/>
              </a:solidFill>
            </a:rPr>
            <a:t>Fera respecter les dates régaliennes d’arrêt des comptes en Conseil d’Administration au plus tard le 30 avril 2022 et d’approbation des comptes par les Assemblées </a:t>
          </a:r>
          <a:endParaRPr lang="fr-FR" sz="1600" b="1" dirty="0">
            <a:solidFill>
              <a:schemeClr val="tx1"/>
            </a:solidFill>
          </a:endParaRPr>
        </a:p>
      </dgm:t>
    </dgm:pt>
    <dgm:pt modelId="{AAF9116B-6C8A-4236-B32F-5B880D9FD673}" type="parTrans" cxnId="{43DE6770-900E-45AE-83D5-2C629B8FC8A1}">
      <dgm:prSet/>
      <dgm:spPr/>
      <dgm:t>
        <a:bodyPr/>
        <a:lstStyle/>
        <a:p>
          <a:endParaRPr lang="fr-FR" sz="2000"/>
        </a:p>
      </dgm:t>
    </dgm:pt>
    <dgm:pt modelId="{840E2B5D-9DD5-4D73-8820-E7B9AEEBBF75}" type="sibTrans" cxnId="{43DE6770-900E-45AE-83D5-2C629B8FC8A1}">
      <dgm:prSet/>
      <dgm:spPr/>
      <dgm:t>
        <a:bodyPr/>
        <a:lstStyle/>
        <a:p>
          <a:endParaRPr lang="fr-FR" sz="2000"/>
        </a:p>
      </dgm:t>
    </dgm:pt>
    <dgm:pt modelId="{CD073E28-A49D-46BC-96A2-0B6599D27EB8}">
      <dgm:prSet phldrT="[Texte]" custT="1"/>
      <dgm:spPr/>
      <dgm:t>
        <a:bodyPr/>
        <a:lstStyle/>
        <a:p>
          <a:r>
            <a:rPr lang="fr-FR" sz="1600" b="1" dirty="0" smtClean="0"/>
            <a:t>Fera suivre l’enregistrement des pièces comptables  suivant les règles de l’art</a:t>
          </a:r>
          <a:endParaRPr lang="fr-FR" sz="1600" dirty="0"/>
        </a:p>
      </dgm:t>
    </dgm:pt>
    <dgm:pt modelId="{5071DFBC-6612-40F6-ABB3-871674DB4ADE}" type="parTrans" cxnId="{C446D286-40A0-45A9-AA8A-3758BB02FDE9}">
      <dgm:prSet/>
      <dgm:spPr/>
      <dgm:t>
        <a:bodyPr/>
        <a:lstStyle/>
        <a:p>
          <a:endParaRPr lang="fr-FR" sz="2000"/>
        </a:p>
      </dgm:t>
    </dgm:pt>
    <dgm:pt modelId="{4992E823-4ACE-4014-9C6C-D50A7A1EA9E2}" type="sibTrans" cxnId="{C446D286-40A0-45A9-AA8A-3758BB02FDE9}">
      <dgm:prSet/>
      <dgm:spPr/>
      <dgm:t>
        <a:bodyPr/>
        <a:lstStyle/>
        <a:p>
          <a:endParaRPr lang="fr-FR" sz="2000"/>
        </a:p>
      </dgm:t>
    </dgm:pt>
    <dgm:pt modelId="{4E4F04CE-29D8-44C1-A811-A902C843784F}">
      <dgm:prSet phldrT="[Texte]" custT="1"/>
      <dgm:spPr/>
      <dgm:t>
        <a:bodyPr/>
        <a:lstStyle/>
        <a:p>
          <a:r>
            <a:rPr lang="fr-FR" sz="1800" b="1" dirty="0" smtClean="0">
              <a:solidFill>
                <a:schemeClr val="tx1"/>
              </a:solidFill>
            </a:rPr>
            <a:t>Fera  respecter la recommandation du CAC sur l’établissement d’un registre des titres</a:t>
          </a:r>
          <a:endParaRPr lang="fr-FR" sz="1800" dirty="0">
            <a:solidFill>
              <a:schemeClr val="tx1"/>
            </a:solidFill>
          </a:endParaRPr>
        </a:p>
      </dgm:t>
    </dgm:pt>
    <dgm:pt modelId="{68099435-7202-4C46-9778-540A8639E644}" type="parTrans" cxnId="{97859652-F0CC-4CAE-8453-19AFDD386AAA}">
      <dgm:prSet/>
      <dgm:spPr/>
      <dgm:t>
        <a:bodyPr/>
        <a:lstStyle/>
        <a:p>
          <a:endParaRPr lang="fr-FR" sz="2000"/>
        </a:p>
      </dgm:t>
    </dgm:pt>
    <dgm:pt modelId="{A070D710-28D2-43F8-BB63-5AD7EF2816CC}" type="sibTrans" cxnId="{97859652-F0CC-4CAE-8453-19AFDD386AAA}">
      <dgm:prSet/>
      <dgm:spPr/>
      <dgm:t>
        <a:bodyPr/>
        <a:lstStyle/>
        <a:p>
          <a:endParaRPr lang="fr-FR" sz="2000"/>
        </a:p>
      </dgm:t>
    </dgm:pt>
    <dgm:pt modelId="{E58FA47E-85ED-4707-B014-56D019CF6338}">
      <dgm:prSet phldrT="[Texte]" custT="1"/>
      <dgm:spPr/>
      <dgm:t>
        <a:bodyPr/>
        <a:lstStyle/>
        <a:p>
          <a:r>
            <a:rPr lang="fr-FR" sz="1600" b="1" dirty="0" smtClean="0"/>
            <a:t>Analysera périodiquement les comptes afin d’y apporter les correction nécessaires</a:t>
          </a:r>
          <a:endParaRPr lang="fr-FR" sz="1600" dirty="0"/>
        </a:p>
      </dgm:t>
    </dgm:pt>
    <dgm:pt modelId="{33F4EB85-214E-4E7E-B3EE-5B5B6F0B48E3}" type="parTrans" cxnId="{2EE343BA-EB93-4FEE-AE88-B7DBA0C50469}">
      <dgm:prSet/>
      <dgm:spPr/>
      <dgm:t>
        <a:bodyPr/>
        <a:lstStyle/>
        <a:p>
          <a:endParaRPr lang="fr-FR" sz="2000"/>
        </a:p>
      </dgm:t>
    </dgm:pt>
    <dgm:pt modelId="{750B34AC-1EAE-4B35-8616-C107EC95F007}" type="sibTrans" cxnId="{2EE343BA-EB93-4FEE-AE88-B7DBA0C50469}">
      <dgm:prSet/>
      <dgm:spPr/>
      <dgm:t>
        <a:bodyPr/>
        <a:lstStyle/>
        <a:p>
          <a:endParaRPr lang="fr-FR" sz="2000"/>
        </a:p>
      </dgm:t>
    </dgm:pt>
    <dgm:pt modelId="{E9BF4A54-5FF2-4E7E-AE48-694407675612}" type="pres">
      <dgm:prSet presAssocID="{A9B1C876-3A41-4CBF-B302-A036770197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9608C02-6F61-4C46-955E-BB7234A5FAB7}" type="pres">
      <dgm:prSet presAssocID="{4E4F04CE-29D8-44C1-A811-A902C843784F}" presName="boxAndChildren" presStyleCnt="0"/>
      <dgm:spPr/>
    </dgm:pt>
    <dgm:pt modelId="{C46F4D35-3533-4B1C-B08E-2B246397664C}" type="pres">
      <dgm:prSet presAssocID="{4E4F04CE-29D8-44C1-A811-A902C843784F}" presName="parentTextBox" presStyleLbl="node1" presStyleIdx="0" presStyleCnt="3"/>
      <dgm:spPr/>
      <dgm:t>
        <a:bodyPr/>
        <a:lstStyle/>
        <a:p>
          <a:endParaRPr lang="fr-FR"/>
        </a:p>
      </dgm:t>
    </dgm:pt>
    <dgm:pt modelId="{5E69FCF3-B29A-4961-8CEE-C4D3F52D628E}" type="pres">
      <dgm:prSet presAssocID="{840E2B5D-9DD5-4D73-8820-E7B9AEEBBF75}" presName="sp" presStyleCnt="0"/>
      <dgm:spPr/>
    </dgm:pt>
    <dgm:pt modelId="{6A0DCEDD-CDE5-4C7C-98AE-B5962220E783}" type="pres">
      <dgm:prSet presAssocID="{2865F684-D6DA-43DC-968D-088526FA691A}" presName="arrowAndChildren" presStyleCnt="0"/>
      <dgm:spPr/>
    </dgm:pt>
    <dgm:pt modelId="{7368B590-C4C4-450E-848D-8957CF1C7A98}" type="pres">
      <dgm:prSet presAssocID="{2865F684-D6DA-43DC-968D-088526FA691A}" presName="parentTextArrow" presStyleLbl="node1" presStyleIdx="0" presStyleCnt="3"/>
      <dgm:spPr/>
      <dgm:t>
        <a:bodyPr/>
        <a:lstStyle/>
        <a:p>
          <a:endParaRPr lang="fr-FR"/>
        </a:p>
      </dgm:t>
    </dgm:pt>
    <dgm:pt modelId="{F9E34896-7D72-4373-9C0C-5F231D8A775E}" type="pres">
      <dgm:prSet presAssocID="{2865F684-D6DA-43DC-968D-088526FA691A}" presName="arrow" presStyleLbl="node1" presStyleIdx="1" presStyleCnt="3"/>
      <dgm:spPr/>
      <dgm:t>
        <a:bodyPr/>
        <a:lstStyle/>
        <a:p>
          <a:endParaRPr lang="fr-FR"/>
        </a:p>
      </dgm:t>
    </dgm:pt>
    <dgm:pt modelId="{E76E386F-4FB5-478D-A193-2DEDE0EF49B7}" type="pres">
      <dgm:prSet presAssocID="{2865F684-D6DA-43DC-968D-088526FA691A}" presName="descendantArrow" presStyleCnt="0"/>
      <dgm:spPr/>
    </dgm:pt>
    <dgm:pt modelId="{30381E89-4F70-4D90-B185-978E5E9CD396}" type="pres">
      <dgm:prSet presAssocID="{CD073E28-A49D-46BC-96A2-0B6599D27EB8}" presName="childTextArrow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B787172-5B21-4093-AAD4-04233445DFB6}" type="pres">
      <dgm:prSet presAssocID="{E58FA47E-85ED-4707-B014-56D019CF6338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EECB42C-DABD-40BB-9C0A-470C1CECD7E1}" type="pres">
      <dgm:prSet presAssocID="{4A40F240-7B07-4C88-852F-B69D89D95B56}" presName="sp" presStyleCnt="0"/>
      <dgm:spPr/>
    </dgm:pt>
    <dgm:pt modelId="{3042DDA4-4AB9-435F-BAAD-B86A20607685}" type="pres">
      <dgm:prSet presAssocID="{F70D6FA7-AF1F-4235-92DD-5FFC6D4E2F19}" presName="arrowAndChildren" presStyleCnt="0"/>
      <dgm:spPr/>
    </dgm:pt>
    <dgm:pt modelId="{BDB0F86A-F8C2-405A-B5D1-CA6A1A3F7338}" type="pres">
      <dgm:prSet presAssocID="{F70D6FA7-AF1F-4235-92DD-5FFC6D4E2F19}" presName="parentTextArrow" presStyleLbl="node1" presStyleIdx="1" presStyleCnt="3"/>
      <dgm:spPr/>
      <dgm:t>
        <a:bodyPr/>
        <a:lstStyle/>
        <a:p>
          <a:endParaRPr lang="fr-FR"/>
        </a:p>
      </dgm:t>
    </dgm:pt>
    <dgm:pt modelId="{5EE3244B-472F-40E9-91CE-3A9C06475608}" type="pres">
      <dgm:prSet presAssocID="{F70D6FA7-AF1F-4235-92DD-5FFC6D4E2F19}" presName="arrow" presStyleLbl="node1" presStyleIdx="2" presStyleCnt="3"/>
      <dgm:spPr/>
      <dgm:t>
        <a:bodyPr/>
        <a:lstStyle/>
        <a:p>
          <a:endParaRPr lang="fr-FR"/>
        </a:p>
      </dgm:t>
    </dgm:pt>
    <dgm:pt modelId="{04407E0A-873F-4F42-804D-FEB1D538CCF3}" type="pres">
      <dgm:prSet presAssocID="{F70D6FA7-AF1F-4235-92DD-5FFC6D4E2F19}" presName="descendantArrow" presStyleCnt="0"/>
      <dgm:spPr/>
    </dgm:pt>
    <dgm:pt modelId="{356C3382-7DE2-4965-B087-89B5D606D50D}" type="pres">
      <dgm:prSet presAssocID="{50AE32A0-A214-44B0-9201-89B9ACF0F879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66F5358-9CBF-43D7-86D6-65AEF2540E27}" type="presOf" srcId="{2865F684-D6DA-43DC-968D-088526FA691A}" destId="{F9E34896-7D72-4373-9C0C-5F231D8A775E}" srcOrd="1" destOrd="0" presId="urn:microsoft.com/office/officeart/2005/8/layout/process4"/>
    <dgm:cxn modelId="{39B9513E-A3DC-456D-9E1E-3F970C0519A5}" srcId="{F70D6FA7-AF1F-4235-92DD-5FFC6D4E2F19}" destId="{50AE32A0-A214-44B0-9201-89B9ACF0F879}" srcOrd="0" destOrd="0" parTransId="{33426253-BF55-46DD-AC59-2C3EBC79D615}" sibTransId="{49858A3D-CF98-4C89-9D41-3588EE832FE7}"/>
    <dgm:cxn modelId="{02531831-E6BE-4616-A8EA-59E000E03F0E}" type="presOf" srcId="{E58FA47E-85ED-4707-B014-56D019CF6338}" destId="{8B787172-5B21-4093-AAD4-04233445DFB6}" srcOrd="0" destOrd="0" presId="urn:microsoft.com/office/officeart/2005/8/layout/process4"/>
    <dgm:cxn modelId="{513B4DE3-5AD2-4158-A97D-3353C1C2F9BA}" type="presOf" srcId="{A9B1C876-3A41-4CBF-B302-A036770197AD}" destId="{E9BF4A54-5FF2-4E7E-AE48-694407675612}" srcOrd="0" destOrd="0" presId="urn:microsoft.com/office/officeart/2005/8/layout/process4"/>
    <dgm:cxn modelId="{FFD713E6-F159-4B89-8559-A8039D01DABF}" type="presOf" srcId="{F70D6FA7-AF1F-4235-92DD-5FFC6D4E2F19}" destId="{BDB0F86A-F8C2-405A-B5D1-CA6A1A3F7338}" srcOrd="0" destOrd="0" presId="urn:microsoft.com/office/officeart/2005/8/layout/process4"/>
    <dgm:cxn modelId="{7452E899-B1B0-44DA-9F20-34A70D988842}" type="presOf" srcId="{50AE32A0-A214-44B0-9201-89B9ACF0F879}" destId="{356C3382-7DE2-4965-B087-89B5D606D50D}" srcOrd="0" destOrd="0" presId="urn:microsoft.com/office/officeart/2005/8/layout/process4"/>
    <dgm:cxn modelId="{9615AED2-8654-480D-9343-CEE867DCF330}" type="presOf" srcId="{CD073E28-A49D-46BC-96A2-0B6599D27EB8}" destId="{30381E89-4F70-4D90-B185-978E5E9CD396}" srcOrd="0" destOrd="0" presId="urn:microsoft.com/office/officeart/2005/8/layout/process4"/>
    <dgm:cxn modelId="{2EE343BA-EB93-4FEE-AE88-B7DBA0C50469}" srcId="{2865F684-D6DA-43DC-968D-088526FA691A}" destId="{E58FA47E-85ED-4707-B014-56D019CF6338}" srcOrd="1" destOrd="0" parTransId="{33F4EB85-214E-4E7E-B3EE-5B5B6F0B48E3}" sibTransId="{750B34AC-1EAE-4B35-8616-C107EC95F007}"/>
    <dgm:cxn modelId="{43DE6770-900E-45AE-83D5-2C629B8FC8A1}" srcId="{A9B1C876-3A41-4CBF-B302-A036770197AD}" destId="{2865F684-D6DA-43DC-968D-088526FA691A}" srcOrd="1" destOrd="0" parTransId="{AAF9116B-6C8A-4236-B32F-5B880D9FD673}" sibTransId="{840E2B5D-9DD5-4D73-8820-E7B9AEEBBF75}"/>
    <dgm:cxn modelId="{97859652-F0CC-4CAE-8453-19AFDD386AAA}" srcId="{A9B1C876-3A41-4CBF-B302-A036770197AD}" destId="{4E4F04CE-29D8-44C1-A811-A902C843784F}" srcOrd="2" destOrd="0" parTransId="{68099435-7202-4C46-9778-540A8639E644}" sibTransId="{A070D710-28D2-43F8-BB63-5AD7EF2816CC}"/>
    <dgm:cxn modelId="{BA606D20-5666-491B-9503-E6F618BE9409}" type="presOf" srcId="{4E4F04CE-29D8-44C1-A811-A902C843784F}" destId="{C46F4D35-3533-4B1C-B08E-2B246397664C}" srcOrd="0" destOrd="0" presId="urn:microsoft.com/office/officeart/2005/8/layout/process4"/>
    <dgm:cxn modelId="{D0ABA36D-0CD0-488E-A254-CA5EA1D0DCD7}" type="presOf" srcId="{F70D6FA7-AF1F-4235-92DD-5FFC6D4E2F19}" destId="{5EE3244B-472F-40E9-91CE-3A9C06475608}" srcOrd="1" destOrd="0" presId="urn:microsoft.com/office/officeart/2005/8/layout/process4"/>
    <dgm:cxn modelId="{3C84D6C2-3206-413F-B85B-0125938915A7}" type="presOf" srcId="{2865F684-D6DA-43DC-968D-088526FA691A}" destId="{7368B590-C4C4-450E-848D-8957CF1C7A98}" srcOrd="0" destOrd="0" presId="urn:microsoft.com/office/officeart/2005/8/layout/process4"/>
    <dgm:cxn modelId="{C446D286-40A0-45A9-AA8A-3758BB02FDE9}" srcId="{2865F684-D6DA-43DC-968D-088526FA691A}" destId="{CD073E28-A49D-46BC-96A2-0B6599D27EB8}" srcOrd="0" destOrd="0" parTransId="{5071DFBC-6612-40F6-ABB3-871674DB4ADE}" sibTransId="{4992E823-4ACE-4014-9C6C-D50A7A1EA9E2}"/>
    <dgm:cxn modelId="{9B43B755-945E-42EB-9D79-F65D8361EB50}" srcId="{A9B1C876-3A41-4CBF-B302-A036770197AD}" destId="{F70D6FA7-AF1F-4235-92DD-5FFC6D4E2F19}" srcOrd="0" destOrd="0" parTransId="{D261DB12-C91A-4609-B93F-D3F00A274E8C}" sibTransId="{4A40F240-7B07-4C88-852F-B69D89D95B56}"/>
    <dgm:cxn modelId="{A363E38A-3FCD-44BD-8390-96993DFC75C7}" type="presParOf" srcId="{E9BF4A54-5FF2-4E7E-AE48-694407675612}" destId="{D9608C02-6F61-4C46-955E-BB7234A5FAB7}" srcOrd="0" destOrd="0" presId="urn:microsoft.com/office/officeart/2005/8/layout/process4"/>
    <dgm:cxn modelId="{B550031E-2F92-4EB5-8BA1-24487A263323}" type="presParOf" srcId="{D9608C02-6F61-4C46-955E-BB7234A5FAB7}" destId="{C46F4D35-3533-4B1C-B08E-2B246397664C}" srcOrd="0" destOrd="0" presId="urn:microsoft.com/office/officeart/2005/8/layout/process4"/>
    <dgm:cxn modelId="{DCCCBA7F-DC58-4B9D-B337-E655437A3495}" type="presParOf" srcId="{E9BF4A54-5FF2-4E7E-AE48-694407675612}" destId="{5E69FCF3-B29A-4961-8CEE-C4D3F52D628E}" srcOrd="1" destOrd="0" presId="urn:microsoft.com/office/officeart/2005/8/layout/process4"/>
    <dgm:cxn modelId="{9837CDA7-87CE-4430-98EA-F213ABEC6FF1}" type="presParOf" srcId="{E9BF4A54-5FF2-4E7E-AE48-694407675612}" destId="{6A0DCEDD-CDE5-4C7C-98AE-B5962220E783}" srcOrd="2" destOrd="0" presId="urn:microsoft.com/office/officeart/2005/8/layout/process4"/>
    <dgm:cxn modelId="{FBC4E709-DDB7-4BA3-BB82-7DAEA670EBFF}" type="presParOf" srcId="{6A0DCEDD-CDE5-4C7C-98AE-B5962220E783}" destId="{7368B590-C4C4-450E-848D-8957CF1C7A98}" srcOrd="0" destOrd="0" presId="urn:microsoft.com/office/officeart/2005/8/layout/process4"/>
    <dgm:cxn modelId="{90A22F93-1886-4803-B4E5-72E9F7D2ACE3}" type="presParOf" srcId="{6A0DCEDD-CDE5-4C7C-98AE-B5962220E783}" destId="{F9E34896-7D72-4373-9C0C-5F231D8A775E}" srcOrd="1" destOrd="0" presId="urn:microsoft.com/office/officeart/2005/8/layout/process4"/>
    <dgm:cxn modelId="{C48B1A69-A5A0-4C35-A3A4-BB5A1C2625BE}" type="presParOf" srcId="{6A0DCEDD-CDE5-4C7C-98AE-B5962220E783}" destId="{E76E386F-4FB5-478D-A193-2DEDE0EF49B7}" srcOrd="2" destOrd="0" presId="urn:microsoft.com/office/officeart/2005/8/layout/process4"/>
    <dgm:cxn modelId="{D21288CC-E196-4AE7-8E4C-816AC923F045}" type="presParOf" srcId="{E76E386F-4FB5-478D-A193-2DEDE0EF49B7}" destId="{30381E89-4F70-4D90-B185-978E5E9CD396}" srcOrd="0" destOrd="0" presId="urn:microsoft.com/office/officeart/2005/8/layout/process4"/>
    <dgm:cxn modelId="{981C968F-2DA6-4652-8956-E0054AC58EC6}" type="presParOf" srcId="{E76E386F-4FB5-478D-A193-2DEDE0EF49B7}" destId="{8B787172-5B21-4093-AAD4-04233445DFB6}" srcOrd="1" destOrd="0" presId="urn:microsoft.com/office/officeart/2005/8/layout/process4"/>
    <dgm:cxn modelId="{2489F2B1-9793-476A-8ACC-803159E61445}" type="presParOf" srcId="{E9BF4A54-5FF2-4E7E-AE48-694407675612}" destId="{CEECB42C-DABD-40BB-9C0A-470C1CECD7E1}" srcOrd="3" destOrd="0" presId="urn:microsoft.com/office/officeart/2005/8/layout/process4"/>
    <dgm:cxn modelId="{41586961-DC1E-4855-BE35-90622A00CD11}" type="presParOf" srcId="{E9BF4A54-5FF2-4E7E-AE48-694407675612}" destId="{3042DDA4-4AB9-435F-BAAD-B86A20607685}" srcOrd="4" destOrd="0" presId="urn:microsoft.com/office/officeart/2005/8/layout/process4"/>
    <dgm:cxn modelId="{BF858CDE-0238-49EE-B461-CFE08F9B1190}" type="presParOf" srcId="{3042DDA4-4AB9-435F-BAAD-B86A20607685}" destId="{BDB0F86A-F8C2-405A-B5D1-CA6A1A3F7338}" srcOrd="0" destOrd="0" presId="urn:microsoft.com/office/officeart/2005/8/layout/process4"/>
    <dgm:cxn modelId="{F5BC6EBE-FC43-4252-B240-C57C2B6F3570}" type="presParOf" srcId="{3042DDA4-4AB9-435F-BAAD-B86A20607685}" destId="{5EE3244B-472F-40E9-91CE-3A9C06475608}" srcOrd="1" destOrd="0" presId="urn:microsoft.com/office/officeart/2005/8/layout/process4"/>
    <dgm:cxn modelId="{08A5ECDE-1F63-48DF-9351-DB19B5105197}" type="presParOf" srcId="{3042DDA4-4AB9-435F-BAAD-B86A20607685}" destId="{04407E0A-873F-4F42-804D-FEB1D538CCF3}" srcOrd="2" destOrd="0" presId="urn:microsoft.com/office/officeart/2005/8/layout/process4"/>
    <dgm:cxn modelId="{063E21FF-F2CC-4AC0-99E7-7799D6D2AECC}" type="presParOf" srcId="{04407E0A-873F-4F42-804D-FEB1D538CCF3}" destId="{356C3382-7DE2-4965-B087-89B5D606D50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B7837E-4294-4AA6-90AF-29A364226966}" type="doc">
      <dgm:prSet loTypeId="urn:microsoft.com/office/officeart/2005/8/layout/gear1" loCatId="relationship" qsTypeId="urn:microsoft.com/office/officeart/2005/8/quickstyle/simple1" qsCatId="simple" csTypeId="urn:microsoft.com/office/officeart/2005/8/colors/colorful4" csCatId="colorful" phldr="1"/>
      <dgm:spPr/>
    </dgm:pt>
    <dgm:pt modelId="{B071D15C-4BE2-47DF-8673-FCF425D653A9}">
      <dgm:prSet phldrT="[Texte]" custT="1"/>
      <dgm:spPr/>
      <dgm:t>
        <a:bodyPr/>
        <a:lstStyle/>
        <a:p>
          <a:r>
            <a:rPr lang="fr-FR" sz="1400" b="1" dirty="0" smtClean="0">
              <a:solidFill>
                <a:schemeClr val="tx1"/>
              </a:solidFill>
            </a:rPr>
            <a:t>Le module de la gestion des budgets  de la solution  SAGE 100 sera utilisée pour suivre l’exécution des budgets des entités composant GMC</a:t>
          </a:r>
          <a:endParaRPr lang="fr-FR" sz="1400" dirty="0">
            <a:solidFill>
              <a:schemeClr val="tx1"/>
            </a:solidFill>
          </a:endParaRPr>
        </a:p>
      </dgm:t>
    </dgm:pt>
    <dgm:pt modelId="{BD5AEBAC-BFB0-4BAB-9643-DDF9AADE48D3}" type="parTrans" cxnId="{5073ACA5-5FCA-48FE-98A4-F1AF5BB34FC0}">
      <dgm:prSet/>
      <dgm:spPr/>
      <dgm:t>
        <a:bodyPr/>
        <a:lstStyle/>
        <a:p>
          <a:endParaRPr lang="fr-FR"/>
        </a:p>
      </dgm:t>
    </dgm:pt>
    <dgm:pt modelId="{A19F51F1-3724-4254-BDA1-672FA596EF79}" type="sibTrans" cxnId="{5073ACA5-5FCA-48FE-98A4-F1AF5BB34FC0}">
      <dgm:prSet/>
      <dgm:spPr/>
      <dgm:t>
        <a:bodyPr/>
        <a:lstStyle/>
        <a:p>
          <a:endParaRPr lang="fr-FR"/>
        </a:p>
      </dgm:t>
    </dgm:pt>
    <dgm:pt modelId="{A2A0FBD1-8ECC-406B-85BE-92A04A2136DF}">
      <dgm:prSet custT="1"/>
      <dgm:spPr/>
      <dgm:t>
        <a:bodyPr/>
        <a:lstStyle/>
        <a:p>
          <a:r>
            <a:rPr lang="fr-FR" sz="1200" b="1" dirty="0" smtClean="0">
              <a:solidFill>
                <a:schemeClr val="tx1"/>
              </a:solidFill>
            </a:rPr>
            <a:t>L’année 2022 sera celle d’une grande attention en matière de suivi de l’exécution budgétaire</a:t>
          </a:r>
        </a:p>
      </dgm:t>
    </dgm:pt>
    <dgm:pt modelId="{8159B575-1C58-41C0-95D7-D31BDA08C13A}" type="parTrans" cxnId="{A99EF753-1048-4503-9E48-4EBB7B9C8741}">
      <dgm:prSet/>
      <dgm:spPr/>
      <dgm:t>
        <a:bodyPr/>
        <a:lstStyle/>
        <a:p>
          <a:endParaRPr lang="fr-FR"/>
        </a:p>
      </dgm:t>
    </dgm:pt>
    <dgm:pt modelId="{95412701-0BE4-4425-B165-11BC58C1A369}" type="sibTrans" cxnId="{A99EF753-1048-4503-9E48-4EBB7B9C8741}">
      <dgm:prSet/>
      <dgm:spPr/>
      <dgm:t>
        <a:bodyPr/>
        <a:lstStyle/>
        <a:p>
          <a:endParaRPr lang="fr-FR"/>
        </a:p>
      </dgm:t>
    </dgm:pt>
    <dgm:pt modelId="{CCBE4CE2-ACB4-491A-9B9C-3B6722CC1D2A}" type="pres">
      <dgm:prSet presAssocID="{FEB7837E-4294-4AA6-90AF-29A364226966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81F25C2-DAB9-4F4D-A341-85386B8F8A08}" type="pres">
      <dgm:prSet presAssocID="{B071D15C-4BE2-47DF-8673-FCF425D653A9}" presName="gear1" presStyleLbl="node1" presStyleIdx="0" presStyleCnt="2" custScaleX="135429" custScaleY="135469" custLinFactNeighborX="16333" custLinFactNeighborY="1726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0A6FF57-62A6-4D1A-B49A-94D287B989B4}" type="pres">
      <dgm:prSet presAssocID="{B071D15C-4BE2-47DF-8673-FCF425D653A9}" presName="gear1srcNode" presStyleLbl="node1" presStyleIdx="0" presStyleCnt="2"/>
      <dgm:spPr/>
      <dgm:t>
        <a:bodyPr/>
        <a:lstStyle/>
        <a:p>
          <a:endParaRPr lang="fr-FR"/>
        </a:p>
      </dgm:t>
    </dgm:pt>
    <dgm:pt modelId="{1C19BBA4-A318-442A-A30B-ED501608DDEC}" type="pres">
      <dgm:prSet presAssocID="{B071D15C-4BE2-47DF-8673-FCF425D653A9}" presName="gear1dstNode" presStyleLbl="node1" presStyleIdx="0" presStyleCnt="2"/>
      <dgm:spPr/>
      <dgm:t>
        <a:bodyPr/>
        <a:lstStyle/>
        <a:p>
          <a:endParaRPr lang="fr-FR"/>
        </a:p>
      </dgm:t>
    </dgm:pt>
    <dgm:pt modelId="{D1405699-EA6B-4D96-B46F-B1929B5B2CBD}" type="pres">
      <dgm:prSet presAssocID="{A2A0FBD1-8ECC-406B-85BE-92A04A2136DF}" presName="gear2" presStyleLbl="node1" presStyleIdx="1" presStyleCnt="2" custScaleX="199559" custScaleY="158784" custLinFactNeighborX="-37826" custLinFactNeighborY="-1978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6E737CB-EE7C-4108-A6E9-6E04420EAB1C}" type="pres">
      <dgm:prSet presAssocID="{A2A0FBD1-8ECC-406B-85BE-92A04A2136DF}" presName="gear2srcNode" presStyleLbl="node1" presStyleIdx="1" presStyleCnt="2"/>
      <dgm:spPr/>
      <dgm:t>
        <a:bodyPr/>
        <a:lstStyle/>
        <a:p>
          <a:endParaRPr lang="fr-FR"/>
        </a:p>
      </dgm:t>
    </dgm:pt>
    <dgm:pt modelId="{E364BA91-1954-4426-8F48-6012446C8886}" type="pres">
      <dgm:prSet presAssocID="{A2A0FBD1-8ECC-406B-85BE-92A04A2136DF}" presName="gear2dstNode" presStyleLbl="node1" presStyleIdx="1" presStyleCnt="2"/>
      <dgm:spPr/>
      <dgm:t>
        <a:bodyPr/>
        <a:lstStyle/>
        <a:p>
          <a:endParaRPr lang="fr-FR"/>
        </a:p>
      </dgm:t>
    </dgm:pt>
    <dgm:pt modelId="{8E0F6996-1A69-45C9-9FFF-8A883B8AF996}" type="pres">
      <dgm:prSet presAssocID="{A19F51F1-3724-4254-BDA1-672FA596EF79}" presName="connector1" presStyleLbl="sibTrans2D1" presStyleIdx="0" presStyleCnt="2" custLinFactNeighborX="24212" custLinFactNeighborY="-11789"/>
      <dgm:spPr/>
      <dgm:t>
        <a:bodyPr/>
        <a:lstStyle/>
        <a:p>
          <a:endParaRPr lang="fr-FR"/>
        </a:p>
      </dgm:t>
    </dgm:pt>
    <dgm:pt modelId="{546FC5DB-CF89-4E04-9D3E-A130C75AE989}" type="pres">
      <dgm:prSet presAssocID="{95412701-0BE4-4425-B165-11BC58C1A369}" presName="connector2" presStyleLbl="sibTrans2D1" presStyleIdx="1" presStyleCnt="2" custLinFactNeighborX="-58493" custLinFactNeighborY="-27870"/>
      <dgm:spPr/>
      <dgm:t>
        <a:bodyPr/>
        <a:lstStyle/>
        <a:p>
          <a:endParaRPr lang="fr-FR"/>
        </a:p>
      </dgm:t>
    </dgm:pt>
  </dgm:ptLst>
  <dgm:cxnLst>
    <dgm:cxn modelId="{208D8AE2-37BE-4DCA-8CEA-05BF2C01C9B6}" type="presOf" srcId="{95412701-0BE4-4425-B165-11BC58C1A369}" destId="{546FC5DB-CF89-4E04-9D3E-A130C75AE989}" srcOrd="0" destOrd="0" presId="urn:microsoft.com/office/officeart/2005/8/layout/gear1"/>
    <dgm:cxn modelId="{2EB9A6B1-5C5A-495A-BDFF-40C6072D6452}" type="presOf" srcId="{A2A0FBD1-8ECC-406B-85BE-92A04A2136DF}" destId="{E364BA91-1954-4426-8F48-6012446C8886}" srcOrd="2" destOrd="0" presId="urn:microsoft.com/office/officeart/2005/8/layout/gear1"/>
    <dgm:cxn modelId="{77AFEF2D-00AC-4BC4-99F0-B7F87BFD7AAB}" type="presOf" srcId="{FEB7837E-4294-4AA6-90AF-29A364226966}" destId="{CCBE4CE2-ACB4-491A-9B9C-3B6722CC1D2A}" srcOrd="0" destOrd="0" presId="urn:microsoft.com/office/officeart/2005/8/layout/gear1"/>
    <dgm:cxn modelId="{E5B16C67-8B10-4944-A654-55FE20E530F4}" type="presOf" srcId="{B071D15C-4BE2-47DF-8673-FCF425D653A9}" destId="{1C19BBA4-A318-442A-A30B-ED501608DDEC}" srcOrd="2" destOrd="0" presId="urn:microsoft.com/office/officeart/2005/8/layout/gear1"/>
    <dgm:cxn modelId="{452D4B6B-7185-475A-81F5-B7D8E59BEC81}" type="presOf" srcId="{B071D15C-4BE2-47DF-8673-FCF425D653A9}" destId="{781F25C2-DAB9-4F4D-A341-85386B8F8A08}" srcOrd="0" destOrd="0" presId="urn:microsoft.com/office/officeart/2005/8/layout/gear1"/>
    <dgm:cxn modelId="{8065AC7C-E198-4298-B728-F8751EFD6E83}" type="presOf" srcId="{A2A0FBD1-8ECC-406B-85BE-92A04A2136DF}" destId="{B6E737CB-EE7C-4108-A6E9-6E04420EAB1C}" srcOrd="1" destOrd="0" presId="urn:microsoft.com/office/officeart/2005/8/layout/gear1"/>
    <dgm:cxn modelId="{8F72A38A-ED50-42C8-BA74-8598C7602194}" type="presOf" srcId="{A2A0FBD1-8ECC-406B-85BE-92A04A2136DF}" destId="{D1405699-EA6B-4D96-B46F-B1929B5B2CBD}" srcOrd="0" destOrd="0" presId="urn:microsoft.com/office/officeart/2005/8/layout/gear1"/>
    <dgm:cxn modelId="{5073ACA5-5FCA-48FE-98A4-F1AF5BB34FC0}" srcId="{FEB7837E-4294-4AA6-90AF-29A364226966}" destId="{B071D15C-4BE2-47DF-8673-FCF425D653A9}" srcOrd="0" destOrd="0" parTransId="{BD5AEBAC-BFB0-4BAB-9643-DDF9AADE48D3}" sibTransId="{A19F51F1-3724-4254-BDA1-672FA596EF79}"/>
    <dgm:cxn modelId="{DC3B9960-B8C0-4DC0-B96F-085B7DA8C014}" type="presOf" srcId="{A19F51F1-3724-4254-BDA1-672FA596EF79}" destId="{8E0F6996-1A69-45C9-9FFF-8A883B8AF996}" srcOrd="0" destOrd="0" presId="urn:microsoft.com/office/officeart/2005/8/layout/gear1"/>
    <dgm:cxn modelId="{A99EF753-1048-4503-9E48-4EBB7B9C8741}" srcId="{FEB7837E-4294-4AA6-90AF-29A364226966}" destId="{A2A0FBD1-8ECC-406B-85BE-92A04A2136DF}" srcOrd="1" destOrd="0" parTransId="{8159B575-1C58-41C0-95D7-D31BDA08C13A}" sibTransId="{95412701-0BE4-4425-B165-11BC58C1A369}"/>
    <dgm:cxn modelId="{27E8C5F1-0357-43CD-BE05-6C8C70E51E64}" type="presOf" srcId="{B071D15C-4BE2-47DF-8673-FCF425D653A9}" destId="{00A6FF57-62A6-4D1A-B49A-94D287B989B4}" srcOrd="1" destOrd="0" presId="urn:microsoft.com/office/officeart/2005/8/layout/gear1"/>
    <dgm:cxn modelId="{5AB3E4E0-B401-4A13-BB04-51051318D0AB}" type="presParOf" srcId="{CCBE4CE2-ACB4-491A-9B9C-3B6722CC1D2A}" destId="{781F25C2-DAB9-4F4D-A341-85386B8F8A08}" srcOrd="0" destOrd="0" presId="urn:microsoft.com/office/officeart/2005/8/layout/gear1"/>
    <dgm:cxn modelId="{BE3107A6-F77A-4528-9E19-33F3FE5DB3AA}" type="presParOf" srcId="{CCBE4CE2-ACB4-491A-9B9C-3B6722CC1D2A}" destId="{00A6FF57-62A6-4D1A-B49A-94D287B989B4}" srcOrd="1" destOrd="0" presId="urn:microsoft.com/office/officeart/2005/8/layout/gear1"/>
    <dgm:cxn modelId="{96529C0B-0EA1-420F-8EAA-B06B4668F623}" type="presParOf" srcId="{CCBE4CE2-ACB4-491A-9B9C-3B6722CC1D2A}" destId="{1C19BBA4-A318-442A-A30B-ED501608DDEC}" srcOrd="2" destOrd="0" presId="urn:microsoft.com/office/officeart/2005/8/layout/gear1"/>
    <dgm:cxn modelId="{CE94C8AA-59D3-4290-B4F2-813965313B4C}" type="presParOf" srcId="{CCBE4CE2-ACB4-491A-9B9C-3B6722CC1D2A}" destId="{D1405699-EA6B-4D96-B46F-B1929B5B2CBD}" srcOrd="3" destOrd="0" presId="urn:microsoft.com/office/officeart/2005/8/layout/gear1"/>
    <dgm:cxn modelId="{21637A7E-FF78-47A1-BEA0-A2F0DEACB1EC}" type="presParOf" srcId="{CCBE4CE2-ACB4-491A-9B9C-3B6722CC1D2A}" destId="{B6E737CB-EE7C-4108-A6E9-6E04420EAB1C}" srcOrd="4" destOrd="0" presId="urn:microsoft.com/office/officeart/2005/8/layout/gear1"/>
    <dgm:cxn modelId="{91680245-4CCE-4ECB-8AB2-7CE74F23EC65}" type="presParOf" srcId="{CCBE4CE2-ACB4-491A-9B9C-3B6722CC1D2A}" destId="{E364BA91-1954-4426-8F48-6012446C8886}" srcOrd="5" destOrd="0" presId="urn:microsoft.com/office/officeart/2005/8/layout/gear1"/>
    <dgm:cxn modelId="{1241886C-426D-47C4-8FD6-53ED5C8FB0CF}" type="presParOf" srcId="{CCBE4CE2-ACB4-491A-9B9C-3B6722CC1D2A}" destId="{8E0F6996-1A69-45C9-9FFF-8A883B8AF996}" srcOrd="6" destOrd="0" presId="urn:microsoft.com/office/officeart/2005/8/layout/gear1"/>
    <dgm:cxn modelId="{AE098222-ADD3-4E28-A5B4-83C415CD7D0D}" type="presParOf" srcId="{CCBE4CE2-ACB4-491A-9B9C-3B6722CC1D2A}" destId="{546FC5DB-CF89-4E04-9D3E-A130C75AE989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EB7837E-4294-4AA6-90AF-29A364226966}" type="doc">
      <dgm:prSet loTypeId="urn:diagrams.loki3.com/TabbedArc+Icon" loCatId="relationship" qsTypeId="urn:microsoft.com/office/officeart/2005/8/quickstyle/simple3" qsCatId="simple" csTypeId="urn:microsoft.com/office/officeart/2005/8/colors/colorful5" csCatId="colorful" phldr="1"/>
      <dgm:spPr/>
    </dgm:pt>
    <dgm:pt modelId="{B071D15C-4BE2-47DF-8673-FCF425D653A9}">
      <dgm:prSet phldrT="[Texte]" custT="1"/>
      <dgm:spPr/>
      <dgm:t>
        <a:bodyPr/>
        <a:lstStyle/>
        <a:p>
          <a:r>
            <a:rPr lang="fr-FR" sz="1600" b="1" dirty="0" smtClean="0"/>
            <a:t>Dans le soucis  de suivre la réalisation des objectifs de production, un accent particulier sera mis sur l’analyse des activités  de l’entreprise afin de réorienter à temps les actions pour un meilleur résultat..</a:t>
          </a:r>
          <a:endParaRPr lang="fr-FR" sz="1600" dirty="0"/>
        </a:p>
      </dgm:t>
    </dgm:pt>
    <dgm:pt modelId="{BD5AEBAC-BFB0-4BAB-9643-DDF9AADE48D3}" type="parTrans" cxnId="{5073ACA5-5FCA-48FE-98A4-F1AF5BB34FC0}">
      <dgm:prSet/>
      <dgm:spPr/>
      <dgm:t>
        <a:bodyPr/>
        <a:lstStyle/>
        <a:p>
          <a:endParaRPr lang="fr-FR"/>
        </a:p>
      </dgm:t>
    </dgm:pt>
    <dgm:pt modelId="{A19F51F1-3724-4254-BDA1-672FA596EF79}" type="sibTrans" cxnId="{5073ACA5-5FCA-48FE-98A4-F1AF5BB34FC0}">
      <dgm:prSet/>
      <dgm:spPr/>
      <dgm:t>
        <a:bodyPr/>
        <a:lstStyle/>
        <a:p>
          <a:endParaRPr lang="fr-FR"/>
        </a:p>
      </dgm:t>
    </dgm:pt>
    <dgm:pt modelId="{A2A0FBD1-8ECC-406B-85BE-92A04A2136DF}">
      <dgm:prSet custT="1"/>
      <dgm:spPr/>
      <dgm:t>
        <a:bodyPr/>
        <a:lstStyle/>
        <a:p>
          <a:r>
            <a:rPr lang="fr-FR" sz="1600" b="1" dirty="0" smtClean="0"/>
            <a:t>A défaut d’utiliser une solution de pilotage de la production dont l’élaboration a été demandée à la DRD, l’équipe de la DFC utilisera les moyens ordinaires d’Excel pour les besoins de la cause</a:t>
          </a:r>
        </a:p>
      </dgm:t>
    </dgm:pt>
    <dgm:pt modelId="{8159B575-1C58-41C0-95D7-D31BDA08C13A}" type="parTrans" cxnId="{A99EF753-1048-4503-9E48-4EBB7B9C8741}">
      <dgm:prSet/>
      <dgm:spPr/>
      <dgm:t>
        <a:bodyPr/>
        <a:lstStyle/>
        <a:p>
          <a:endParaRPr lang="fr-FR"/>
        </a:p>
      </dgm:t>
    </dgm:pt>
    <dgm:pt modelId="{95412701-0BE4-4425-B165-11BC58C1A369}" type="sibTrans" cxnId="{A99EF753-1048-4503-9E48-4EBB7B9C8741}">
      <dgm:prSet/>
      <dgm:spPr/>
      <dgm:t>
        <a:bodyPr/>
        <a:lstStyle/>
        <a:p>
          <a:endParaRPr lang="fr-FR"/>
        </a:p>
      </dgm:t>
    </dgm:pt>
    <dgm:pt modelId="{AB01F1AB-4052-482F-8DC2-16B261E2731E}" type="pres">
      <dgm:prSet presAssocID="{FEB7837E-4294-4AA6-90AF-29A364226966}" presName="Name0" presStyleCnt="0">
        <dgm:presLayoutVars>
          <dgm:dir/>
          <dgm:resizeHandles val="exact"/>
        </dgm:presLayoutVars>
      </dgm:prSet>
      <dgm:spPr/>
    </dgm:pt>
    <dgm:pt modelId="{0738F79F-39BA-4300-8657-6669E81A8D1A}" type="pres">
      <dgm:prSet presAssocID="{B071D15C-4BE2-47DF-8673-FCF425D653A9}" presName="twoplus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38D028E-A26D-428D-BD56-89F6281B0692}" type="pres">
      <dgm:prSet presAssocID="{A2A0FBD1-8ECC-406B-85BE-92A04A2136DF}" presName="twoplus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8F2D727-121E-4D24-8991-0FE12568BC71}" type="presOf" srcId="{FEB7837E-4294-4AA6-90AF-29A364226966}" destId="{AB01F1AB-4052-482F-8DC2-16B261E2731E}" srcOrd="0" destOrd="0" presId="urn:diagrams.loki3.com/TabbedArc+Icon"/>
    <dgm:cxn modelId="{DE998C90-7250-4177-B975-A2EDCCC4ACCC}" type="presOf" srcId="{B071D15C-4BE2-47DF-8673-FCF425D653A9}" destId="{0738F79F-39BA-4300-8657-6669E81A8D1A}" srcOrd="0" destOrd="0" presId="urn:diagrams.loki3.com/TabbedArc+Icon"/>
    <dgm:cxn modelId="{5073ACA5-5FCA-48FE-98A4-F1AF5BB34FC0}" srcId="{FEB7837E-4294-4AA6-90AF-29A364226966}" destId="{B071D15C-4BE2-47DF-8673-FCF425D653A9}" srcOrd="0" destOrd="0" parTransId="{BD5AEBAC-BFB0-4BAB-9643-DDF9AADE48D3}" sibTransId="{A19F51F1-3724-4254-BDA1-672FA596EF79}"/>
    <dgm:cxn modelId="{A99EF753-1048-4503-9E48-4EBB7B9C8741}" srcId="{FEB7837E-4294-4AA6-90AF-29A364226966}" destId="{A2A0FBD1-8ECC-406B-85BE-92A04A2136DF}" srcOrd="1" destOrd="0" parTransId="{8159B575-1C58-41C0-95D7-D31BDA08C13A}" sibTransId="{95412701-0BE4-4425-B165-11BC58C1A369}"/>
    <dgm:cxn modelId="{A4B5DE2F-A520-4FBF-B113-99897DA33DF3}" type="presOf" srcId="{A2A0FBD1-8ECC-406B-85BE-92A04A2136DF}" destId="{B38D028E-A26D-428D-BD56-89F6281B0692}" srcOrd="0" destOrd="0" presId="urn:diagrams.loki3.com/TabbedArc+Icon"/>
    <dgm:cxn modelId="{23B00E59-707D-47DF-BCB2-98A22A8BD95F}" type="presParOf" srcId="{AB01F1AB-4052-482F-8DC2-16B261E2731E}" destId="{0738F79F-39BA-4300-8657-6669E81A8D1A}" srcOrd="0" destOrd="0" presId="urn:diagrams.loki3.com/TabbedArc+Icon"/>
    <dgm:cxn modelId="{7DCFACAF-3094-4573-B70B-74884196D5F6}" type="presParOf" srcId="{AB01F1AB-4052-482F-8DC2-16B261E2731E}" destId="{B38D028E-A26D-428D-BD56-89F6281B0692}" srcOrd="1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F3DF079-D9B5-4FCF-B111-4A74EEF09F0A}" type="doc">
      <dgm:prSet loTypeId="urn:microsoft.com/office/officeart/2008/layout/NameandTitleOrganizationalChart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28F3A33E-11A4-4A41-A065-74C878286F82}">
      <dgm:prSet phldrT="[Texte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rgbClr val="FFFF00"/>
        </a:solidFill>
      </dgm:spPr>
      <dgm:t>
        <a:bodyPr anchor="ctr"/>
        <a:lstStyle/>
        <a:p>
          <a:r>
            <a:rPr lang="fr-FR" sz="1200" b="1">
              <a:solidFill>
                <a:sysClr val="windowText" lastClr="000000"/>
              </a:solidFill>
            </a:rPr>
            <a:t> DFC</a:t>
          </a:r>
        </a:p>
        <a:p>
          <a:r>
            <a:rPr lang="fr-FR" sz="1200" b="1">
              <a:solidFill>
                <a:sysClr val="windowText" lastClr="000000"/>
              </a:solidFill>
            </a:rPr>
            <a:t> GMC</a:t>
          </a:r>
        </a:p>
      </dgm:t>
    </dgm:pt>
    <dgm:pt modelId="{C7C8AC04-BBBC-4B81-8091-17A2768A2BB1}" type="parTrans" cxnId="{70427402-754E-4B25-8F14-19CE1D56C167}">
      <dgm:prSet/>
      <dgm:spPr/>
      <dgm:t>
        <a:bodyPr/>
        <a:lstStyle/>
        <a:p>
          <a:endParaRPr lang="fr-FR" b="1"/>
        </a:p>
      </dgm:t>
    </dgm:pt>
    <dgm:pt modelId="{CB54BF26-C7A6-459B-A9D8-F33699E9EF67}" type="sibTrans" cxnId="{70427402-754E-4B25-8F14-19CE1D56C167}">
      <dgm:prSet/>
      <dgm:spPr/>
      <dgm:t>
        <a:bodyPr/>
        <a:lstStyle/>
        <a:p>
          <a:pPr algn="ctr"/>
          <a:r>
            <a:rPr lang="fr-FR" b="1"/>
            <a:t>Urbain AHITCHEMIN</a:t>
          </a:r>
        </a:p>
      </dgm:t>
    </dgm:pt>
    <dgm:pt modelId="{ADD1CBB3-B691-41BB-8535-02A97CCEE1A4}">
      <dgm:prSet phldrT="[Texte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fr-FR" sz="1200" b="1">
              <a:solidFill>
                <a:sysClr val="windowText" lastClr="000000"/>
              </a:solidFill>
            </a:rPr>
            <a:t>RFC Bénin</a:t>
          </a:r>
        </a:p>
      </dgm:t>
    </dgm:pt>
    <dgm:pt modelId="{EFE2D05D-E19E-4CCE-AF63-1CCF5F108637}" type="parTrans" cxnId="{3DD36699-0BED-4AEF-A67B-34C7DC7FCF40}">
      <dgm:prSet/>
      <dgm:spPr/>
      <dgm:t>
        <a:bodyPr/>
        <a:lstStyle/>
        <a:p>
          <a:endParaRPr lang="fr-FR" b="1"/>
        </a:p>
      </dgm:t>
    </dgm:pt>
    <dgm:pt modelId="{B47F9451-03D3-4098-8DD0-247046036097}" type="sibTrans" cxnId="{3DD36699-0BED-4AEF-A67B-34C7DC7FCF40}">
      <dgm:prSet custT="1"/>
      <dgm:spPr/>
      <dgm:t>
        <a:bodyPr/>
        <a:lstStyle/>
        <a:p>
          <a:pPr algn="r"/>
          <a:r>
            <a:rPr lang="fr-FR" sz="900" b="1"/>
            <a:t>Angelos  TAKPITI</a:t>
          </a:r>
        </a:p>
      </dgm:t>
    </dgm:pt>
    <dgm:pt modelId="{875C78DD-278D-4C31-94C7-FD6946DF70A6}">
      <dgm:prSet phldrT="[Texte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fr-FR" sz="1200" b="1" dirty="0">
              <a:solidFill>
                <a:sysClr val="windowText" lastClr="000000"/>
              </a:solidFill>
            </a:rPr>
            <a:t>Comptable</a:t>
          </a:r>
        </a:p>
        <a:p>
          <a:r>
            <a:rPr lang="fr-FR" sz="1200" b="1" dirty="0">
              <a:solidFill>
                <a:sysClr val="windowText" lastClr="000000"/>
              </a:solidFill>
            </a:rPr>
            <a:t> MCB</a:t>
          </a:r>
        </a:p>
      </dgm:t>
    </dgm:pt>
    <dgm:pt modelId="{FD51B737-7DDD-41EE-93CB-FDF8135461F9}" type="parTrans" cxnId="{33235CDF-79DA-4E16-B27E-FBCB7C2C23ED}">
      <dgm:prSet/>
      <dgm:spPr/>
      <dgm:t>
        <a:bodyPr/>
        <a:lstStyle/>
        <a:p>
          <a:endParaRPr lang="fr-FR" b="1"/>
        </a:p>
      </dgm:t>
    </dgm:pt>
    <dgm:pt modelId="{63C2DE81-4C02-4638-B376-BB051FA5C91E}" type="sibTrans" cxnId="{33235CDF-79DA-4E16-B27E-FBCB7C2C23ED}">
      <dgm:prSet custT="1"/>
      <dgm:spPr/>
      <dgm:t>
        <a:bodyPr/>
        <a:lstStyle/>
        <a:p>
          <a:r>
            <a:rPr lang="fr-FR" sz="900" b="1" dirty="0"/>
            <a:t>Boris   ZANNOU</a:t>
          </a:r>
        </a:p>
      </dgm:t>
    </dgm:pt>
    <dgm:pt modelId="{B4886FA8-4136-4C27-B950-B5F86D2D767F}">
      <dgm:prSet phldrT="[Texte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fr-FR" sz="1200" b="1" dirty="0">
              <a:solidFill>
                <a:sysClr val="windowText" lastClr="000000"/>
              </a:solidFill>
            </a:rPr>
            <a:t>RFC Filiales</a:t>
          </a:r>
        </a:p>
      </dgm:t>
    </dgm:pt>
    <dgm:pt modelId="{8D3D005A-BF88-4049-9118-140224970D20}" type="parTrans" cxnId="{0828E2BD-A0DE-4CBA-9A1B-86E5BD020D0F}">
      <dgm:prSet/>
      <dgm:spPr/>
      <dgm:t>
        <a:bodyPr/>
        <a:lstStyle/>
        <a:p>
          <a:endParaRPr lang="fr-FR" b="1"/>
        </a:p>
      </dgm:t>
    </dgm:pt>
    <dgm:pt modelId="{991D05D4-9DD9-4727-8D59-847BF673F72D}" type="sibTrans" cxnId="{0828E2BD-A0DE-4CBA-9A1B-86E5BD020D0F}">
      <dgm:prSet/>
      <dgm:spPr/>
      <dgm:t>
        <a:bodyPr/>
        <a:lstStyle/>
        <a:p>
          <a:r>
            <a:rPr lang="fr-FR" b="1" dirty="0" err="1"/>
            <a:t>Sylvanus</a:t>
          </a:r>
          <a:r>
            <a:rPr lang="fr-FR" b="1" dirty="0"/>
            <a:t> GNIMAVO</a:t>
          </a:r>
        </a:p>
      </dgm:t>
    </dgm:pt>
    <dgm:pt modelId="{A94F8FEC-448E-408D-AC9F-F1F6A96A85A2}">
      <dgm:prSet phldrT="[Texte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CC6600"/>
        </a:solidFill>
      </dgm:spPr>
      <dgm:t>
        <a:bodyPr/>
        <a:lstStyle/>
        <a:p>
          <a:r>
            <a:rPr lang="fr-FR" sz="1200" b="1" dirty="0"/>
            <a:t>Comptable</a:t>
          </a:r>
          <a:r>
            <a:rPr lang="fr-FR" sz="800" b="1" dirty="0"/>
            <a:t> </a:t>
          </a:r>
        </a:p>
        <a:p>
          <a:r>
            <a:rPr lang="fr-FR" sz="1200" b="1" dirty="0"/>
            <a:t>MCCI</a:t>
          </a:r>
        </a:p>
      </dgm:t>
    </dgm:pt>
    <dgm:pt modelId="{C6DDA652-1822-4047-8AD5-1D3634E5164F}" type="parTrans" cxnId="{8D3FA002-D4A4-4B5C-B053-E92B75845D4B}">
      <dgm:prSet/>
      <dgm:spPr/>
      <dgm:t>
        <a:bodyPr/>
        <a:lstStyle/>
        <a:p>
          <a:endParaRPr lang="fr-FR" b="1"/>
        </a:p>
      </dgm:t>
    </dgm:pt>
    <dgm:pt modelId="{E26B6E17-635A-43AF-ABB0-551A2E11D08A}" type="sibTrans" cxnId="{8D3FA002-D4A4-4B5C-B053-E92B75845D4B}">
      <dgm:prSet custT="1"/>
      <dgm:spPr/>
      <dgm:t>
        <a:bodyPr/>
        <a:lstStyle/>
        <a:p>
          <a:r>
            <a:rPr lang="fr-FR" sz="900" b="1"/>
            <a:t>Adrien</a:t>
          </a:r>
          <a:r>
            <a:rPr lang="fr-FR" sz="1000" b="1"/>
            <a:t> </a:t>
          </a:r>
          <a:r>
            <a:rPr lang="fr-FR" sz="700" b="1"/>
            <a:t>AVIT</a:t>
          </a:r>
          <a:endParaRPr lang="fr-FR" sz="1000" b="1"/>
        </a:p>
      </dgm:t>
    </dgm:pt>
    <dgm:pt modelId="{DEAC23B6-A4BE-4145-A79A-06EE268E4082}">
      <dgm:prSet custT="1"/>
      <dgm:spPr>
        <a:solidFill>
          <a:schemeClr val="accent1"/>
        </a:solidFill>
      </dgm:spPr>
      <dgm:t>
        <a:bodyPr/>
        <a:lstStyle/>
        <a:p>
          <a:r>
            <a:rPr lang="fr-FR" sz="1200" b="1" dirty="0">
              <a:solidFill>
                <a:sysClr val="windowText" lastClr="000000"/>
              </a:solidFill>
            </a:rPr>
            <a:t>CHAIRMAN</a:t>
          </a:r>
        </a:p>
        <a:p>
          <a:r>
            <a:rPr lang="fr-FR" sz="1200" b="1" dirty="0">
              <a:solidFill>
                <a:sysClr val="windowText" lastClr="000000"/>
              </a:solidFill>
            </a:rPr>
            <a:t> GMC</a:t>
          </a:r>
        </a:p>
      </dgm:t>
    </dgm:pt>
    <dgm:pt modelId="{6E7BE9C2-1122-46A2-8EDB-6D879BB54534}" type="parTrans" cxnId="{310F2527-0C7A-4A2C-BA21-FBAC32E81CCB}">
      <dgm:prSet/>
      <dgm:spPr/>
      <dgm:t>
        <a:bodyPr/>
        <a:lstStyle/>
        <a:p>
          <a:endParaRPr lang="fr-FR"/>
        </a:p>
      </dgm:t>
    </dgm:pt>
    <dgm:pt modelId="{F4717307-48BD-40A0-840A-AF72FF7D7A40}" type="sibTrans" cxnId="{310F2527-0C7A-4A2C-BA21-FBAC32E81CCB}">
      <dgm:prSet/>
      <dgm:spPr/>
      <dgm:t>
        <a:bodyPr/>
        <a:lstStyle/>
        <a:p>
          <a:pPr algn="ctr"/>
          <a:r>
            <a:rPr lang="fr-FR" b="1"/>
            <a:t>Claude  PADONOU</a:t>
          </a:r>
        </a:p>
      </dgm:t>
    </dgm:pt>
    <dgm:pt modelId="{662E625D-FA5F-43AC-8F43-7294DFFAB48D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fr-FR" sz="1200" b="1" dirty="0">
              <a:solidFill>
                <a:sysClr val="windowText" lastClr="000000"/>
              </a:solidFill>
            </a:rPr>
            <a:t>Comptable chargé de l'élaboration et suivi du budget</a:t>
          </a:r>
        </a:p>
      </dgm:t>
    </dgm:pt>
    <dgm:pt modelId="{735EEA6F-C6AE-4E34-BCFD-DDA5078896A2}" type="parTrans" cxnId="{66498305-AD35-4948-8536-30EFF0661780}">
      <dgm:prSet/>
      <dgm:spPr/>
      <dgm:t>
        <a:bodyPr/>
        <a:lstStyle/>
        <a:p>
          <a:endParaRPr lang="fr-FR" b="1"/>
        </a:p>
      </dgm:t>
    </dgm:pt>
    <dgm:pt modelId="{68DA0BB0-D71F-4896-9A06-6E13359ED1BB}" type="sibTrans" cxnId="{66498305-AD35-4948-8536-30EFF0661780}">
      <dgm:prSet custT="1"/>
      <dgm:spPr/>
      <dgm:t>
        <a:bodyPr/>
        <a:lstStyle/>
        <a:p>
          <a:pPr algn="ctr"/>
          <a:r>
            <a:rPr lang="fr-FR" sz="1000" b="1" dirty="0"/>
            <a:t>A </a:t>
          </a:r>
          <a:r>
            <a:rPr lang="fr-FR" sz="900" b="1" dirty="0"/>
            <a:t>Pouvoir</a:t>
          </a:r>
        </a:p>
      </dgm:t>
    </dgm:pt>
    <dgm:pt modelId="{E34CEDF8-121B-40F2-8D5B-50ADA2FBE61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CC6600"/>
        </a:solidFill>
      </dgm:spPr>
      <dgm:t>
        <a:bodyPr/>
        <a:lstStyle/>
        <a:p>
          <a:r>
            <a:rPr lang="fr-FR" sz="1200" b="1" dirty="0"/>
            <a:t>Comptable</a:t>
          </a:r>
          <a:r>
            <a:rPr lang="fr-FR" sz="800" b="1" dirty="0"/>
            <a:t> </a:t>
          </a:r>
          <a:r>
            <a:rPr lang="fr-FR" sz="1200" b="1" dirty="0"/>
            <a:t>MCSAS</a:t>
          </a:r>
        </a:p>
      </dgm:t>
    </dgm:pt>
    <dgm:pt modelId="{001E50E4-5A7A-4CAE-ACD2-3B0B059AD27A}" type="parTrans" cxnId="{DB6D43FE-9409-4E4B-9593-7CA7BFCEDD24}">
      <dgm:prSet/>
      <dgm:spPr/>
      <dgm:t>
        <a:bodyPr/>
        <a:lstStyle/>
        <a:p>
          <a:endParaRPr lang="fr-FR" b="1"/>
        </a:p>
      </dgm:t>
    </dgm:pt>
    <dgm:pt modelId="{0F650975-432F-4036-9C15-D95DBD4370C5}" type="sibTrans" cxnId="{DB6D43FE-9409-4E4B-9593-7CA7BFCEDD24}">
      <dgm:prSet custT="1"/>
      <dgm:spPr/>
      <dgm:t>
        <a:bodyPr/>
        <a:lstStyle/>
        <a:p>
          <a:r>
            <a:rPr lang="fr-FR" sz="800" b="1" dirty="0">
              <a:solidFill>
                <a:sysClr val="windowText" lastClr="000000"/>
              </a:solidFill>
            </a:rPr>
            <a:t>Josiane</a:t>
          </a:r>
          <a:r>
            <a:rPr lang="fr-FR" sz="600" b="1" dirty="0">
              <a:solidFill>
                <a:sysClr val="windowText" lastClr="000000"/>
              </a:solidFill>
            </a:rPr>
            <a:t> KOUAKEP</a:t>
          </a:r>
        </a:p>
      </dgm:t>
    </dgm:pt>
    <dgm:pt modelId="{16E76828-BF07-45E1-B323-9F0D792EFC7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CC6600"/>
        </a:solidFill>
      </dgm:spPr>
      <dgm:t>
        <a:bodyPr/>
        <a:lstStyle/>
        <a:p>
          <a:r>
            <a:rPr lang="fr-FR" sz="1200" b="1"/>
            <a:t>Comptable MCGC</a:t>
          </a:r>
        </a:p>
      </dgm:t>
    </dgm:pt>
    <dgm:pt modelId="{8EF689F3-C32B-4A1C-A3DB-5018DE03D6C0}" type="parTrans" cxnId="{5256CEAF-2B4E-4150-96AD-0886C220E72E}">
      <dgm:prSet/>
      <dgm:spPr/>
      <dgm:t>
        <a:bodyPr/>
        <a:lstStyle/>
        <a:p>
          <a:endParaRPr lang="fr-FR" b="1"/>
        </a:p>
      </dgm:t>
    </dgm:pt>
    <dgm:pt modelId="{21510E7F-EBFA-4271-B751-0D79A84FB519}" type="sibTrans" cxnId="{5256CEAF-2B4E-4150-96AD-0886C220E72E}">
      <dgm:prSet custT="1"/>
      <dgm:spPr/>
      <dgm:t>
        <a:bodyPr/>
        <a:lstStyle/>
        <a:p>
          <a:r>
            <a:rPr lang="fr-FR" sz="800" b="1" dirty="0"/>
            <a:t>Idriss SANGARE</a:t>
          </a:r>
        </a:p>
      </dgm:t>
    </dgm:pt>
    <dgm:pt modelId="{6D85CFE6-F0F4-4ED6-A795-F659C98B976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CC6600"/>
        </a:solidFill>
      </dgm:spPr>
      <dgm:t>
        <a:bodyPr/>
        <a:lstStyle/>
        <a:p>
          <a:r>
            <a:rPr lang="fr-FR" sz="1200" b="1" dirty="0"/>
            <a:t>Comptable</a:t>
          </a:r>
          <a:r>
            <a:rPr lang="fr-FR" sz="900" b="1" dirty="0"/>
            <a:t> MCGB</a:t>
          </a:r>
        </a:p>
      </dgm:t>
    </dgm:pt>
    <dgm:pt modelId="{C8C0570D-2609-4ABD-A558-0D835DD3DD4B}" type="parTrans" cxnId="{1E30188B-A0CE-4F07-9EE3-B5497B8AB140}">
      <dgm:prSet/>
      <dgm:spPr/>
      <dgm:t>
        <a:bodyPr/>
        <a:lstStyle/>
        <a:p>
          <a:endParaRPr lang="fr-FR" b="1"/>
        </a:p>
      </dgm:t>
    </dgm:pt>
    <dgm:pt modelId="{340F0A82-253D-43F3-A8FB-1DA722C59E71}" type="sibTrans" cxnId="{1E30188B-A0CE-4F07-9EE3-B5497B8AB140}">
      <dgm:prSet custT="1"/>
      <dgm:spPr/>
      <dgm:t>
        <a:bodyPr/>
        <a:lstStyle/>
        <a:p>
          <a:pPr algn="ctr"/>
          <a:r>
            <a:rPr lang="fr-FR" sz="900" b="1" dirty="0"/>
            <a:t>A Pouvoir</a:t>
          </a:r>
        </a:p>
      </dgm:t>
    </dgm:pt>
    <dgm:pt modelId="{FA8F7C47-090C-4A76-B0F6-BF2C47E79C54}" type="asst">
      <dgm:prSet custT="1"/>
      <dgm:spPr>
        <a:solidFill>
          <a:srgbClr val="92D050"/>
        </a:solidFill>
      </dgm:spPr>
      <dgm:t>
        <a:bodyPr/>
        <a:lstStyle/>
        <a:p>
          <a:r>
            <a:rPr lang="fr-FR" sz="1200" b="1" dirty="0">
              <a:solidFill>
                <a:schemeClr val="tx1"/>
              </a:solidFill>
            </a:rPr>
            <a:t>DSS  </a:t>
          </a:r>
        </a:p>
        <a:p>
          <a:r>
            <a:rPr lang="fr-FR" sz="1200" b="1" dirty="0">
              <a:solidFill>
                <a:schemeClr val="tx1"/>
              </a:solidFill>
            </a:rPr>
            <a:t>GMC</a:t>
          </a:r>
        </a:p>
      </dgm:t>
    </dgm:pt>
    <dgm:pt modelId="{C22C4D12-AA1C-411D-AA41-934250FB458B}" type="parTrans" cxnId="{8DA9AFE2-3EFF-42E9-A771-1543C2065057}">
      <dgm:prSet/>
      <dgm:spPr/>
      <dgm:t>
        <a:bodyPr/>
        <a:lstStyle/>
        <a:p>
          <a:endParaRPr lang="fr-FR"/>
        </a:p>
      </dgm:t>
    </dgm:pt>
    <dgm:pt modelId="{87CEFFFA-DBED-476D-9EC2-51CF6604E18F}" type="sibTrans" cxnId="{8DA9AFE2-3EFF-42E9-A771-1543C2065057}">
      <dgm:prSet custT="1"/>
      <dgm:spPr/>
      <dgm:t>
        <a:bodyPr/>
        <a:lstStyle/>
        <a:p>
          <a:r>
            <a:rPr lang="fr-FR" sz="900" b="1"/>
            <a:t>Olagnidé YAKPA</a:t>
          </a:r>
        </a:p>
      </dgm:t>
    </dgm:pt>
    <dgm:pt modelId="{0F903961-AFBC-4B27-B659-DDF457162BD7}">
      <dgm:prSet phldrT="[Texte]" custT="1"/>
      <dgm:spPr>
        <a:solidFill>
          <a:schemeClr val="accent6">
            <a:lumMod val="60000"/>
            <a:lumOff val="40000"/>
          </a:schemeClr>
        </a:solidFill>
      </dgm:spPr>
      <dgm:t>
        <a:bodyPr anchor="t"/>
        <a:lstStyle/>
        <a:p>
          <a:endParaRPr lang="fr-FR" sz="800" b="1" dirty="0"/>
        </a:p>
        <a:p>
          <a:r>
            <a:rPr lang="fr-FR" sz="1200" b="1" dirty="0">
              <a:solidFill>
                <a:sysClr val="windowText" lastClr="000000"/>
              </a:solidFill>
            </a:rPr>
            <a:t>Comptable chargé de la fonction Trésorerie</a:t>
          </a:r>
        </a:p>
      </dgm:t>
    </dgm:pt>
    <dgm:pt modelId="{7B6E2F95-00BB-41F3-A81D-6A0E7A4E1502}" type="sibTrans" cxnId="{CF891DB2-5F0B-4D62-8D05-608C1385423C}">
      <dgm:prSet custT="1"/>
      <dgm:spPr/>
      <dgm:t>
        <a:bodyPr/>
        <a:lstStyle/>
        <a:p>
          <a:pPr algn="ctr"/>
          <a:r>
            <a:rPr lang="fr-FR" sz="900" b="1"/>
            <a:t>A Pouvoir</a:t>
          </a:r>
        </a:p>
      </dgm:t>
    </dgm:pt>
    <dgm:pt modelId="{A54C3A56-F834-4EBE-AECA-7045B057B455}" type="parTrans" cxnId="{CF891DB2-5F0B-4D62-8D05-608C1385423C}">
      <dgm:prSet/>
      <dgm:spPr/>
      <dgm:t>
        <a:bodyPr/>
        <a:lstStyle/>
        <a:p>
          <a:endParaRPr lang="fr-FR" b="1"/>
        </a:p>
      </dgm:t>
    </dgm:pt>
    <dgm:pt modelId="{FA36716F-6982-4496-8152-0B4190EBE628}" type="asst">
      <dgm:prSet custT="1"/>
      <dgm:spPr>
        <a:solidFill>
          <a:srgbClr val="CC6600"/>
        </a:solidFill>
      </dgm:spPr>
      <dgm:t>
        <a:bodyPr/>
        <a:lstStyle/>
        <a:p>
          <a:r>
            <a:rPr lang="fr-FR" sz="1000" b="1" dirty="0">
              <a:solidFill>
                <a:sysClr val="windowText" lastClr="000000"/>
              </a:solidFill>
            </a:rPr>
            <a:t>Analyste </a:t>
          </a:r>
          <a:r>
            <a:rPr lang="fr-FR" sz="1000" b="1" dirty="0" smtClean="0">
              <a:solidFill>
                <a:sysClr val="windowText" lastClr="000000"/>
              </a:solidFill>
            </a:rPr>
            <a:t>financier, chargé </a:t>
          </a:r>
          <a:r>
            <a:rPr lang="fr-FR" sz="1000" b="1" dirty="0">
              <a:solidFill>
                <a:sysClr val="windowText" lastClr="000000"/>
              </a:solidFill>
            </a:rPr>
            <a:t>de la vérification de la paie , tenue de la caisse et fonctions connexes</a:t>
          </a:r>
          <a:endParaRPr lang="fr-FR" sz="1200" dirty="0"/>
        </a:p>
      </dgm:t>
    </dgm:pt>
    <dgm:pt modelId="{2C3EF44A-7FEE-48B3-940F-B2794906B693}" type="parTrans" cxnId="{FD0C8D1D-1E3C-4373-B8AC-E3D431A2D3E1}">
      <dgm:prSet/>
      <dgm:spPr/>
      <dgm:t>
        <a:bodyPr/>
        <a:lstStyle/>
        <a:p>
          <a:endParaRPr lang="fr-FR"/>
        </a:p>
      </dgm:t>
    </dgm:pt>
    <dgm:pt modelId="{6F0198C1-5791-4C55-AD69-CF6021F7E05A}" type="sibTrans" cxnId="{FD0C8D1D-1E3C-4373-B8AC-E3D431A2D3E1}">
      <dgm:prSet/>
      <dgm:spPr/>
      <dgm:t>
        <a:bodyPr/>
        <a:lstStyle/>
        <a:p>
          <a:r>
            <a:rPr lang="fr-FR" b="1"/>
            <a:t>Ange BELOGOUN</a:t>
          </a:r>
        </a:p>
      </dgm:t>
    </dgm:pt>
    <dgm:pt modelId="{305BAC89-1C26-457E-8E9C-9FFE757E86F3}">
      <dgm:prSet custT="1"/>
      <dgm:spPr>
        <a:solidFill>
          <a:schemeClr val="accent6">
            <a:lumMod val="60000"/>
            <a:lumOff val="40000"/>
          </a:schemeClr>
        </a:solidFill>
      </dgm:spPr>
      <dgm:t>
        <a:bodyPr anchor="ctr"/>
        <a:lstStyle/>
        <a:p>
          <a:r>
            <a:rPr lang="fr-FR" sz="1200" b="1" dirty="0">
              <a:solidFill>
                <a:sysClr val="windowText" lastClr="000000"/>
              </a:solidFill>
            </a:rPr>
            <a:t>Comptable</a:t>
          </a:r>
          <a:r>
            <a:rPr lang="fr-FR" sz="1200" b="1" dirty="0"/>
            <a:t> </a:t>
          </a:r>
        </a:p>
        <a:p>
          <a:r>
            <a:rPr lang="fr-FR" sz="1200" b="1" dirty="0">
              <a:solidFill>
                <a:sysClr val="windowText" lastClr="000000"/>
              </a:solidFill>
            </a:rPr>
            <a:t>GMC et ABFPA</a:t>
          </a:r>
        </a:p>
      </dgm:t>
    </dgm:pt>
    <dgm:pt modelId="{9B4A78D9-F548-4C17-B46D-64766DFC7CEC}" type="parTrans" cxnId="{07172636-947F-4D80-886C-5633E931BA6B}">
      <dgm:prSet/>
      <dgm:spPr/>
      <dgm:t>
        <a:bodyPr/>
        <a:lstStyle/>
        <a:p>
          <a:endParaRPr lang="fr-FR"/>
        </a:p>
      </dgm:t>
    </dgm:pt>
    <dgm:pt modelId="{3357781D-C1B7-406B-9545-0AEF681BA95D}" type="sibTrans" cxnId="{07172636-947F-4D80-886C-5633E931BA6B}">
      <dgm:prSet custT="1"/>
      <dgm:spPr/>
      <dgm:t>
        <a:bodyPr/>
        <a:lstStyle/>
        <a:p>
          <a:r>
            <a:rPr lang="fr-FR" sz="900" b="1"/>
            <a:t>Emmelec FELIHO</a:t>
          </a:r>
        </a:p>
      </dgm:t>
    </dgm:pt>
    <dgm:pt modelId="{4D1095E2-1800-4ED5-B515-1003597CF7A0}" type="pres">
      <dgm:prSet presAssocID="{4F3DF079-D9B5-4FCF-B111-4A74EEF09F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6E7255DB-C6F6-485F-A723-FF31CAC9D4C0}" type="pres">
      <dgm:prSet presAssocID="{DEAC23B6-A4BE-4145-A79A-06EE268E4082}" presName="hierRoot1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823FCB1E-5610-4964-A8BF-8B81FE6912A0}" type="pres">
      <dgm:prSet presAssocID="{DEAC23B6-A4BE-4145-A79A-06EE268E4082}" presName="rootComposite1" presStyleCnt="0"/>
      <dgm:spPr/>
      <dgm:t>
        <a:bodyPr/>
        <a:lstStyle/>
        <a:p>
          <a:endParaRPr lang="fr-FR"/>
        </a:p>
      </dgm:t>
    </dgm:pt>
    <dgm:pt modelId="{49876D12-FD03-4BD3-90EC-5A21C59BF7C5}" type="pres">
      <dgm:prSet presAssocID="{DEAC23B6-A4BE-4145-A79A-06EE268E4082}" presName="rootText1" presStyleLbl="node0" presStyleIdx="0" presStyleCnt="1" custScaleX="172276" custLinFactNeighborX="2787" custLinFactNeighborY="-96880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28615531-4E12-4305-BC36-CDFCA48654C6}" type="pres">
      <dgm:prSet presAssocID="{DEAC23B6-A4BE-4145-A79A-06EE268E4082}" presName="titleText1" presStyleLbl="fgAcc0" presStyleIdx="0" presStyleCnt="1" custScaleX="97536" custScaleY="110220" custLinFactNeighborX="49375" custLinFactNeighborY="50757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60650DE2-1E59-432D-A405-977AC5A338EF}" type="pres">
      <dgm:prSet presAssocID="{DEAC23B6-A4BE-4145-A79A-06EE268E4082}" presName="rootConnector1" presStyleLbl="node1" presStyleIdx="0" presStyleCnt="11"/>
      <dgm:spPr/>
      <dgm:t>
        <a:bodyPr/>
        <a:lstStyle/>
        <a:p>
          <a:endParaRPr lang="fr-FR"/>
        </a:p>
      </dgm:t>
    </dgm:pt>
    <dgm:pt modelId="{D24330CA-EB15-49C6-A998-E74400A7F2C2}" type="pres">
      <dgm:prSet presAssocID="{DEAC23B6-A4BE-4145-A79A-06EE268E4082}" presName="hierChild2" presStyleCnt="0"/>
      <dgm:spPr/>
      <dgm:t>
        <a:bodyPr/>
        <a:lstStyle/>
        <a:p>
          <a:endParaRPr lang="fr-FR"/>
        </a:p>
      </dgm:t>
    </dgm:pt>
    <dgm:pt modelId="{CC88ECC5-86F2-457D-BCA3-88D176C67363}" type="pres">
      <dgm:prSet presAssocID="{C7C8AC04-BBBC-4B81-8091-17A2768A2BB1}" presName="Name37" presStyleLbl="parChTrans1D2" presStyleIdx="0" presStyleCnt="2"/>
      <dgm:spPr/>
      <dgm:t>
        <a:bodyPr/>
        <a:lstStyle/>
        <a:p>
          <a:endParaRPr lang="fr-FR"/>
        </a:p>
      </dgm:t>
    </dgm:pt>
    <dgm:pt modelId="{EB4EA082-F8F1-40DC-9C5A-A7EE2433DBEC}" type="pres">
      <dgm:prSet presAssocID="{28F3A33E-11A4-4A41-A065-74C878286F82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0149A5F3-9956-4F3A-81EC-BA2B91E9CAE7}" type="pres">
      <dgm:prSet presAssocID="{28F3A33E-11A4-4A41-A065-74C878286F82}" presName="rootComposite" presStyleCnt="0"/>
      <dgm:spPr/>
      <dgm:t>
        <a:bodyPr/>
        <a:lstStyle/>
        <a:p>
          <a:endParaRPr lang="fr-FR"/>
        </a:p>
      </dgm:t>
    </dgm:pt>
    <dgm:pt modelId="{53C57928-F45D-4AA6-AE7F-FFB5921C54DE}" type="pres">
      <dgm:prSet presAssocID="{28F3A33E-11A4-4A41-A065-74C878286F82}" presName="rootText" presStyleLbl="node1" presStyleIdx="0" presStyleCnt="11" custScaleX="178504" custScaleY="132578" custLinFactNeighborX="3182" custLinFactNeighborY="-20792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349B007B-8640-4AAC-A8EC-D50F2004C119}" type="pres">
      <dgm:prSet presAssocID="{28F3A33E-11A4-4A41-A065-74C878286F82}" presName="titleText2" presStyleLbl="fgAcc1" presStyleIdx="0" presStyleCnt="11" custScaleX="133315" custScaleY="89262" custLinFactNeighborX="69872" custLinFactNeighborY="40641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A2ED9379-1889-47A3-9A36-7B0D41068002}" type="pres">
      <dgm:prSet presAssocID="{28F3A33E-11A4-4A41-A065-74C878286F82}" presName="rootConnector" presStyleLbl="node2" presStyleIdx="0" presStyleCnt="0"/>
      <dgm:spPr/>
      <dgm:t>
        <a:bodyPr/>
        <a:lstStyle/>
        <a:p>
          <a:endParaRPr lang="fr-FR"/>
        </a:p>
      </dgm:t>
    </dgm:pt>
    <dgm:pt modelId="{EEEB8485-632F-4783-B43E-13018F8AF60E}" type="pres">
      <dgm:prSet presAssocID="{28F3A33E-11A4-4A41-A065-74C878286F82}" presName="hierChild4" presStyleCnt="0"/>
      <dgm:spPr/>
      <dgm:t>
        <a:bodyPr/>
        <a:lstStyle/>
        <a:p>
          <a:endParaRPr lang="fr-FR"/>
        </a:p>
      </dgm:t>
    </dgm:pt>
    <dgm:pt modelId="{43DE58D3-B167-4C7E-A438-A07F8003029B}" type="pres">
      <dgm:prSet presAssocID="{EFE2D05D-E19E-4CCE-AF63-1CCF5F108637}" presName="Name37" presStyleLbl="parChTrans1D3" presStyleIdx="0" presStyleCnt="3"/>
      <dgm:spPr/>
      <dgm:t>
        <a:bodyPr/>
        <a:lstStyle/>
        <a:p>
          <a:endParaRPr lang="fr-FR"/>
        </a:p>
      </dgm:t>
    </dgm:pt>
    <dgm:pt modelId="{D9FC0283-97D1-41ED-AB01-6722BDECE4DC}" type="pres">
      <dgm:prSet presAssocID="{ADD1CBB3-B691-41BB-8535-02A97CCEE1A4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5771F688-03A4-4641-A255-E7B1C97B4449}" type="pres">
      <dgm:prSet presAssocID="{ADD1CBB3-B691-41BB-8535-02A97CCEE1A4}" presName="rootComposite" presStyleCnt="0"/>
      <dgm:spPr/>
      <dgm:t>
        <a:bodyPr/>
        <a:lstStyle/>
        <a:p>
          <a:endParaRPr lang="fr-FR"/>
        </a:p>
      </dgm:t>
    </dgm:pt>
    <dgm:pt modelId="{CD7AB6C3-5414-4347-A08B-3F6746C014D3}" type="pres">
      <dgm:prSet presAssocID="{ADD1CBB3-B691-41BB-8535-02A97CCEE1A4}" presName="rootText" presStyleLbl="node1" presStyleIdx="1" presStyleCnt="11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CF5D4A2A-9825-4CD7-B8C3-298E80200AF3}" type="pres">
      <dgm:prSet presAssocID="{ADD1CBB3-B691-41BB-8535-02A97CCEE1A4}" presName="titleText2" presStyleLbl="fgAcc1" presStyleIdx="1" presStyleCnt="11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CE0BA869-8535-4A2A-873A-6C644EB9A13B}" type="pres">
      <dgm:prSet presAssocID="{ADD1CBB3-B691-41BB-8535-02A97CCEE1A4}" presName="rootConnector" presStyleLbl="node3" presStyleIdx="0" presStyleCnt="0"/>
      <dgm:spPr/>
      <dgm:t>
        <a:bodyPr/>
        <a:lstStyle/>
        <a:p>
          <a:endParaRPr lang="fr-FR"/>
        </a:p>
      </dgm:t>
    </dgm:pt>
    <dgm:pt modelId="{54750D46-3FC8-43D3-A100-A469ECF39CAE}" type="pres">
      <dgm:prSet presAssocID="{ADD1CBB3-B691-41BB-8535-02A97CCEE1A4}" presName="hierChild4" presStyleCnt="0"/>
      <dgm:spPr/>
      <dgm:t>
        <a:bodyPr/>
        <a:lstStyle/>
        <a:p>
          <a:endParaRPr lang="fr-FR"/>
        </a:p>
      </dgm:t>
    </dgm:pt>
    <dgm:pt modelId="{AEE3F67F-E75C-41D4-8495-7BA66D1829ED}" type="pres">
      <dgm:prSet presAssocID="{FD51B737-7DDD-41EE-93CB-FDF8135461F9}" presName="Name37" presStyleLbl="parChTrans1D4" presStyleIdx="0" presStyleCnt="8"/>
      <dgm:spPr/>
      <dgm:t>
        <a:bodyPr/>
        <a:lstStyle/>
        <a:p>
          <a:endParaRPr lang="fr-FR"/>
        </a:p>
      </dgm:t>
    </dgm:pt>
    <dgm:pt modelId="{01AB231D-38AE-4A29-B02A-23848C4F6DB7}" type="pres">
      <dgm:prSet presAssocID="{875C78DD-278D-4C31-94C7-FD6946DF70A6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54B3BFB1-8BE2-4AF1-A747-DB38F1F56577}" type="pres">
      <dgm:prSet presAssocID="{875C78DD-278D-4C31-94C7-FD6946DF70A6}" presName="rootComposite" presStyleCnt="0"/>
      <dgm:spPr/>
      <dgm:t>
        <a:bodyPr/>
        <a:lstStyle/>
        <a:p>
          <a:endParaRPr lang="fr-FR"/>
        </a:p>
      </dgm:t>
    </dgm:pt>
    <dgm:pt modelId="{A30453C8-A179-40C2-B51C-A45D17E862F0}" type="pres">
      <dgm:prSet presAssocID="{875C78DD-278D-4C31-94C7-FD6946DF70A6}" presName="rootText" presStyleLbl="node1" presStyleIdx="2" presStyleCnt="11" custScaleX="96428" custScaleY="128284" custLinFactX="-23026" custLinFactNeighborX="-100000" custLinFactNeighborY="-56413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27B2CC93-11D5-4BC9-AF0D-F131A297CAE4}" type="pres">
      <dgm:prSet presAssocID="{875C78DD-278D-4C31-94C7-FD6946DF70A6}" presName="titleText2" presStyleLbl="fgAcc1" presStyleIdx="2" presStyleCnt="11" custScaleY="112396" custLinFactX="-37500" custLinFactNeighborX="-100000" custLinFactNeighborY="-27908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C83261E4-6F38-4F40-AFC9-D3880B487BD3}" type="pres">
      <dgm:prSet presAssocID="{875C78DD-278D-4C31-94C7-FD6946DF70A6}" presName="rootConnector" presStyleLbl="node4" presStyleIdx="0" presStyleCnt="0"/>
      <dgm:spPr/>
      <dgm:t>
        <a:bodyPr/>
        <a:lstStyle/>
        <a:p>
          <a:endParaRPr lang="fr-FR"/>
        </a:p>
      </dgm:t>
    </dgm:pt>
    <dgm:pt modelId="{1A6125D7-2C94-403D-96B8-FFFEEB0512D5}" type="pres">
      <dgm:prSet presAssocID="{875C78DD-278D-4C31-94C7-FD6946DF70A6}" presName="hierChild4" presStyleCnt="0"/>
      <dgm:spPr/>
      <dgm:t>
        <a:bodyPr/>
        <a:lstStyle/>
        <a:p>
          <a:endParaRPr lang="fr-FR"/>
        </a:p>
      </dgm:t>
    </dgm:pt>
    <dgm:pt modelId="{5A1A9A27-D88A-4DBF-B4A9-AE9EFBDC53B3}" type="pres">
      <dgm:prSet presAssocID="{875C78DD-278D-4C31-94C7-FD6946DF70A6}" presName="hierChild5" presStyleCnt="0"/>
      <dgm:spPr/>
      <dgm:t>
        <a:bodyPr/>
        <a:lstStyle/>
        <a:p>
          <a:endParaRPr lang="fr-FR"/>
        </a:p>
      </dgm:t>
    </dgm:pt>
    <dgm:pt modelId="{72B007CB-18F8-4A8F-8C2B-A09056F3D6C6}" type="pres">
      <dgm:prSet presAssocID="{A54C3A56-F834-4EBE-AECA-7045B057B455}" presName="Name37" presStyleLbl="parChTrans1D4" presStyleIdx="1" presStyleCnt="8"/>
      <dgm:spPr/>
      <dgm:t>
        <a:bodyPr/>
        <a:lstStyle/>
        <a:p>
          <a:endParaRPr lang="fr-FR"/>
        </a:p>
      </dgm:t>
    </dgm:pt>
    <dgm:pt modelId="{B5B1698D-858D-490A-AE38-DC5CFE81A0EE}" type="pres">
      <dgm:prSet presAssocID="{0F903961-AFBC-4B27-B659-DDF457162BD7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BD60B7BA-3AC8-42F1-8E91-8E9A0F2D1486}" type="pres">
      <dgm:prSet presAssocID="{0F903961-AFBC-4B27-B659-DDF457162BD7}" presName="rootComposite" presStyleCnt="0"/>
      <dgm:spPr/>
      <dgm:t>
        <a:bodyPr/>
        <a:lstStyle/>
        <a:p>
          <a:endParaRPr lang="fr-FR"/>
        </a:p>
      </dgm:t>
    </dgm:pt>
    <dgm:pt modelId="{B3D23EA6-D6BB-472B-A758-BED6D3306841}" type="pres">
      <dgm:prSet presAssocID="{0F903961-AFBC-4B27-B659-DDF457162BD7}" presName="rootText" presStyleLbl="node1" presStyleIdx="3" presStyleCnt="11" custScaleX="111738" custScaleY="125613" custLinFactX="-39927" custLinFactNeighborX="-100000" custLinFactNeighborY="-55197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C61B011E-3058-491C-8070-CF0E9CCD3CE2}" type="pres">
      <dgm:prSet presAssocID="{0F903961-AFBC-4B27-B659-DDF457162BD7}" presName="titleText2" presStyleLbl="fgAcc1" presStyleIdx="3" presStyleCnt="11" custScaleY="96991" custLinFactX="-40498" custLinFactNeighborX="-100000" custLinFactNeighborY="-41369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665A2428-A2A0-418B-A9FD-660676D5490C}" type="pres">
      <dgm:prSet presAssocID="{0F903961-AFBC-4B27-B659-DDF457162BD7}" presName="rootConnector" presStyleLbl="node4" presStyleIdx="0" presStyleCnt="0"/>
      <dgm:spPr/>
      <dgm:t>
        <a:bodyPr/>
        <a:lstStyle/>
        <a:p>
          <a:endParaRPr lang="fr-FR"/>
        </a:p>
      </dgm:t>
    </dgm:pt>
    <dgm:pt modelId="{B20D6554-2434-4F6A-B029-28829F1D0D1E}" type="pres">
      <dgm:prSet presAssocID="{0F903961-AFBC-4B27-B659-DDF457162BD7}" presName="hierChild4" presStyleCnt="0"/>
      <dgm:spPr/>
      <dgm:t>
        <a:bodyPr/>
        <a:lstStyle/>
        <a:p>
          <a:endParaRPr lang="fr-FR"/>
        </a:p>
      </dgm:t>
    </dgm:pt>
    <dgm:pt modelId="{D7F37D23-2C92-413C-8023-1DED169AE935}" type="pres">
      <dgm:prSet presAssocID="{0F903961-AFBC-4B27-B659-DDF457162BD7}" presName="hierChild5" presStyleCnt="0"/>
      <dgm:spPr/>
      <dgm:t>
        <a:bodyPr/>
        <a:lstStyle/>
        <a:p>
          <a:endParaRPr lang="fr-FR"/>
        </a:p>
      </dgm:t>
    </dgm:pt>
    <dgm:pt modelId="{491D2CD1-1C2D-4614-99C3-64D7556F5FC1}" type="pres">
      <dgm:prSet presAssocID="{735EEA6F-C6AE-4E34-BCFD-DDA5078896A2}" presName="Name37" presStyleLbl="parChTrans1D4" presStyleIdx="2" presStyleCnt="8"/>
      <dgm:spPr/>
      <dgm:t>
        <a:bodyPr/>
        <a:lstStyle/>
        <a:p>
          <a:endParaRPr lang="fr-FR"/>
        </a:p>
      </dgm:t>
    </dgm:pt>
    <dgm:pt modelId="{5B99EC31-9B07-4E58-92E3-997C50846C78}" type="pres">
      <dgm:prSet presAssocID="{662E625D-FA5F-43AC-8F43-7294DFFAB48D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286E826C-1FFB-4D67-BFF4-C7CAA91588B4}" type="pres">
      <dgm:prSet presAssocID="{662E625D-FA5F-43AC-8F43-7294DFFAB48D}" presName="rootComposite" presStyleCnt="0"/>
      <dgm:spPr/>
      <dgm:t>
        <a:bodyPr/>
        <a:lstStyle/>
        <a:p>
          <a:endParaRPr lang="fr-FR"/>
        </a:p>
      </dgm:t>
    </dgm:pt>
    <dgm:pt modelId="{E196D6C6-FC98-4B17-8F23-2A81E3EEFB9A}" type="pres">
      <dgm:prSet presAssocID="{662E625D-FA5F-43AC-8F43-7294DFFAB48D}" presName="rootText" presStyleLbl="node1" presStyleIdx="4" presStyleCnt="11" custScaleX="134943" custScaleY="117955" custLinFactX="-45776" custLinFactNeighborX="-100000" custLinFactNeighborY="-55196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49934A44-5411-4BC0-A523-60BD7A802C33}" type="pres">
      <dgm:prSet presAssocID="{662E625D-FA5F-43AC-8F43-7294DFFAB48D}" presName="titleText2" presStyleLbl="fgAcc1" presStyleIdx="4" presStyleCnt="11" custScaleY="79264" custLinFactX="-41266" custLinFactNeighborX="-100000" custLinFactNeighborY="-79909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4B90BCDC-3983-4DF2-979D-9DD0A8495A8B}" type="pres">
      <dgm:prSet presAssocID="{662E625D-FA5F-43AC-8F43-7294DFFAB48D}" presName="rootConnector" presStyleLbl="node4" presStyleIdx="0" presStyleCnt="0"/>
      <dgm:spPr/>
      <dgm:t>
        <a:bodyPr/>
        <a:lstStyle/>
        <a:p>
          <a:endParaRPr lang="fr-FR"/>
        </a:p>
      </dgm:t>
    </dgm:pt>
    <dgm:pt modelId="{10464A43-47AB-4A26-8431-310ED5BCDB6B}" type="pres">
      <dgm:prSet presAssocID="{662E625D-FA5F-43AC-8F43-7294DFFAB48D}" presName="hierChild4" presStyleCnt="0"/>
      <dgm:spPr/>
      <dgm:t>
        <a:bodyPr/>
        <a:lstStyle/>
        <a:p>
          <a:endParaRPr lang="fr-FR"/>
        </a:p>
      </dgm:t>
    </dgm:pt>
    <dgm:pt modelId="{E17E5385-8954-4D42-9186-703669F71926}" type="pres">
      <dgm:prSet presAssocID="{662E625D-FA5F-43AC-8F43-7294DFFAB48D}" presName="hierChild5" presStyleCnt="0"/>
      <dgm:spPr/>
      <dgm:t>
        <a:bodyPr/>
        <a:lstStyle/>
        <a:p>
          <a:endParaRPr lang="fr-FR"/>
        </a:p>
      </dgm:t>
    </dgm:pt>
    <dgm:pt modelId="{78794E6D-3FC0-4F57-BDC9-BB8D69F0B6A5}" type="pres">
      <dgm:prSet presAssocID="{ADD1CBB3-B691-41BB-8535-02A97CCEE1A4}" presName="hierChild5" presStyleCnt="0"/>
      <dgm:spPr/>
      <dgm:t>
        <a:bodyPr/>
        <a:lstStyle/>
        <a:p>
          <a:endParaRPr lang="fr-FR"/>
        </a:p>
      </dgm:t>
    </dgm:pt>
    <dgm:pt modelId="{B7B3427A-8F14-4E84-A521-DF7401020829}" type="pres">
      <dgm:prSet presAssocID="{2C3EF44A-7FEE-48B3-940F-B2794906B693}" presName="Name96" presStyleLbl="parChTrans1D4" presStyleIdx="3" presStyleCnt="8"/>
      <dgm:spPr/>
      <dgm:t>
        <a:bodyPr/>
        <a:lstStyle/>
        <a:p>
          <a:endParaRPr lang="fr-FR"/>
        </a:p>
      </dgm:t>
    </dgm:pt>
    <dgm:pt modelId="{0D12094F-3149-490A-AFFE-6FE6B54015F0}" type="pres">
      <dgm:prSet presAssocID="{FA36716F-6982-4496-8152-0B4190EBE628}" presName="hierRoot3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F8F7AAB2-DBAD-419F-BAAC-861B05BC39EF}" type="pres">
      <dgm:prSet presAssocID="{FA36716F-6982-4496-8152-0B4190EBE628}" presName="rootComposite3" presStyleCnt="0"/>
      <dgm:spPr/>
      <dgm:t>
        <a:bodyPr/>
        <a:lstStyle/>
        <a:p>
          <a:endParaRPr lang="fr-FR"/>
        </a:p>
      </dgm:t>
    </dgm:pt>
    <dgm:pt modelId="{207BF203-9EE2-4A91-9924-B1CBA336763C}" type="pres">
      <dgm:prSet presAssocID="{FA36716F-6982-4496-8152-0B4190EBE628}" presName="rootText3" presStyleLbl="asst1" presStyleIdx="0" presStyleCnt="2" custScaleX="160716" custLinFactNeighborX="-39465" custLinFactNeighborY="-5537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A90D015-60A5-45DF-9045-DDFEDF4F4B38}" type="pres">
      <dgm:prSet presAssocID="{FA36716F-6982-4496-8152-0B4190EBE628}" presName="titleText3" presStyleLbl="fgAcc2" presStyleIdx="0" presStyleCnt="2" custScaleX="81618" custScaleY="70040" custLinFactY="-32682" custLinFactNeighborX="18586" custLinFactNeighborY="-100000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43B06835-3F27-4DCF-864F-D390135F3664}" type="pres">
      <dgm:prSet presAssocID="{FA36716F-6982-4496-8152-0B4190EBE628}" presName="rootConnector3" presStyleLbl="asst3" presStyleIdx="0" presStyleCnt="0"/>
      <dgm:spPr/>
      <dgm:t>
        <a:bodyPr/>
        <a:lstStyle/>
        <a:p>
          <a:endParaRPr lang="fr-FR"/>
        </a:p>
      </dgm:t>
    </dgm:pt>
    <dgm:pt modelId="{9A37D3BC-72D5-40AE-996F-2E7B40B67A5C}" type="pres">
      <dgm:prSet presAssocID="{FA36716F-6982-4496-8152-0B4190EBE628}" presName="hierChild6" presStyleCnt="0"/>
      <dgm:spPr/>
      <dgm:t>
        <a:bodyPr/>
        <a:lstStyle/>
        <a:p>
          <a:endParaRPr lang="fr-FR"/>
        </a:p>
      </dgm:t>
    </dgm:pt>
    <dgm:pt modelId="{A3C801AA-9ED6-45C4-AB53-A6D242ED777B}" type="pres">
      <dgm:prSet presAssocID="{FA36716F-6982-4496-8152-0B4190EBE628}" presName="hierChild7" presStyleCnt="0"/>
      <dgm:spPr/>
      <dgm:t>
        <a:bodyPr/>
        <a:lstStyle/>
        <a:p>
          <a:endParaRPr lang="fr-FR"/>
        </a:p>
      </dgm:t>
    </dgm:pt>
    <dgm:pt modelId="{7ACB730B-218D-4C3D-80AB-5C80454D6A0B}" type="pres">
      <dgm:prSet presAssocID="{8D3D005A-BF88-4049-9118-140224970D20}" presName="Name37" presStyleLbl="parChTrans1D3" presStyleIdx="1" presStyleCnt="3"/>
      <dgm:spPr/>
      <dgm:t>
        <a:bodyPr/>
        <a:lstStyle/>
        <a:p>
          <a:endParaRPr lang="fr-FR"/>
        </a:p>
      </dgm:t>
    </dgm:pt>
    <dgm:pt modelId="{0EB40B9A-3EF0-439E-B118-45FD20A19FB4}" type="pres">
      <dgm:prSet presAssocID="{B4886FA8-4136-4C27-B950-B5F86D2D767F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A62C1346-1D8C-4EBF-B116-A3B019392803}" type="pres">
      <dgm:prSet presAssocID="{B4886FA8-4136-4C27-B950-B5F86D2D767F}" presName="rootComposite" presStyleCnt="0"/>
      <dgm:spPr/>
      <dgm:t>
        <a:bodyPr/>
        <a:lstStyle/>
        <a:p>
          <a:endParaRPr lang="fr-FR"/>
        </a:p>
      </dgm:t>
    </dgm:pt>
    <dgm:pt modelId="{5F5F8F1E-7C7B-4287-8910-72F09EAE2AD5}" type="pres">
      <dgm:prSet presAssocID="{B4886FA8-4136-4C27-B950-B5F86D2D767F}" presName="rootText" presStyleLbl="node1" presStyleIdx="5" presStyleCnt="11" custLinFactX="100000" custLinFactNeighborX="107258" custLinFactNeighborY="843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FF545578-28B0-473A-84BB-39BA24135B89}" type="pres">
      <dgm:prSet presAssocID="{B4886FA8-4136-4C27-B950-B5F86D2D767F}" presName="titleText2" presStyleLbl="fgAcc1" presStyleIdx="5" presStyleCnt="11" custScaleX="96295" custScaleY="64948" custLinFactX="100000" custLinFactNeighborX="134624" custLinFactNeighborY="46644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E80E17B5-216A-43E3-85E2-8D3DE3E8EECD}" type="pres">
      <dgm:prSet presAssocID="{B4886FA8-4136-4C27-B950-B5F86D2D767F}" presName="rootConnector" presStyleLbl="node3" presStyleIdx="0" presStyleCnt="0"/>
      <dgm:spPr/>
      <dgm:t>
        <a:bodyPr/>
        <a:lstStyle/>
        <a:p>
          <a:endParaRPr lang="fr-FR"/>
        </a:p>
      </dgm:t>
    </dgm:pt>
    <dgm:pt modelId="{C3C7D531-44A3-4616-8803-010E84D64E36}" type="pres">
      <dgm:prSet presAssocID="{B4886FA8-4136-4C27-B950-B5F86D2D767F}" presName="hierChild4" presStyleCnt="0"/>
      <dgm:spPr/>
      <dgm:t>
        <a:bodyPr/>
        <a:lstStyle/>
        <a:p>
          <a:endParaRPr lang="fr-FR"/>
        </a:p>
      </dgm:t>
    </dgm:pt>
    <dgm:pt modelId="{69398271-87DC-4BBD-9A28-CE7B501CD15A}" type="pres">
      <dgm:prSet presAssocID="{C6DDA652-1822-4047-8AD5-1D3634E5164F}" presName="Name37" presStyleLbl="parChTrans1D4" presStyleIdx="4" presStyleCnt="8"/>
      <dgm:spPr/>
      <dgm:t>
        <a:bodyPr/>
        <a:lstStyle/>
        <a:p>
          <a:endParaRPr lang="fr-FR"/>
        </a:p>
      </dgm:t>
    </dgm:pt>
    <dgm:pt modelId="{310DA936-E911-4909-B5AC-90135A07003D}" type="pres">
      <dgm:prSet presAssocID="{A94F8FEC-448E-408D-AC9F-F1F6A96A85A2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BE5DFA8F-4288-41F1-A3E5-42257AE2AFBE}" type="pres">
      <dgm:prSet presAssocID="{A94F8FEC-448E-408D-AC9F-F1F6A96A85A2}" presName="rootComposite" presStyleCnt="0"/>
      <dgm:spPr/>
      <dgm:t>
        <a:bodyPr/>
        <a:lstStyle/>
        <a:p>
          <a:endParaRPr lang="fr-FR"/>
        </a:p>
      </dgm:t>
    </dgm:pt>
    <dgm:pt modelId="{991608F1-5E3B-4968-8DB8-39E1963A8C80}" type="pres">
      <dgm:prSet presAssocID="{A94F8FEC-448E-408D-AC9F-F1F6A96A85A2}" presName="rootText" presStyleLbl="node1" presStyleIdx="6" presStyleCnt="11" custScaleX="68713" custScaleY="100415" custLinFactX="84259" custLinFactNeighborX="100000" custLinFactNeighborY="9307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A1DA8683-5AFE-4EFE-A5DD-6F69F131D187}" type="pres">
      <dgm:prSet presAssocID="{A94F8FEC-448E-408D-AC9F-F1F6A96A85A2}" presName="titleText2" presStyleLbl="fgAcc1" presStyleIdx="6" presStyleCnt="11" custScaleX="69083" custScaleY="58528" custLinFactX="95772" custLinFactNeighborX="100000" custLinFactNeighborY="96003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40B75E96-1A31-4A16-A520-F1D133897F18}" type="pres">
      <dgm:prSet presAssocID="{A94F8FEC-448E-408D-AC9F-F1F6A96A85A2}" presName="rootConnector" presStyleLbl="node4" presStyleIdx="0" presStyleCnt="0"/>
      <dgm:spPr/>
      <dgm:t>
        <a:bodyPr/>
        <a:lstStyle/>
        <a:p>
          <a:endParaRPr lang="fr-FR"/>
        </a:p>
      </dgm:t>
    </dgm:pt>
    <dgm:pt modelId="{D67C3C60-D462-4561-BBBE-A0C5E2E902E4}" type="pres">
      <dgm:prSet presAssocID="{A94F8FEC-448E-408D-AC9F-F1F6A96A85A2}" presName="hierChild4" presStyleCnt="0"/>
      <dgm:spPr/>
      <dgm:t>
        <a:bodyPr/>
        <a:lstStyle/>
        <a:p>
          <a:endParaRPr lang="fr-FR"/>
        </a:p>
      </dgm:t>
    </dgm:pt>
    <dgm:pt modelId="{F283AEB5-19A9-4103-8005-BA2F1E4B49E7}" type="pres">
      <dgm:prSet presAssocID="{A94F8FEC-448E-408D-AC9F-F1F6A96A85A2}" presName="hierChild5" presStyleCnt="0"/>
      <dgm:spPr/>
      <dgm:t>
        <a:bodyPr/>
        <a:lstStyle/>
        <a:p>
          <a:endParaRPr lang="fr-FR"/>
        </a:p>
      </dgm:t>
    </dgm:pt>
    <dgm:pt modelId="{37065229-0950-4CC3-970A-F0C8DBB4B16B}" type="pres">
      <dgm:prSet presAssocID="{001E50E4-5A7A-4CAE-ACD2-3B0B059AD27A}" presName="Name37" presStyleLbl="parChTrans1D4" presStyleIdx="5" presStyleCnt="8"/>
      <dgm:spPr/>
      <dgm:t>
        <a:bodyPr/>
        <a:lstStyle/>
        <a:p>
          <a:endParaRPr lang="fr-FR"/>
        </a:p>
      </dgm:t>
    </dgm:pt>
    <dgm:pt modelId="{24E227B9-95C3-49AD-883F-583ED086E190}" type="pres">
      <dgm:prSet presAssocID="{E34CEDF8-121B-40F2-8D5B-50ADA2FBE610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435DDEDD-171C-44B5-A73E-86FDDBC80C5D}" type="pres">
      <dgm:prSet presAssocID="{E34CEDF8-121B-40F2-8D5B-50ADA2FBE610}" presName="rootComposite" presStyleCnt="0"/>
      <dgm:spPr/>
      <dgm:t>
        <a:bodyPr/>
        <a:lstStyle/>
        <a:p>
          <a:endParaRPr lang="fr-FR"/>
        </a:p>
      </dgm:t>
    </dgm:pt>
    <dgm:pt modelId="{FA18464E-DEF5-4BC3-B372-D970E687C395}" type="pres">
      <dgm:prSet presAssocID="{E34CEDF8-121B-40F2-8D5B-50ADA2FBE610}" presName="rootText" presStyleLbl="node1" presStyleIdx="7" presStyleCnt="11" custScaleX="64477" custScaleY="91410" custLinFactX="80140" custLinFactNeighborX="100000" custLinFactNeighborY="9780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603FBAAD-D258-44EB-8DE2-40BAC531323C}" type="pres">
      <dgm:prSet presAssocID="{E34CEDF8-121B-40F2-8D5B-50ADA2FBE610}" presName="titleText2" presStyleLbl="fgAcc1" presStyleIdx="7" presStyleCnt="11" custScaleX="71700" custScaleY="89011" custLinFactX="90415" custLinFactNeighborX="100000" custLinFactNeighborY="79478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DCC18899-E7F7-4720-9BDB-C6D14B0E472C}" type="pres">
      <dgm:prSet presAssocID="{E34CEDF8-121B-40F2-8D5B-50ADA2FBE610}" presName="rootConnector" presStyleLbl="node4" presStyleIdx="0" presStyleCnt="0"/>
      <dgm:spPr/>
      <dgm:t>
        <a:bodyPr/>
        <a:lstStyle/>
        <a:p>
          <a:endParaRPr lang="fr-FR"/>
        </a:p>
      </dgm:t>
    </dgm:pt>
    <dgm:pt modelId="{6E1D0292-1624-415E-959B-E1665FDBD153}" type="pres">
      <dgm:prSet presAssocID="{E34CEDF8-121B-40F2-8D5B-50ADA2FBE610}" presName="hierChild4" presStyleCnt="0"/>
      <dgm:spPr/>
      <dgm:t>
        <a:bodyPr/>
        <a:lstStyle/>
        <a:p>
          <a:endParaRPr lang="fr-FR"/>
        </a:p>
      </dgm:t>
    </dgm:pt>
    <dgm:pt modelId="{BA0606FE-32A8-445E-9495-CAD1B62F9A95}" type="pres">
      <dgm:prSet presAssocID="{E34CEDF8-121B-40F2-8D5B-50ADA2FBE610}" presName="hierChild5" presStyleCnt="0"/>
      <dgm:spPr/>
      <dgm:t>
        <a:bodyPr/>
        <a:lstStyle/>
        <a:p>
          <a:endParaRPr lang="fr-FR"/>
        </a:p>
      </dgm:t>
    </dgm:pt>
    <dgm:pt modelId="{15465BB3-7758-4E95-B8F2-EEACBE45AB74}" type="pres">
      <dgm:prSet presAssocID="{8EF689F3-C32B-4A1C-A3DB-5018DE03D6C0}" presName="Name37" presStyleLbl="parChTrans1D4" presStyleIdx="6" presStyleCnt="8"/>
      <dgm:spPr/>
      <dgm:t>
        <a:bodyPr/>
        <a:lstStyle/>
        <a:p>
          <a:endParaRPr lang="fr-FR"/>
        </a:p>
      </dgm:t>
    </dgm:pt>
    <dgm:pt modelId="{F2453B18-A052-4E57-BFD4-990C58D1EE35}" type="pres">
      <dgm:prSet presAssocID="{16E76828-BF07-45E1-B323-9F0D792EFC7F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24681160-773B-41EC-85DA-BCE7B355E417}" type="pres">
      <dgm:prSet presAssocID="{16E76828-BF07-45E1-B323-9F0D792EFC7F}" presName="rootComposite" presStyleCnt="0"/>
      <dgm:spPr/>
      <dgm:t>
        <a:bodyPr/>
        <a:lstStyle/>
        <a:p>
          <a:endParaRPr lang="fr-FR"/>
        </a:p>
      </dgm:t>
    </dgm:pt>
    <dgm:pt modelId="{A961670F-7858-432C-B577-838B5EC8FD82}" type="pres">
      <dgm:prSet presAssocID="{16E76828-BF07-45E1-B323-9F0D792EFC7F}" presName="rootText" presStyleLbl="node1" presStyleIdx="8" presStyleCnt="11" custScaleX="67803" custScaleY="93047" custLinFactX="53596" custLinFactNeighborX="100000" custLinFactNeighborY="11852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4FBAA86A-4A14-4FAD-8F2D-8E15EB04F7AB}" type="pres">
      <dgm:prSet presAssocID="{16E76828-BF07-45E1-B323-9F0D792EFC7F}" presName="titleText2" presStyleLbl="fgAcc1" presStyleIdx="8" presStyleCnt="11" custScaleX="70699" custScaleY="84212" custLinFactX="64708" custLinFactY="4033" custLinFactNeighborX="100000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76357878-929C-43E7-9687-D51E99BD9F76}" type="pres">
      <dgm:prSet presAssocID="{16E76828-BF07-45E1-B323-9F0D792EFC7F}" presName="rootConnector" presStyleLbl="node4" presStyleIdx="0" presStyleCnt="0"/>
      <dgm:spPr/>
      <dgm:t>
        <a:bodyPr/>
        <a:lstStyle/>
        <a:p>
          <a:endParaRPr lang="fr-FR"/>
        </a:p>
      </dgm:t>
    </dgm:pt>
    <dgm:pt modelId="{0EDEB6A0-39ED-4B5F-AC13-CDC7E40A8B89}" type="pres">
      <dgm:prSet presAssocID="{16E76828-BF07-45E1-B323-9F0D792EFC7F}" presName="hierChild4" presStyleCnt="0"/>
      <dgm:spPr/>
      <dgm:t>
        <a:bodyPr/>
        <a:lstStyle/>
        <a:p>
          <a:endParaRPr lang="fr-FR"/>
        </a:p>
      </dgm:t>
    </dgm:pt>
    <dgm:pt modelId="{21BD863D-343A-4342-8981-519F7245131A}" type="pres">
      <dgm:prSet presAssocID="{16E76828-BF07-45E1-B323-9F0D792EFC7F}" presName="hierChild5" presStyleCnt="0"/>
      <dgm:spPr/>
      <dgm:t>
        <a:bodyPr/>
        <a:lstStyle/>
        <a:p>
          <a:endParaRPr lang="fr-FR"/>
        </a:p>
      </dgm:t>
    </dgm:pt>
    <dgm:pt modelId="{7E5C5587-FDC7-45CC-BDD0-AEC255943310}" type="pres">
      <dgm:prSet presAssocID="{C8C0570D-2609-4ABD-A558-0D835DD3DD4B}" presName="Name37" presStyleLbl="parChTrans1D4" presStyleIdx="7" presStyleCnt="8"/>
      <dgm:spPr/>
      <dgm:t>
        <a:bodyPr/>
        <a:lstStyle/>
        <a:p>
          <a:endParaRPr lang="fr-FR"/>
        </a:p>
      </dgm:t>
    </dgm:pt>
    <dgm:pt modelId="{8676549F-E616-4EE5-9D2D-C633821845AB}" type="pres">
      <dgm:prSet presAssocID="{6D85CFE6-F0F4-4ED6-A795-F659C98B976F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52918B4C-C135-47B7-B549-7B240DC1B454}" type="pres">
      <dgm:prSet presAssocID="{6D85CFE6-F0F4-4ED6-A795-F659C98B976F}" presName="rootComposite" presStyleCnt="0"/>
      <dgm:spPr/>
      <dgm:t>
        <a:bodyPr/>
        <a:lstStyle/>
        <a:p>
          <a:endParaRPr lang="fr-FR"/>
        </a:p>
      </dgm:t>
    </dgm:pt>
    <dgm:pt modelId="{F7F97F8C-867B-43CD-89DF-A214BC8D12D9}" type="pres">
      <dgm:prSet presAssocID="{6D85CFE6-F0F4-4ED6-A795-F659C98B976F}" presName="rootText" presStyleLbl="node1" presStyleIdx="9" presStyleCnt="11" custScaleX="75473" custScaleY="99912" custLinFactX="29383" custLinFactNeighborX="100000" custLinFactNeighborY="10148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67476C88-EF35-4AAF-9D0A-D50A7C0C7794}" type="pres">
      <dgm:prSet presAssocID="{6D85CFE6-F0F4-4ED6-A795-F659C98B976F}" presName="titleText2" presStyleLbl="fgAcc1" presStyleIdx="9" presStyleCnt="11" custScaleX="73803" custScaleY="65662" custLinFactX="68794" custLinFactNeighborX="100000" custLinFactNeighborY="71328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60BAFF07-FDBF-4E79-B3EF-8E344A2500E3}" type="pres">
      <dgm:prSet presAssocID="{6D85CFE6-F0F4-4ED6-A795-F659C98B976F}" presName="rootConnector" presStyleLbl="node4" presStyleIdx="0" presStyleCnt="0"/>
      <dgm:spPr/>
      <dgm:t>
        <a:bodyPr/>
        <a:lstStyle/>
        <a:p>
          <a:endParaRPr lang="fr-FR"/>
        </a:p>
      </dgm:t>
    </dgm:pt>
    <dgm:pt modelId="{14EDA148-3B0B-4FBB-810A-3CD1214CB12C}" type="pres">
      <dgm:prSet presAssocID="{6D85CFE6-F0F4-4ED6-A795-F659C98B976F}" presName="hierChild4" presStyleCnt="0"/>
      <dgm:spPr/>
      <dgm:t>
        <a:bodyPr/>
        <a:lstStyle/>
        <a:p>
          <a:endParaRPr lang="fr-FR"/>
        </a:p>
      </dgm:t>
    </dgm:pt>
    <dgm:pt modelId="{2109DE37-9719-40A9-9B10-0A5BF3322D88}" type="pres">
      <dgm:prSet presAssocID="{6D85CFE6-F0F4-4ED6-A795-F659C98B976F}" presName="hierChild5" presStyleCnt="0"/>
      <dgm:spPr/>
      <dgm:t>
        <a:bodyPr/>
        <a:lstStyle/>
        <a:p>
          <a:endParaRPr lang="fr-FR"/>
        </a:p>
      </dgm:t>
    </dgm:pt>
    <dgm:pt modelId="{71002185-C257-4EB2-818C-C3C2B7696210}" type="pres">
      <dgm:prSet presAssocID="{B4886FA8-4136-4C27-B950-B5F86D2D767F}" presName="hierChild5" presStyleCnt="0"/>
      <dgm:spPr/>
      <dgm:t>
        <a:bodyPr/>
        <a:lstStyle/>
        <a:p>
          <a:endParaRPr lang="fr-FR"/>
        </a:p>
      </dgm:t>
    </dgm:pt>
    <dgm:pt modelId="{7679C5E1-5807-4D1B-9AC1-DEF03AC87BD7}" type="pres">
      <dgm:prSet presAssocID="{9B4A78D9-F548-4C17-B46D-64766DFC7CEC}" presName="Name37" presStyleLbl="parChTrans1D3" presStyleIdx="2" presStyleCnt="3"/>
      <dgm:spPr/>
      <dgm:t>
        <a:bodyPr/>
        <a:lstStyle/>
        <a:p>
          <a:endParaRPr lang="fr-FR"/>
        </a:p>
      </dgm:t>
    </dgm:pt>
    <dgm:pt modelId="{024DAB1B-8D1A-48EC-A11F-068A43351043}" type="pres">
      <dgm:prSet presAssocID="{305BAC89-1C26-457E-8E9C-9FFE757E86F3}" presName="hierRoot2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46F993C7-4B8A-4D59-99E4-12BF1C4BD4F8}" type="pres">
      <dgm:prSet presAssocID="{305BAC89-1C26-457E-8E9C-9FFE757E86F3}" presName="rootComposite" presStyleCnt="0"/>
      <dgm:spPr/>
      <dgm:t>
        <a:bodyPr/>
        <a:lstStyle/>
        <a:p>
          <a:endParaRPr lang="fr-FR"/>
        </a:p>
      </dgm:t>
    </dgm:pt>
    <dgm:pt modelId="{BE832915-28F5-4FD3-A0C5-94D81D936B7E}" type="pres">
      <dgm:prSet presAssocID="{305BAC89-1C26-457E-8E9C-9FFE757E86F3}" presName="rootText" presStyleLbl="node1" presStyleIdx="10" presStyleCnt="11" custScaleY="116772" custLinFactX="-100000" custLinFactY="100000" custLinFactNeighborX="-101691" custLinFactNeighborY="153256">
        <dgm:presLayoutVars>
          <dgm:chMax/>
          <dgm:chPref val="3"/>
        </dgm:presLayoutVars>
      </dgm:prSet>
      <dgm:spPr/>
      <dgm:t>
        <a:bodyPr/>
        <a:lstStyle/>
        <a:p>
          <a:endParaRPr lang="fr-FR"/>
        </a:p>
      </dgm:t>
    </dgm:pt>
    <dgm:pt modelId="{C298271C-684D-4A95-B1D9-43414D08185C}" type="pres">
      <dgm:prSet presAssocID="{305BAC89-1C26-457E-8E9C-9FFE757E86F3}" presName="titleText2" presStyleLbl="fgAcc1" presStyleIdx="10" presStyleCnt="11" custLinFactX="-100000" custLinFactY="400000" custLinFactNeighborX="-107134" custLinFactNeighborY="470613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F53235D7-486C-4B46-B83E-E3C0CC3A78A1}" type="pres">
      <dgm:prSet presAssocID="{305BAC89-1C26-457E-8E9C-9FFE757E86F3}" presName="rootConnector" presStyleLbl="node3" presStyleIdx="0" presStyleCnt="0"/>
      <dgm:spPr/>
      <dgm:t>
        <a:bodyPr/>
        <a:lstStyle/>
        <a:p>
          <a:endParaRPr lang="fr-FR"/>
        </a:p>
      </dgm:t>
    </dgm:pt>
    <dgm:pt modelId="{67E9AADE-41FA-477F-8748-1D23B10CB6F8}" type="pres">
      <dgm:prSet presAssocID="{305BAC89-1C26-457E-8E9C-9FFE757E86F3}" presName="hierChild4" presStyleCnt="0"/>
      <dgm:spPr/>
      <dgm:t>
        <a:bodyPr/>
        <a:lstStyle/>
        <a:p>
          <a:endParaRPr lang="fr-FR"/>
        </a:p>
      </dgm:t>
    </dgm:pt>
    <dgm:pt modelId="{9DFAC725-05DA-42B3-A625-63FE6377B618}" type="pres">
      <dgm:prSet presAssocID="{305BAC89-1C26-457E-8E9C-9FFE757E86F3}" presName="hierChild5" presStyleCnt="0"/>
      <dgm:spPr/>
      <dgm:t>
        <a:bodyPr/>
        <a:lstStyle/>
        <a:p>
          <a:endParaRPr lang="fr-FR"/>
        </a:p>
      </dgm:t>
    </dgm:pt>
    <dgm:pt modelId="{131A909B-F355-43BA-B40B-850041D0A808}" type="pres">
      <dgm:prSet presAssocID="{28F3A33E-11A4-4A41-A065-74C878286F82}" presName="hierChild5" presStyleCnt="0"/>
      <dgm:spPr/>
      <dgm:t>
        <a:bodyPr/>
        <a:lstStyle/>
        <a:p>
          <a:endParaRPr lang="fr-FR"/>
        </a:p>
      </dgm:t>
    </dgm:pt>
    <dgm:pt modelId="{0C47B8DA-DD2F-4E74-B17D-5A1E7D88A972}" type="pres">
      <dgm:prSet presAssocID="{DEAC23B6-A4BE-4145-A79A-06EE268E4082}" presName="hierChild3" presStyleCnt="0"/>
      <dgm:spPr/>
      <dgm:t>
        <a:bodyPr/>
        <a:lstStyle/>
        <a:p>
          <a:endParaRPr lang="fr-FR"/>
        </a:p>
      </dgm:t>
    </dgm:pt>
    <dgm:pt modelId="{FFA13DB7-6A50-4FAB-9643-FD279330DE7D}" type="pres">
      <dgm:prSet presAssocID="{C22C4D12-AA1C-411D-AA41-934250FB458B}" presName="Name96" presStyleLbl="parChTrans1D2" presStyleIdx="1" presStyleCnt="2"/>
      <dgm:spPr/>
      <dgm:t>
        <a:bodyPr/>
        <a:lstStyle/>
        <a:p>
          <a:endParaRPr lang="fr-FR"/>
        </a:p>
      </dgm:t>
    </dgm:pt>
    <dgm:pt modelId="{87FBEF6F-E1DB-47EB-9962-95616395823E}" type="pres">
      <dgm:prSet presAssocID="{FA8F7C47-090C-4A76-B0F6-BF2C47E79C54}" presName="hierRoot3" presStyleCnt="0">
        <dgm:presLayoutVars>
          <dgm:hierBranch val="init"/>
        </dgm:presLayoutVars>
      </dgm:prSet>
      <dgm:spPr/>
      <dgm:t>
        <a:bodyPr/>
        <a:lstStyle/>
        <a:p>
          <a:endParaRPr lang="fr-FR"/>
        </a:p>
      </dgm:t>
    </dgm:pt>
    <dgm:pt modelId="{27C82F78-3B7E-4F6B-8DDC-5DEDA6F3F849}" type="pres">
      <dgm:prSet presAssocID="{FA8F7C47-090C-4A76-B0F6-BF2C47E79C54}" presName="rootComposite3" presStyleCnt="0"/>
      <dgm:spPr/>
      <dgm:t>
        <a:bodyPr/>
        <a:lstStyle/>
        <a:p>
          <a:endParaRPr lang="fr-FR"/>
        </a:p>
      </dgm:t>
    </dgm:pt>
    <dgm:pt modelId="{52EA11BD-4BF3-4848-9A58-2BE6D98A5AEF}" type="pres">
      <dgm:prSet presAssocID="{FA8F7C47-090C-4A76-B0F6-BF2C47E79C54}" presName="rootText3" presStyleLbl="asst1" presStyleIdx="1" presStyleCnt="2" custScaleX="177756" custScaleY="91550" custLinFactX="9972" custLinFactNeighborX="100000" custLinFactNeighborY="-909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A7DF16D-A001-4106-9455-B69B4F2ABA42}" type="pres">
      <dgm:prSet presAssocID="{FA8F7C47-090C-4A76-B0F6-BF2C47E79C54}" presName="titleText3" presStyleLbl="fgAcc2" presStyleIdx="1" presStyleCnt="2" custLinFactX="64545" custLinFactNeighborX="100000" custLinFactNeighborY="426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  <dgm:pt modelId="{7839F83B-DC98-4EA3-9B65-845D4C3D737A}" type="pres">
      <dgm:prSet presAssocID="{FA8F7C47-090C-4A76-B0F6-BF2C47E79C54}" presName="rootConnector3" presStyleLbl="asst1" presStyleIdx="1" presStyleCnt="2"/>
      <dgm:spPr/>
      <dgm:t>
        <a:bodyPr/>
        <a:lstStyle/>
        <a:p>
          <a:endParaRPr lang="fr-FR"/>
        </a:p>
      </dgm:t>
    </dgm:pt>
    <dgm:pt modelId="{9E58A672-6B6B-453F-8192-CA8B0962F84E}" type="pres">
      <dgm:prSet presAssocID="{FA8F7C47-090C-4A76-B0F6-BF2C47E79C54}" presName="hierChild6" presStyleCnt="0"/>
      <dgm:spPr/>
      <dgm:t>
        <a:bodyPr/>
        <a:lstStyle/>
        <a:p>
          <a:endParaRPr lang="fr-FR"/>
        </a:p>
      </dgm:t>
    </dgm:pt>
    <dgm:pt modelId="{549A4FCB-74E2-49B6-966A-F3C9DAD8ED98}" type="pres">
      <dgm:prSet presAssocID="{FA8F7C47-090C-4A76-B0F6-BF2C47E79C54}" presName="hierChild7" presStyleCnt="0"/>
      <dgm:spPr/>
      <dgm:t>
        <a:bodyPr/>
        <a:lstStyle/>
        <a:p>
          <a:endParaRPr lang="fr-FR"/>
        </a:p>
      </dgm:t>
    </dgm:pt>
  </dgm:ptLst>
  <dgm:cxnLst>
    <dgm:cxn modelId="{C9DD66E7-DFAE-41AA-BE9F-5BA9C2896F84}" type="presOf" srcId="{FA8F7C47-090C-4A76-B0F6-BF2C47E79C54}" destId="{7839F83B-DC98-4EA3-9B65-845D4C3D737A}" srcOrd="1" destOrd="0" presId="urn:microsoft.com/office/officeart/2008/layout/NameandTitleOrganizationalChart"/>
    <dgm:cxn modelId="{471433E6-74EC-4D6F-8B72-491E1B2E794F}" type="presOf" srcId="{28F3A33E-11A4-4A41-A065-74C878286F82}" destId="{53C57928-F45D-4AA6-AE7F-FFB5921C54DE}" srcOrd="0" destOrd="0" presId="urn:microsoft.com/office/officeart/2008/layout/NameandTitleOrganizationalChart"/>
    <dgm:cxn modelId="{CDC6D9B1-9E19-4180-B38F-A37A2F9E9413}" type="presOf" srcId="{3357781D-C1B7-406B-9545-0AEF681BA95D}" destId="{C298271C-684D-4A95-B1D9-43414D08185C}" srcOrd="0" destOrd="0" presId="urn:microsoft.com/office/officeart/2008/layout/NameandTitleOrganizationalChart"/>
    <dgm:cxn modelId="{C6232B8B-7375-4F84-9F90-28D0CBA73A44}" type="presOf" srcId="{ADD1CBB3-B691-41BB-8535-02A97CCEE1A4}" destId="{CD7AB6C3-5414-4347-A08B-3F6746C014D3}" srcOrd="0" destOrd="0" presId="urn:microsoft.com/office/officeart/2008/layout/NameandTitleOrganizationalChart"/>
    <dgm:cxn modelId="{4CD77C36-94D4-45C0-9295-72B7B514BABB}" type="presOf" srcId="{16E76828-BF07-45E1-B323-9F0D792EFC7F}" destId="{A961670F-7858-432C-B577-838B5EC8FD82}" srcOrd="0" destOrd="0" presId="urn:microsoft.com/office/officeart/2008/layout/NameandTitleOrganizationalChart"/>
    <dgm:cxn modelId="{D08CB09C-F577-44D0-9D3B-23B3A5D85D40}" type="presOf" srcId="{87CEFFFA-DBED-476D-9EC2-51CF6604E18F}" destId="{DA7DF16D-A001-4106-9455-B69B4F2ABA42}" srcOrd="0" destOrd="0" presId="urn:microsoft.com/office/officeart/2008/layout/NameandTitleOrganizationalChart"/>
    <dgm:cxn modelId="{1E30188B-A0CE-4F07-9EE3-B5497B8AB140}" srcId="{B4886FA8-4136-4C27-B950-B5F86D2D767F}" destId="{6D85CFE6-F0F4-4ED6-A795-F659C98B976F}" srcOrd="3" destOrd="0" parTransId="{C8C0570D-2609-4ABD-A558-0D835DD3DD4B}" sibTransId="{340F0A82-253D-43F3-A8FB-1DA722C59E71}"/>
    <dgm:cxn modelId="{A5C2F019-9370-4650-BAFC-CD9EFCADBAE9}" type="presOf" srcId="{E34CEDF8-121B-40F2-8D5B-50ADA2FBE610}" destId="{DCC18899-E7F7-4720-9BDB-C6D14B0E472C}" srcOrd="1" destOrd="0" presId="urn:microsoft.com/office/officeart/2008/layout/NameandTitleOrganizationalChart"/>
    <dgm:cxn modelId="{FD0C8D1D-1E3C-4373-B8AC-E3D431A2D3E1}" srcId="{ADD1CBB3-B691-41BB-8535-02A97CCEE1A4}" destId="{FA36716F-6982-4496-8152-0B4190EBE628}" srcOrd="3" destOrd="0" parTransId="{2C3EF44A-7FEE-48B3-940F-B2794906B693}" sibTransId="{6F0198C1-5791-4C55-AD69-CF6021F7E05A}"/>
    <dgm:cxn modelId="{2C210B98-8056-4BC1-B457-992CFDB7CD1D}" type="presOf" srcId="{B4886FA8-4136-4C27-B950-B5F86D2D767F}" destId="{5F5F8F1E-7C7B-4287-8910-72F09EAE2AD5}" srcOrd="0" destOrd="0" presId="urn:microsoft.com/office/officeart/2008/layout/NameandTitleOrganizationalChart"/>
    <dgm:cxn modelId="{04920BDA-5151-4A49-9D39-74A097C8E7FD}" type="presOf" srcId="{340F0A82-253D-43F3-A8FB-1DA722C59E71}" destId="{67476C88-EF35-4AAF-9D0A-D50A7C0C7794}" srcOrd="0" destOrd="0" presId="urn:microsoft.com/office/officeart/2008/layout/NameandTitleOrganizationalChart"/>
    <dgm:cxn modelId="{4C992E94-5DF5-4FCD-BFE3-0921017462C3}" type="presOf" srcId="{68DA0BB0-D71F-4896-9A06-6E13359ED1BB}" destId="{49934A44-5411-4BC0-A523-60BD7A802C33}" srcOrd="0" destOrd="0" presId="urn:microsoft.com/office/officeart/2008/layout/NameandTitleOrganizationalChart"/>
    <dgm:cxn modelId="{07172636-947F-4D80-886C-5633E931BA6B}" srcId="{28F3A33E-11A4-4A41-A065-74C878286F82}" destId="{305BAC89-1C26-457E-8E9C-9FFE757E86F3}" srcOrd="2" destOrd="0" parTransId="{9B4A78D9-F548-4C17-B46D-64766DFC7CEC}" sibTransId="{3357781D-C1B7-406B-9545-0AEF681BA95D}"/>
    <dgm:cxn modelId="{D249F1F3-463D-4E45-BC2D-2F903596FF72}" type="presOf" srcId="{FD51B737-7DDD-41EE-93CB-FDF8135461F9}" destId="{AEE3F67F-E75C-41D4-8495-7BA66D1829ED}" srcOrd="0" destOrd="0" presId="urn:microsoft.com/office/officeart/2008/layout/NameandTitleOrganizationalChart"/>
    <dgm:cxn modelId="{80D9FA0F-B9A3-471D-BF0E-8804BDA1BE3B}" type="presOf" srcId="{B47F9451-03D3-4098-8DD0-247046036097}" destId="{CF5D4A2A-9825-4CD7-B8C3-298E80200AF3}" srcOrd="0" destOrd="0" presId="urn:microsoft.com/office/officeart/2008/layout/NameandTitleOrganizationalChart"/>
    <dgm:cxn modelId="{7310A986-0F3A-471D-89D2-C06D53E74A3B}" type="presOf" srcId="{63C2DE81-4C02-4638-B376-BB051FA5C91E}" destId="{27B2CC93-11D5-4BC9-AF0D-F131A297CAE4}" srcOrd="0" destOrd="0" presId="urn:microsoft.com/office/officeart/2008/layout/NameandTitleOrganizationalChart"/>
    <dgm:cxn modelId="{71671A30-2CB3-4AE0-B667-5D2E0AD11579}" type="presOf" srcId="{FA36716F-6982-4496-8152-0B4190EBE628}" destId="{207BF203-9EE2-4A91-9924-B1CBA336763C}" srcOrd="0" destOrd="0" presId="urn:microsoft.com/office/officeart/2008/layout/NameandTitleOrganizationalChart"/>
    <dgm:cxn modelId="{33235CDF-79DA-4E16-B27E-FBCB7C2C23ED}" srcId="{ADD1CBB3-B691-41BB-8535-02A97CCEE1A4}" destId="{875C78DD-278D-4C31-94C7-FD6946DF70A6}" srcOrd="0" destOrd="0" parTransId="{FD51B737-7DDD-41EE-93CB-FDF8135461F9}" sibTransId="{63C2DE81-4C02-4638-B376-BB051FA5C91E}"/>
    <dgm:cxn modelId="{36C7C0C4-BD2A-4EEF-AC3A-DF8F18B6B98D}" type="presOf" srcId="{662E625D-FA5F-43AC-8F43-7294DFFAB48D}" destId="{E196D6C6-FC98-4B17-8F23-2A81E3EEFB9A}" srcOrd="0" destOrd="0" presId="urn:microsoft.com/office/officeart/2008/layout/NameandTitleOrganizationalChart"/>
    <dgm:cxn modelId="{3BB4DF46-38CB-4729-B6DD-2304E6DF5BBC}" type="presOf" srcId="{DEAC23B6-A4BE-4145-A79A-06EE268E4082}" destId="{49876D12-FD03-4BD3-90EC-5A21C59BF7C5}" srcOrd="0" destOrd="0" presId="urn:microsoft.com/office/officeart/2008/layout/NameandTitleOrganizationalChart"/>
    <dgm:cxn modelId="{934F45CD-89A9-4201-9D85-3A81CDB17351}" type="presOf" srcId="{16E76828-BF07-45E1-B323-9F0D792EFC7F}" destId="{76357878-929C-43E7-9687-D51E99BD9F76}" srcOrd="1" destOrd="0" presId="urn:microsoft.com/office/officeart/2008/layout/NameandTitleOrganizationalChart"/>
    <dgm:cxn modelId="{4BCBEF2D-7AF0-433B-9D5A-E64FBE5B27DE}" type="presOf" srcId="{305BAC89-1C26-457E-8E9C-9FFE757E86F3}" destId="{BE832915-28F5-4FD3-A0C5-94D81D936B7E}" srcOrd="0" destOrd="0" presId="urn:microsoft.com/office/officeart/2008/layout/NameandTitleOrganizationalChart"/>
    <dgm:cxn modelId="{4846E211-B0CA-4141-843D-CFC4E79E2151}" type="presOf" srcId="{0F903961-AFBC-4B27-B659-DDF457162BD7}" destId="{665A2428-A2A0-418B-A9FD-660676D5490C}" srcOrd="1" destOrd="0" presId="urn:microsoft.com/office/officeart/2008/layout/NameandTitleOrganizationalChart"/>
    <dgm:cxn modelId="{B5EE5BE7-5C18-48E3-A73A-FE52CB7CC325}" type="presOf" srcId="{6D85CFE6-F0F4-4ED6-A795-F659C98B976F}" destId="{F7F97F8C-867B-43CD-89DF-A214BC8D12D9}" srcOrd="0" destOrd="0" presId="urn:microsoft.com/office/officeart/2008/layout/NameandTitleOrganizationalChart"/>
    <dgm:cxn modelId="{8B1EEAE6-314B-4355-85FD-6B4B488423FB}" type="presOf" srcId="{8D3D005A-BF88-4049-9118-140224970D20}" destId="{7ACB730B-218D-4C3D-80AB-5C80454D6A0B}" srcOrd="0" destOrd="0" presId="urn:microsoft.com/office/officeart/2008/layout/NameandTitleOrganizationalChart"/>
    <dgm:cxn modelId="{3CFA0C82-DE68-4A05-B89C-A0F46A6E86A4}" type="presOf" srcId="{B4886FA8-4136-4C27-B950-B5F86D2D767F}" destId="{E80E17B5-216A-43E3-85E2-8D3DE3E8EECD}" srcOrd="1" destOrd="0" presId="urn:microsoft.com/office/officeart/2008/layout/NameandTitleOrganizationalChart"/>
    <dgm:cxn modelId="{310F2527-0C7A-4A2C-BA21-FBAC32E81CCB}" srcId="{4F3DF079-D9B5-4FCF-B111-4A74EEF09F0A}" destId="{DEAC23B6-A4BE-4145-A79A-06EE268E4082}" srcOrd="0" destOrd="0" parTransId="{6E7BE9C2-1122-46A2-8EDB-6D879BB54534}" sibTransId="{F4717307-48BD-40A0-840A-AF72FF7D7A40}"/>
    <dgm:cxn modelId="{335DADBD-F035-4899-A7C8-D98734ACF8E9}" type="presOf" srcId="{F4717307-48BD-40A0-840A-AF72FF7D7A40}" destId="{28615531-4E12-4305-BC36-CDFCA48654C6}" srcOrd="0" destOrd="0" presId="urn:microsoft.com/office/officeart/2008/layout/NameandTitleOrganizationalChart"/>
    <dgm:cxn modelId="{FEFA1220-9B02-4077-9B88-836B08E14D83}" type="presOf" srcId="{DEAC23B6-A4BE-4145-A79A-06EE268E4082}" destId="{60650DE2-1E59-432D-A405-977AC5A338EF}" srcOrd="1" destOrd="0" presId="urn:microsoft.com/office/officeart/2008/layout/NameandTitleOrganizationalChart"/>
    <dgm:cxn modelId="{5BCA9887-EA41-4851-80A3-C388123C3753}" type="presOf" srcId="{C22C4D12-AA1C-411D-AA41-934250FB458B}" destId="{FFA13DB7-6A50-4FAB-9643-FD279330DE7D}" srcOrd="0" destOrd="0" presId="urn:microsoft.com/office/officeart/2008/layout/NameandTitleOrganizationalChart"/>
    <dgm:cxn modelId="{66498305-AD35-4948-8536-30EFF0661780}" srcId="{ADD1CBB3-B691-41BB-8535-02A97CCEE1A4}" destId="{662E625D-FA5F-43AC-8F43-7294DFFAB48D}" srcOrd="2" destOrd="0" parTransId="{735EEA6F-C6AE-4E34-BCFD-DDA5078896A2}" sibTransId="{68DA0BB0-D71F-4896-9A06-6E13359ED1BB}"/>
    <dgm:cxn modelId="{97E22DFC-BE02-4CC2-9B9C-043B3AD811F1}" type="presOf" srcId="{0F650975-432F-4036-9C15-D95DBD4370C5}" destId="{603FBAAD-D258-44EB-8DE2-40BAC531323C}" srcOrd="0" destOrd="0" presId="urn:microsoft.com/office/officeart/2008/layout/NameandTitleOrganizationalChart"/>
    <dgm:cxn modelId="{3DD36699-0BED-4AEF-A67B-34C7DC7FCF40}" srcId="{28F3A33E-11A4-4A41-A065-74C878286F82}" destId="{ADD1CBB3-B691-41BB-8535-02A97CCEE1A4}" srcOrd="0" destOrd="0" parTransId="{EFE2D05D-E19E-4CCE-AF63-1CCF5F108637}" sibTransId="{B47F9451-03D3-4098-8DD0-247046036097}"/>
    <dgm:cxn modelId="{EB144231-D453-4927-8B42-634A359C8BD9}" type="presOf" srcId="{0F903961-AFBC-4B27-B659-DDF457162BD7}" destId="{B3D23EA6-D6BB-472B-A758-BED6D3306841}" srcOrd="0" destOrd="0" presId="urn:microsoft.com/office/officeart/2008/layout/NameandTitleOrganizationalChart"/>
    <dgm:cxn modelId="{0202C45C-EB0E-4BDD-906C-2624469F4072}" type="presOf" srcId="{A94F8FEC-448E-408D-AC9F-F1F6A96A85A2}" destId="{40B75E96-1A31-4A16-A520-F1D133897F18}" srcOrd="1" destOrd="0" presId="urn:microsoft.com/office/officeart/2008/layout/NameandTitleOrganizationalChart"/>
    <dgm:cxn modelId="{1B15D1CD-85BC-4CF0-A157-15097A40E309}" type="presOf" srcId="{305BAC89-1C26-457E-8E9C-9FFE757E86F3}" destId="{F53235D7-486C-4B46-B83E-E3C0CC3A78A1}" srcOrd="1" destOrd="0" presId="urn:microsoft.com/office/officeart/2008/layout/NameandTitleOrganizationalChart"/>
    <dgm:cxn modelId="{62243338-179E-4AAD-B689-10EC267AF6DB}" type="presOf" srcId="{FA36716F-6982-4496-8152-0B4190EBE628}" destId="{43B06835-3F27-4DCF-864F-D390135F3664}" srcOrd="1" destOrd="0" presId="urn:microsoft.com/office/officeart/2008/layout/NameandTitleOrganizationalChart"/>
    <dgm:cxn modelId="{E47C89D9-07B8-4778-87F0-B5F84443FCCA}" type="presOf" srcId="{735EEA6F-C6AE-4E34-BCFD-DDA5078896A2}" destId="{491D2CD1-1C2D-4614-99C3-64D7556F5FC1}" srcOrd="0" destOrd="0" presId="urn:microsoft.com/office/officeart/2008/layout/NameandTitleOrganizationalChart"/>
    <dgm:cxn modelId="{70427402-754E-4B25-8F14-19CE1D56C167}" srcId="{DEAC23B6-A4BE-4145-A79A-06EE268E4082}" destId="{28F3A33E-11A4-4A41-A065-74C878286F82}" srcOrd="0" destOrd="0" parTransId="{C7C8AC04-BBBC-4B81-8091-17A2768A2BB1}" sibTransId="{CB54BF26-C7A6-459B-A9D8-F33699E9EF67}"/>
    <dgm:cxn modelId="{0E742EFE-AD82-498B-8505-75C6284467FB}" type="presOf" srcId="{A54C3A56-F834-4EBE-AECA-7045B057B455}" destId="{72B007CB-18F8-4A8F-8C2B-A09056F3D6C6}" srcOrd="0" destOrd="0" presId="urn:microsoft.com/office/officeart/2008/layout/NameandTitleOrganizationalChart"/>
    <dgm:cxn modelId="{E6325CA1-7EF1-4EE9-86D3-3D45A3251A19}" type="presOf" srcId="{991D05D4-9DD9-4727-8D59-847BF673F72D}" destId="{FF545578-28B0-473A-84BB-39BA24135B89}" srcOrd="0" destOrd="0" presId="urn:microsoft.com/office/officeart/2008/layout/NameandTitleOrganizationalChart"/>
    <dgm:cxn modelId="{F9524418-579F-4807-B9CC-499FB04C2BD0}" type="presOf" srcId="{2C3EF44A-7FEE-48B3-940F-B2794906B693}" destId="{B7B3427A-8F14-4E84-A521-DF7401020829}" srcOrd="0" destOrd="0" presId="urn:microsoft.com/office/officeart/2008/layout/NameandTitleOrganizationalChart"/>
    <dgm:cxn modelId="{7F7847A0-CFC1-464A-9178-DB394BD59461}" type="presOf" srcId="{9B4A78D9-F548-4C17-B46D-64766DFC7CEC}" destId="{7679C5E1-5807-4D1B-9AC1-DEF03AC87BD7}" srcOrd="0" destOrd="0" presId="urn:microsoft.com/office/officeart/2008/layout/NameandTitleOrganizationalChart"/>
    <dgm:cxn modelId="{1962DF30-03C9-40F4-8B43-553DACB78A16}" type="presOf" srcId="{C7C8AC04-BBBC-4B81-8091-17A2768A2BB1}" destId="{CC88ECC5-86F2-457D-BCA3-88D176C67363}" srcOrd="0" destOrd="0" presId="urn:microsoft.com/office/officeart/2008/layout/NameandTitleOrganizationalChart"/>
    <dgm:cxn modelId="{B64DCC8F-1294-4E17-A540-BB9818B7C559}" type="presOf" srcId="{FA8F7C47-090C-4A76-B0F6-BF2C47E79C54}" destId="{52EA11BD-4BF3-4848-9A58-2BE6D98A5AEF}" srcOrd="0" destOrd="0" presId="urn:microsoft.com/office/officeart/2008/layout/NameandTitleOrganizationalChart"/>
    <dgm:cxn modelId="{CC2B1800-DCC7-4263-90E8-1789A6C5C69A}" type="presOf" srcId="{EFE2D05D-E19E-4CCE-AF63-1CCF5F108637}" destId="{43DE58D3-B167-4C7E-A438-A07F8003029B}" srcOrd="0" destOrd="0" presId="urn:microsoft.com/office/officeart/2008/layout/NameandTitleOrganizationalChart"/>
    <dgm:cxn modelId="{EE146921-9B39-462B-930D-440F6B048F9F}" type="presOf" srcId="{662E625D-FA5F-43AC-8F43-7294DFFAB48D}" destId="{4B90BCDC-3983-4DF2-979D-9DD0A8495A8B}" srcOrd="1" destOrd="0" presId="urn:microsoft.com/office/officeart/2008/layout/NameandTitleOrganizationalChart"/>
    <dgm:cxn modelId="{F45906D0-1D7C-4D2E-86AE-E7C2EFA5534B}" type="presOf" srcId="{001E50E4-5A7A-4CAE-ACD2-3B0B059AD27A}" destId="{37065229-0950-4CC3-970A-F0C8DBB4B16B}" srcOrd="0" destOrd="0" presId="urn:microsoft.com/office/officeart/2008/layout/NameandTitleOrganizationalChart"/>
    <dgm:cxn modelId="{ACB3FC02-0F07-43EC-AC98-B2EAC9A488FC}" type="presOf" srcId="{4F3DF079-D9B5-4FCF-B111-4A74EEF09F0A}" destId="{4D1095E2-1800-4ED5-B515-1003597CF7A0}" srcOrd="0" destOrd="0" presId="urn:microsoft.com/office/officeart/2008/layout/NameandTitleOrganizationalChart"/>
    <dgm:cxn modelId="{CF891DB2-5F0B-4D62-8D05-608C1385423C}" srcId="{ADD1CBB3-B691-41BB-8535-02A97CCEE1A4}" destId="{0F903961-AFBC-4B27-B659-DDF457162BD7}" srcOrd="1" destOrd="0" parTransId="{A54C3A56-F834-4EBE-AECA-7045B057B455}" sibTransId="{7B6E2F95-00BB-41F3-A81D-6A0E7A4E1502}"/>
    <dgm:cxn modelId="{EB8FB228-5E24-4ADB-9015-E183610E5FE1}" type="presOf" srcId="{E26B6E17-635A-43AF-ABB0-551A2E11D08A}" destId="{A1DA8683-5AFE-4EFE-A5DD-6F69F131D187}" srcOrd="0" destOrd="0" presId="urn:microsoft.com/office/officeart/2008/layout/NameandTitleOrganizationalChart"/>
    <dgm:cxn modelId="{F4DC715C-7514-4191-8E63-57038500A94D}" type="presOf" srcId="{6D85CFE6-F0F4-4ED6-A795-F659C98B976F}" destId="{60BAFF07-FDBF-4E79-B3EF-8E344A2500E3}" srcOrd="1" destOrd="0" presId="urn:microsoft.com/office/officeart/2008/layout/NameandTitleOrganizationalChart"/>
    <dgm:cxn modelId="{8DA9AFE2-3EFF-42E9-A771-1543C2065057}" srcId="{DEAC23B6-A4BE-4145-A79A-06EE268E4082}" destId="{FA8F7C47-090C-4A76-B0F6-BF2C47E79C54}" srcOrd="1" destOrd="0" parTransId="{C22C4D12-AA1C-411D-AA41-934250FB458B}" sibTransId="{87CEFFFA-DBED-476D-9EC2-51CF6604E18F}"/>
    <dgm:cxn modelId="{DB6D43FE-9409-4E4B-9593-7CA7BFCEDD24}" srcId="{B4886FA8-4136-4C27-B950-B5F86D2D767F}" destId="{E34CEDF8-121B-40F2-8D5B-50ADA2FBE610}" srcOrd="1" destOrd="0" parTransId="{001E50E4-5A7A-4CAE-ACD2-3B0B059AD27A}" sibTransId="{0F650975-432F-4036-9C15-D95DBD4370C5}"/>
    <dgm:cxn modelId="{21A0FF8D-2F67-42D5-B9CC-82368EB9AC86}" type="presOf" srcId="{CB54BF26-C7A6-459B-A9D8-F33699E9EF67}" destId="{349B007B-8640-4AAC-A8EC-D50F2004C119}" srcOrd="0" destOrd="0" presId="urn:microsoft.com/office/officeart/2008/layout/NameandTitleOrganizationalChart"/>
    <dgm:cxn modelId="{5256CEAF-2B4E-4150-96AD-0886C220E72E}" srcId="{B4886FA8-4136-4C27-B950-B5F86D2D767F}" destId="{16E76828-BF07-45E1-B323-9F0D792EFC7F}" srcOrd="2" destOrd="0" parTransId="{8EF689F3-C32B-4A1C-A3DB-5018DE03D6C0}" sibTransId="{21510E7F-EBFA-4271-B751-0D79A84FB519}"/>
    <dgm:cxn modelId="{F8DD921B-651C-4583-8D63-7C5345A77555}" type="presOf" srcId="{C8C0570D-2609-4ABD-A558-0D835DD3DD4B}" destId="{7E5C5587-FDC7-45CC-BDD0-AEC255943310}" srcOrd="0" destOrd="0" presId="urn:microsoft.com/office/officeart/2008/layout/NameandTitleOrganizationalChart"/>
    <dgm:cxn modelId="{7345F34B-9145-465B-A395-598D2A6EC96D}" type="presOf" srcId="{28F3A33E-11A4-4A41-A065-74C878286F82}" destId="{A2ED9379-1889-47A3-9A36-7B0D41068002}" srcOrd="1" destOrd="0" presId="urn:microsoft.com/office/officeart/2008/layout/NameandTitleOrganizationalChart"/>
    <dgm:cxn modelId="{3E63EF73-8505-46ED-B974-F3F726D90450}" type="presOf" srcId="{875C78DD-278D-4C31-94C7-FD6946DF70A6}" destId="{A30453C8-A179-40C2-B51C-A45D17E862F0}" srcOrd="0" destOrd="0" presId="urn:microsoft.com/office/officeart/2008/layout/NameandTitleOrganizationalChart"/>
    <dgm:cxn modelId="{A9CA78C1-88D3-4A18-AEF0-5AA07E8DC694}" type="presOf" srcId="{875C78DD-278D-4C31-94C7-FD6946DF70A6}" destId="{C83261E4-6F38-4F40-AFC9-D3880B487BD3}" srcOrd="1" destOrd="0" presId="urn:microsoft.com/office/officeart/2008/layout/NameandTitleOrganizationalChart"/>
    <dgm:cxn modelId="{8D3FA002-D4A4-4B5C-B053-E92B75845D4B}" srcId="{B4886FA8-4136-4C27-B950-B5F86D2D767F}" destId="{A94F8FEC-448E-408D-AC9F-F1F6A96A85A2}" srcOrd="0" destOrd="0" parTransId="{C6DDA652-1822-4047-8AD5-1D3634E5164F}" sibTransId="{E26B6E17-635A-43AF-ABB0-551A2E11D08A}"/>
    <dgm:cxn modelId="{0828E2BD-A0DE-4CBA-9A1B-86E5BD020D0F}" srcId="{28F3A33E-11A4-4A41-A065-74C878286F82}" destId="{B4886FA8-4136-4C27-B950-B5F86D2D767F}" srcOrd="1" destOrd="0" parTransId="{8D3D005A-BF88-4049-9118-140224970D20}" sibTransId="{991D05D4-9DD9-4727-8D59-847BF673F72D}"/>
    <dgm:cxn modelId="{23A57FD6-1BDC-41FD-BAA5-A4B72BA61DBE}" type="presOf" srcId="{8EF689F3-C32B-4A1C-A3DB-5018DE03D6C0}" destId="{15465BB3-7758-4E95-B8F2-EEACBE45AB74}" srcOrd="0" destOrd="0" presId="urn:microsoft.com/office/officeart/2008/layout/NameandTitleOrganizationalChart"/>
    <dgm:cxn modelId="{C15A6956-B081-43AD-98CC-268C4EF9F0C5}" type="presOf" srcId="{7B6E2F95-00BB-41F3-A81D-6A0E7A4E1502}" destId="{C61B011E-3058-491C-8070-CF0E9CCD3CE2}" srcOrd="0" destOrd="0" presId="urn:microsoft.com/office/officeart/2008/layout/NameandTitleOrganizationalChart"/>
    <dgm:cxn modelId="{88EB8A18-D065-48A8-A1D1-F23AB39003F7}" type="presOf" srcId="{C6DDA652-1822-4047-8AD5-1D3634E5164F}" destId="{69398271-87DC-4BBD-9A28-CE7B501CD15A}" srcOrd="0" destOrd="0" presId="urn:microsoft.com/office/officeart/2008/layout/NameandTitleOrganizationalChart"/>
    <dgm:cxn modelId="{39E984B4-0518-4851-9141-1B4E5A96C9DF}" type="presOf" srcId="{21510E7F-EBFA-4271-B751-0D79A84FB519}" destId="{4FBAA86A-4A14-4FAD-8F2D-8E15EB04F7AB}" srcOrd="0" destOrd="0" presId="urn:microsoft.com/office/officeart/2008/layout/NameandTitleOrganizationalChart"/>
    <dgm:cxn modelId="{A27BB687-3F58-422B-BA00-67B1825FCDFA}" type="presOf" srcId="{A94F8FEC-448E-408D-AC9F-F1F6A96A85A2}" destId="{991608F1-5E3B-4968-8DB8-39E1963A8C80}" srcOrd="0" destOrd="0" presId="urn:microsoft.com/office/officeart/2008/layout/NameandTitleOrganizationalChart"/>
    <dgm:cxn modelId="{90488E4A-46A0-44E9-BA3D-76FAFD5303E3}" type="presOf" srcId="{6F0198C1-5791-4C55-AD69-CF6021F7E05A}" destId="{BA90D015-60A5-45DF-9045-DDFEDF4F4B38}" srcOrd="0" destOrd="0" presId="urn:microsoft.com/office/officeart/2008/layout/NameandTitleOrganizationalChart"/>
    <dgm:cxn modelId="{4BC996A9-09D4-4BD9-8174-E44B9F4BA42C}" type="presOf" srcId="{E34CEDF8-121B-40F2-8D5B-50ADA2FBE610}" destId="{FA18464E-DEF5-4BC3-B372-D970E687C395}" srcOrd="0" destOrd="0" presId="urn:microsoft.com/office/officeart/2008/layout/NameandTitleOrganizationalChart"/>
    <dgm:cxn modelId="{9936D55F-7795-4A34-B05B-55CB1384C134}" type="presOf" srcId="{ADD1CBB3-B691-41BB-8535-02A97CCEE1A4}" destId="{CE0BA869-8535-4A2A-873A-6C644EB9A13B}" srcOrd="1" destOrd="0" presId="urn:microsoft.com/office/officeart/2008/layout/NameandTitleOrganizationalChart"/>
    <dgm:cxn modelId="{F698CE9D-F636-489E-897F-AD93DE2B0F57}" type="presParOf" srcId="{4D1095E2-1800-4ED5-B515-1003597CF7A0}" destId="{6E7255DB-C6F6-485F-A723-FF31CAC9D4C0}" srcOrd="0" destOrd="0" presId="urn:microsoft.com/office/officeart/2008/layout/NameandTitleOrganizationalChart"/>
    <dgm:cxn modelId="{69E4DC6D-E29F-4529-8532-31219E4CD4D4}" type="presParOf" srcId="{6E7255DB-C6F6-485F-A723-FF31CAC9D4C0}" destId="{823FCB1E-5610-4964-A8BF-8B81FE6912A0}" srcOrd="0" destOrd="0" presId="urn:microsoft.com/office/officeart/2008/layout/NameandTitleOrganizationalChart"/>
    <dgm:cxn modelId="{57A46969-A75E-490D-94A9-57CCC79DF43C}" type="presParOf" srcId="{823FCB1E-5610-4964-A8BF-8B81FE6912A0}" destId="{49876D12-FD03-4BD3-90EC-5A21C59BF7C5}" srcOrd="0" destOrd="0" presId="urn:microsoft.com/office/officeart/2008/layout/NameandTitleOrganizationalChart"/>
    <dgm:cxn modelId="{DBC7A0BC-EF50-4A5A-AEF9-FDC51BF45546}" type="presParOf" srcId="{823FCB1E-5610-4964-A8BF-8B81FE6912A0}" destId="{28615531-4E12-4305-BC36-CDFCA48654C6}" srcOrd="1" destOrd="0" presId="urn:microsoft.com/office/officeart/2008/layout/NameandTitleOrganizationalChart"/>
    <dgm:cxn modelId="{9C2B3B74-0F43-4F81-A7FB-9F3BB263B1F7}" type="presParOf" srcId="{823FCB1E-5610-4964-A8BF-8B81FE6912A0}" destId="{60650DE2-1E59-432D-A405-977AC5A338EF}" srcOrd="2" destOrd="0" presId="urn:microsoft.com/office/officeart/2008/layout/NameandTitleOrganizationalChart"/>
    <dgm:cxn modelId="{9F4AC62C-7771-4D0F-98AF-BA7E9C2D8DDA}" type="presParOf" srcId="{6E7255DB-C6F6-485F-A723-FF31CAC9D4C0}" destId="{D24330CA-EB15-49C6-A998-E74400A7F2C2}" srcOrd="1" destOrd="0" presId="urn:microsoft.com/office/officeart/2008/layout/NameandTitleOrganizationalChart"/>
    <dgm:cxn modelId="{E7CE1B2C-0ABB-4747-87C3-D9B0943C5B75}" type="presParOf" srcId="{D24330CA-EB15-49C6-A998-E74400A7F2C2}" destId="{CC88ECC5-86F2-457D-BCA3-88D176C67363}" srcOrd="0" destOrd="0" presId="urn:microsoft.com/office/officeart/2008/layout/NameandTitleOrganizationalChart"/>
    <dgm:cxn modelId="{8D13AE05-3854-44DD-BE84-772DC4C5929B}" type="presParOf" srcId="{D24330CA-EB15-49C6-A998-E74400A7F2C2}" destId="{EB4EA082-F8F1-40DC-9C5A-A7EE2433DBEC}" srcOrd="1" destOrd="0" presId="urn:microsoft.com/office/officeart/2008/layout/NameandTitleOrganizationalChart"/>
    <dgm:cxn modelId="{B98D50D3-9FFD-4C78-95D7-101ACBC8EB26}" type="presParOf" srcId="{EB4EA082-F8F1-40DC-9C5A-A7EE2433DBEC}" destId="{0149A5F3-9956-4F3A-81EC-BA2B91E9CAE7}" srcOrd="0" destOrd="0" presId="urn:microsoft.com/office/officeart/2008/layout/NameandTitleOrganizationalChart"/>
    <dgm:cxn modelId="{85D35CA1-AAC3-402B-B3F4-9B63CEA9078D}" type="presParOf" srcId="{0149A5F3-9956-4F3A-81EC-BA2B91E9CAE7}" destId="{53C57928-F45D-4AA6-AE7F-FFB5921C54DE}" srcOrd="0" destOrd="0" presId="urn:microsoft.com/office/officeart/2008/layout/NameandTitleOrganizationalChart"/>
    <dgm:cxn modelId="{C918CFBF-0E1E-4780-937F-33B0B106B945}" type="presParOf" srcId="{0149A5F3-9956-4F3A-81EC-BA2B91E9CAE7}" destId="{349B007B-8640-4AAC-A8EC-D50F2004C119}" srcOrd="1" destOrd="0" presId="urn:microsoft.com/office/officeart/2008/layout/NameandTitleOrganizationalChart"/>
    <dgm:cxn modelId="{02A04069-5ABF-4204-945B-DA3F2E25E5D7}" type="presParOf" srcId="{0149A5F3-9956-4F3A-81EC-BA2B91E9CAE7}" destId="{A2ED9379-1889-47A3-9A36-7B0D41068002}" srcOrd="2" destOrd="0" presId="urn:microsoft.com/office/officeart/2008/layout/NameandTitleOrganizationalChart"/>
    <dgm:cxn modelId="{28EE2525-1FE7-40A1-B35A-9561118951B8}" type="presParOf" srcId="{EB4EA082-F8F1-40DC-9C5A-A7EE2433DBEC}" destId="{EEEB8485-632F-4783-B43E-13018F8AF60E}" srcOrd="1" destOrd="0" presId="urn:microsoft.com/office/officeart/2008/layout/NameandTitleOrganizationalChart"/>
    <dgm:cxn modelId="{F0281704-B2EA-4ED4-B7F8-2F0832719FA6}" type="presParOf" srcId="{EEEB8485-632F-4783-B43E-13018F8AF60E}" destId="{43DE58D3-B167-4C7E-A438-A07F8003029B}" srcOrd="0" destOrd="0" presId="urn:microsoft.com/office/officeart/2008/layout/NameandTitleOrganizationalChart"/>
    <dgm:cxn modelId="{58BA28D2-20A0-4762-8928-DBEC4DB66A8E}" type="presParOf" srcId="{EEEB8485-632F-4783-B43E-13018F8AF60E}" destId="{D9FC0283-97D1-41ED-AB01-6722BDECE4DC}" srcOrd="1" destOrd="0" presId="urn:microsoft.com/office/officeart/2008/layout/NameandTitleOrganizationalChart"/>
    <dgm:cxn modelId="{BCF70693-3612-40D4-96DD-21FE82C5DA42}" type="presParOf" srcId="{D9FC0283-97D1-41ED-AB01-6722BDECE4DC}" destId="{5771F688-03A4-4641-A255-E7B1C97B4449}" srcOrd="0" destOrd="0" presId="urn:microsoft.com/office/officeart/2008/layout/NameandTitleOrganizationalChart"/>
    <dgm:cxn modelId="{FAD3AFAE-FD39-41C9-8DFB-77388199F7B1}" type="presParOf" srcId="{5771F688-03A4-4641-A255-E7B1C97B4449}" destId="{CD7AB6C3-5414-4347-A08B-3F6746C014D3}" srcOrd="0" destOrd="0" presId="urn:microsoft.com/office/officeart/2008/layout/NameandTitleOrganizationalChart"/>
    <dgm:cxn modelId="{CB78A9AE-8E95-49D8-9022-71EADAD24371}" type="presParOf" srcId="{5771F688-03A4-4641-A255-E7B1C97B4449}" destId="{CF5D4A2A-9825-4CD7-B8C3-298E80200AF3}" srcOrd="1" destOrd="0" presId="urn:microsoft.com/office/officeart/2008/layout/NameandTitleOrganizationalChart"/>
    <dgm:cxn modelId="{F786DF1B-3CFC-4B5D-A7B3-9027541D9A53}" type="presParOf" srcId="{5771F688-03A4-4641-A255-E7B1C97B4449}" destId="{CE0BA869-8535-4A2A-873A-6C644EB9A13B}" srcOrd="2" destOrd="0" presId="urn:microsoft.com/office/officeart/2008/layout/NameandTitleOrganizationalChart"/>
    <dgm:cxn modelId="{2469D151-7D7D-4339-8BF4-9CCCD9E9AFAD}" type="presParOf" srcId="{D9FC0283-97D1-41ED-AB01-6722BDECE4DC}" destId="{54750D46-3FC8-43D3-A100-A469ECF39CAE}" srcOrd="1" destOrd="0" presId="urn:microsoft.com/office/officeart/2008/layout/NameandTitleOrganizationalChart"/>
    <dgm:cxn modelId="{DA0F7FD4-F64E-45DE-B961-0C61C0FB6EBA}" type="presParOf" srcId="{54750D46-3FC8-43D3-A100-A469ECF39CAE}" destId="{AEE3F67F-E75C-41D4-8495-7BA66D1829ED}" srcOrd="0" destOrd="0" presId="urn:microsoft.com/office/officeart/2008/layout/NameandTitleOrganizationalChart"/>
    <dgm:cxn modelId="{13A2589B-087E-4D0E-A6E8-CDA523E4945C}" type="presParOf" srcId="{54750D46-3FC8-43D3-A100-A469ECF39CAE}" destId="{01AB231D-38AE-4A29-B02A-23848C4F6DB7}" srcOrd="1" destOrd="0" presId="urn:microsoft.com/office/officeart/2008/layout/NameandTitleOrganizationalChart"/>
    <dgm:cxn modelId="{88199079-4A64-480C-BF86-0795F2642D0A}" type="presParOf" srcId="{01AB231D-38AE-4A29-B02A-23848C4F6DB7}" destId="{54B3BFB1-8BE2-4AF1-A747-DB38F1F56577}" srcOrd="0" destOrd="0" presId="urn:microsoft.com/office/officeart/2008/layout/NameandTitleOrganizationalChart"/>
    <dgm:cxn modelId="{EE95188C-CA80-4A2A-8027-FFD176041761}" type="presParOf" srcId="{54B3BFB1-8BE2-4AF1-A747-DB38F1F56577}" destId="{A30453C8-A179-40C2-B51C-A45D17E862F0}" srcOrd="0" destOrd="0" presId="urn:microsoft.com/office/officeart/2008/layout/NameandTitleOrganizationalChart"/>
    <dgm:cxn modelId="{C814783E-B370-4638-A205-41FD2486CDA2}" type="presParOf" srcId="{54B3BFB1-8BE2-4AF1-A747-DB38F1F56577}" destId="{27B2CC93-11D5-4BC9-AF0D-F131A297CAE4}" srcOrd="1" destOrd="0" presId="urn:microsoft.com/office/officeart/2008/layout/NameandTitleOrganizationalChart"/>
    <dgm:cxn modelId="{B0A2298C-AD1C-4E73-939A-2C2720F4B72C}" type="presParOf" srcId="{54B3BFB1-8BE2-4AF1-A747-DB38F1F56577}" destId="{C83261E4-6F38-4F40-AFC9-D3880B487BD3}" srcOrd="2" destOrd="0" presId="urn:microsoft.com/office/officeart/2008/layout/NameandTitleOrganizationalChart"/>
    <dgm:cxn modelId="{298E34A7-7F67-40E4-9B74-59EE5681E2F0}" type="presParOf" srcId="{01AB231D-38AE-4A29-B02A-23848C4F6DB7}" destId="{1A6125D7-2C94-403D-96B8-FFFEEB0512D5}" srcOrd="1" destOrd="0" presId="urn:microsoft.com/office/officeart/2008/layout/NameandTitleOrganizationalChart"/>
    <dgm:cxn modelId="{A6E73AE5-6B65-485F-BC79-F71E2A87723D}" type="presParOf" srcId="{01AB231D-38AE-4A29-B02A-23848C4F6DB7}" destId="{5A1A9A27-D88A-4DBF-B4A9-AE9EFBDC53B3}" srcOrd="2" destOrd="0" presId="urn:microsoft.com/office/officeart/2008/layout/NameandTitleOrganizationalChart"/>
    <dgm:cxn modelId="{172338E1-FA61-462D-A8E9-3026BDCDD7B6}" type="presParOf" srcId="{54750D46-3FC8-43D3-A100-A469ECF39CAE}" destId="{72B007CB-18F8-4A8F-8C2B-A09056F3D6C6}" srcOrd="2" destOrd="0" presId="urn:microsoft.com/office/officeart/2008/layout/NameandTitleOrganizationalChart"/>
    <dgm:cxn modelId="{61CD3683-5531-489A-909E-9BA6E28237FC}" type="presParOf" srcId="{54750D46-3FC8-43D3-A100-A469ECF39CAE}" destId="{B5B1698D-858D-490A-AE38-DC5CFE81A0EE}" srcOrd="3" destOrd="0" presId="urn:microsoft.com/office/officeart/2008/layout/NameandTitleOrganizationalChart"/>
    <dgm:cxn modelId="{9B699572-F999-4C6F-8867-D3B4555FCEB8}" type="presParOf" srcId="{B5B1698D-858D-490A-AE38-DC5CFE81A0EE}" destId="{BD60B7BA-3AC8-42F1-8E91-8E9A0F2D1486}" srcOrd="0" destOrd="0" presId="urn:microsoft.com/office/officeart/2008/layout/NameandTitleOrganizationalChart"/>
    <dgm:cxn modelId="{ACAEE6EE-FB71-4AC7-AE2E-20B285917EAF}" type="presParOf" srcId="{BD60B7BA-3AC8-42F1-8E91-8E9A0F2D1486}" destId="{B3D23EA6-D6BB-472B-A758-BED6D3306841}" srcOrd="0" destOrd="0" presId="urn:microsoft.com/office/officeart/2008/layout/NameandTitleOrganizationalChart"/>
    <dgm:cxn modelId="{8DD40A72-FBBC-45DB-B2D9-778E2A66BE6B}" type="presParOf" srcId="{BD60B7BA-3AC8-42F1-8E91-8E9A0F2D1486}" destId="{C61B011E-3058-491C-8070-CF0E9CCD3CE2}" srcOrd="1" destOrd="0" presId="urn:microsoft.com/office/officeart/2008/layout/NameandTitleOrganizationalChart"/>
    <dgm:cxn modelId="{AF0D0C86-743B-43F9-8F3E-9505DD3CFB88}" type="presParOf" srcId="{BD60B7BA-3AC8-42F1-8E91-8E9A0F2D1486}" destId="{665A2428-A2A0-418B-A9FD-660676D5490C}" srcOrd="2" destOrd="0" presId="urn:microsoft.com/office/officeart/2008/layout/NameandTitleOrganizationalChart"/>
    <dgm:cxn modelId="{8EB7700E-633E-40AD-82DC-7B46B8A65FFE}" type="presParOf" srcId="{B5B1698D-858D-490A-AE38-DC5CFE81A0EE}" destId="{B20D6554-2434-4F6A-B029-28829F1D0D1E}" srcOrd="1" destOrd="0" presId="urn:microsoft.com/office/officeart/2008/layout/NameandTitleOrganizationalChart"/>
    <dgm:cxn modelId="{E01EFF12-DF05-4855-AAE3-E8D75169A757}" type="presParOf" srcId="{B5B1698D-858D-490A-AE38-DC5CFE81A0EE}" destId="{D7F37D23-2C92-413C-8023-1DED169AE935}" srcOrd="2" destOrd="0" presId="urn:microsoft.com/office/officeart/2008/layout/NameandTitleOrganizationalChart"/>
    <dgm:cxn modelId="{69D9C193-3040-4302-A645-7CE4FE095D02}" type="presParOf" srcId="{54750D46-3FC8-43D3-A100-A469ECF39CAE}" destId="{491D2CD1-1C2D-4614-99C3-64D7556F5FC1}" srcOrd="4" destOrd="0" presId="urn:microsoft.com/office/officeart/2008/layout/NameandTitleOrganizationalChart"/>
    <dgm:cxn modelId="{4F33342B-C9AD-4BD0-8237-277E5975DEEE}" type="presParOf" srcId="{54750D46-3FC8-43D3-A100-A469ECF39CAE}" destId="{5B99EC31-9B07-4E58-92E3-997C50846C78}" srcOrd="5" destOrd="0" presId="urn:microsoft.com/office/officeart/2008/layout/NameandTitleOrganizationalChart"/>
    <dgm:cxn modelId="{111B71AB-54B6-4CBA-86B5-495FE5C3ED5B}" type="presParOf" srcId="{5B99EC31-9B07-4E58-92E3-997C50846C78}" destId="{286E826C-1FFB-4D67-BFF4-C7CAA91588B4}" srcOrd="0" destOrd="0" presId="urn:microsoft.com/office/officeart/2008/layout/NameandTitleOrganizationalChart"/>
    <dgm:cxn modelId="{67C62E6E-B0CB-407D-B59A-0EFEFEE9F1BD}" type="presParOf" srcId="{286E826C-1FFB-4D67-BFF4-C7CAA91588B4}" destId="{E196D6C6-FC98-4B17-8F23-2A81E3EEFB9A}" srcOrd="0" destOrd="0" presId="urn:microsoft.com/office/officeart/2008/layout/NameandTitleOrganizationalChart"/>
    <dgm:cxn modelId="{BB15D5D3-A639-4727-9739-CEBDEBA935FD}" type="presParOf" srcId="{286E826C-1FFB-4D67-BFF4-C7CAA91588B4}" destId="{49934A44-5411-4BC0-A523-60BD7A802C33}" srcOrd="1" destOrd="0" presId="urn:microsoft.com/office/officeart/2008/layout/NameandTitleOrganizationalChart"/>
    <dgm:cxn modelId="{04417A2B-59FE-467A-A588-58620ACF6674}" type="presParOf" srcId="{286E826C-1FFB-4D67-BFF4-C7CAA91588B4}" destId="{4B90BCDC-3983-4DF2-979D-9DD0A8495A8B}" srcOrd="2" destOrd="0" presId="urn:microsoft.com/office/officeart/2008/layout/NameandTitleOrganizationalChart"/>
    <dgm:cxn modelId="{51719625-D0A7-4509-B455-A2D02C1DA3D6}" type="presParOf" srcId="{5B99EC31-9B07-4E58-92E3-997C50846C78}" destId="{10464A43-47AB-4A26-8431-310ED5BCDB6B}" srcOrd="1" destOrd="0" presId="urn:microsoft.com/office/officeart/2008/layout/NameandTitleOrganizationalChart"/>
    <dgm:cxn modelId="{2AA3375D-5D0F-4FA9-94D4-7386D0DA1808}" type="presParOf" srcId="{5B99EC31-9B07-4E58-92E3-997C50846C78}" destId="{E17E5385-8954-4D42-9186-703669F71926}" srcOrd="2" destOrd="0" presId="urn:microsoft.com/office/officeart/2008/layout/NameandTitleOrganizationalChart"/>
    <dgm:cxn modelId="{66CCB533-FD16-46BF-9716-7436CF142A23}" type="presParOf" srcId="{D9FC0283-97D1-41ED-AB01-6722BDECE4DC}" destId="{78794E6D-3FC0-4F57-BDC9-BB8D69F0B6A5}" srcOrd="2" destOrd="0" presId="urn:microsoft.com/office/officeart/2008/layout/NameandTitleOrganizationalChart"/>
    <dgm:cxn modelId="{A6289037-1E9C-4EC9-B71E-BA7F38A0C541}" type="presParOf" srcId="{78794E6D-3FC0-4F57-BDC9-BB8D69F0B6A5}" destId="{B7B3427A-8F14-4E84-A521-DF7401020829}" srcOrd="0" destOrd="0" presId="urn:microsoft.com/office/officeart/2008/layout/NameandTitleOrganizationalChart"/>
    <dgm:cxn modelId="{B1A3C8DF-2FD9-432D-8BE7-B88BDBD50710}" type="presParOf" srcId="{78794E6D-3FC0-4F57-BDC9-BB8D69F0B6A5}" destId="{0D12094F-3149-490A-AFFE-6FE6B54015F0}" srcOrd="1" destOrd="0" presId="urn:microsoft.com/office/officeart/2008/layout/NameandTitleOrganizationalChart"/>
    <dgm:cxn modelId="{A93C7C8F-D70C-4E6D-AE58-5CB68437F410}" type="presParOf" srcId="{0D12094F-3149-490A-AFFE-6FE6B54015F0}" destId="{F8F7AAB2-DBAD-419F-BAAC-861B05BC39EF}" srcOrd="0" destOrd="0" presId="urn:microsoft.com/office/officeart/2008/layout/NameandTitleOrganizationalChart"/>
    <dgm:cxn modelId="{A4778195-F7A3-4E14-9880-54ECE5CEAC6B}" type="presParOf" srcId="{F8F7AAB2-DBAD-419F-BAAC-861B05BC39EF}" destId="{207BF203-9EE2-4A91-9924-B1CBA336763C}" srcOrd="0" destOrd="0" presId="urn:microsoft.com/office/officeart/2008/layout/NameandTitleOrganizationalChart"/>
    <dgm:cxn modelId="{3C5F181D-FC9C-4551-8B5F-E0D9018BFB42}" type="presParOf" srcId="{F8F7AAB2-DBAD-419F-BAAC-861B05BC39EF}" destId="{BA90D015-60A5-45DF-9045-DDFEDF4F4B38}" srcOrd="1" destOrd="0" presId="urn:microsoft.com/office/officeart/2008/layout/NameandTitleOrganizationalChart"/>
    <dgm:cxn modelId="{07A11B99-15BF-4000-9F2C-A146CEFDE5E3}" type="presParOf" srcId="{F8F7AAB2-DBAD-419F-BAAC-861B05BC39EF}" destId="{43B06835-3F27-4DCF-864F-D390135F3664}" srcOrd="2" destOrd="0" presId="urn:microsoft.com/office/officeart/2008/layout/NameandTitleOrganizationalChart"/>
    <dgm:cxn modelId="{F55807E2-2389-4F45-B9E6-9C07B3E24371}" type="presParOf" srcId="{0D12094F-3149-490A-AFFE-6FE6B54015F0}" destId="{9A37D3BC-72D5-40AE-996F-2E7B40B67A5C}" srcOrd="1" destOrd="0" presId="urn:microsoft.com/office/officeart/2008/layout/NameandTitleOrganizationalChart"/>
    <dgm:cxn modelId="{D484F40A-3A0C-4449-AF33-3EB22AE8B88F}" type="presParOf" srcId="{0D12094F-3149-490A-AFFE-6FE6B54015F0}" destId="{A3C801AA-9ED6-45C4-AB53-A6D242ED777B}" srcOrd="2" destOrd="0" presId="urn:microsoft.com/office/officeart/2008/layout/NameandTitleOrganizationalChart"/>
    <dgm:cxn modelId="{6F90A4CB-3A12-444F-AFE0-58173D0044BA}" type="presParOf" srcId="{EEEB8485-632F-4783-B43E-13018F8AF60E}" destId="{7ACB730B-218D-4C3D-80AB-5C80454D6A0B}" srcOrd="2" destOrd="0" presId="urn:microsoft.com/office/officeart/2008/layout/NameandTitleOrganizationalChart"/>
    <dgm:cxn modelId="{AC70CFEE-CF88-491A-9FF3-CF30BD78835C}" type="presParOf" srcId="{EEEB8485-632F-4783-B43E-13018F8AF60E}" destId="{0EB40B9A-3EF0-439E-B118-45FD20A19FB4}" srcOrd="3" destOrd="0" presId="urn:microsoft.com/office/officeart/2008/layout/NameandTitleOrganizationalChart"/>
    <dgm:cxn modelId="{132C7FA3-2197-4ED4-9699-635D52E49E9F}" type="presParOf" srcId="{0EB40B9A-3EF0-439E-B118-45FD20A19FB4}" destId="{A62C1346-1D8C-4EBF-B116-A3B019392803}" srcOrd="0" destOrd="0" presId="urn:microsoft.com/office/officeart/2008/layout/NameandTitleOrganizationalChart"/>
    <dgm:cxn modelId="{C51E7B10-E6B7-45AF-9F7F-53C357424CD0}" type="presParOf" srcId="{A62C1346-1D8C-4EBF-B116-A3B019392803}" destId="{5F5F8F1E-7C7B-4287-8910-72F09EAE2AD5}" srcOrd="0" destOrd="0" presId="urn:microsoft.com/office/officeart/2008/layout/NameandTitleOrganizationalChart"/>
    <dgm:cxn modelId="{1D95B309-3DB3-4B10-95A4-30BCBF11027B}" type="presParOf" srcId="{A62C1346-1D8C-4EBF-B116-A3B019392803}" destId="{FF545578-28B0-473A-84BB-39BA24135B89}" srcOrd="1" destOrd="0" presId="urn:microsoft.com/office/officeart/2008/layout/NameandTitleOrganizationalChart"/>
    <dgm:cxn modelId="{2DF91C4F-CE3A-4BF9-A8AD-42FFED694E13}" type="presParOf" srcId="{A62C1346-1D8C-4EBF-B116-A3B019392803}" destId="{E80E17B5-216A-43E3-85E2-8D3DE3E8EECD}" srcOrd="2" destOrd="0" presId="urn:microsoft.com/office/officeart/2008/layout/NameandTitleOrganizationalChart"/>
    <dgm:cxn modelId="{14F3631F-4AE2-4E73-8767-2F5E68E411C6}" type="presParOf" srcId="{0EB40B9A-3EF0-439E-B118-45FD20A19FB4}" destId="{C3C7D531-44A3-4616-8803-010E84D64E36}" srcOrd="1" destOrd="0" presId="urn:microsoft.com/office/officeart/2008/layout/NameandTitleOrganizationalChart"/>
    <dgm:cxn modelId="{08408514-F69B-498B-B188-AD746748F5E7}" type="presParOf" srcId="{C3C7D531-44A3-4616-8803-010E84D64E36}" destId="{69398271-87DC-4BBD-9A28-CE7B501CD15A}" srcOrd="0" destOrd="0" presId="urn:microsoft.com/office/officeart/2008/layout/NameandTitleOrganizationalChart"/>
    <dgm:cxn modelId="{F8C5600A-1644-4EE1-8973-42C40F5D94CA}" type="presParOf" srcId="{C3C7D531-44A3-4616-8803-010E84D64E36}" destId="{310DA936-E911-4909-B5AC-90135A07003D}" srcOrd="1" destOrd="0" presId="urn:microsoft.com/office/officeart/2008/layout/NameandTitleOrganizationalChart"/>
    <dgm:cxn modelId="{3C9AB454-F907-4D6C-A64D-B8C32DEA5981}" type="presParOf" srcId="{310DA936-E911-4909-B5AC-90135A07003D}" destId="{BE5DFA8F-4288-41F1-A3E5-42257AE2AFBE}" srcOrd="0" destOrd="0" presId="urn:microsoft.com/office/officeart/2008/layout/NameandTitleOrganizationalChart"/>
    <dgm:cxn modelId="{5CC0FF48-3D62-4AB9-B5C2-BA5C83D43682}" type="presParOf" srcId="{BE5DFA8F-4288-41F1-A3E5-42257AE2AFBE}" destId="{991608F1-5E3B-4968-8DB8-39E1963A8C80}" srcOrd="0" destOrd="0" presId="urn:microsoft.com/office/officeart/2008/layout/NameandTitleOrganizationalChart"/>
    <dgm:cxn modelId="{346C05D0-D8A0-496D-BD12-FF3B4888D0F2}" type="presParOf" srcId="{BE5DFA8F-4288-41F1-A3E5-42257AE2AFBE}" destId="{A1DA8683-5AFE-4EFE-A5DD-6F69F131D187}" srcOrd="1" destOrd="0" presId="urn:microsoft.com/office/officeart/2008/layout/NameandTitleOrganizationalChart"/>
    <dgm:cxn modelId="{C08BCBA3-1BDA-4BB6-BCB0-DB291D8D8A6F}" type="presParOf" srcId="{BE5DFA8F-4288-41F1-A3E5-42257AE2AFBE}" destId="{40B75E96-1A31-4A16-A520-F1D133897F18}" srcOrd="2" destOrd="0" presId="urn:microsoft.com/office/officeart/2008/layout/NameandTitleOrganizationalChart"/>
    <dgm:cxn modelId="{C8187018-0A74-49B1-A137-C472B8EF2A89}" type="presParOf" srcId="{310DA936-E911-4909-B5AC-90135A07003D}" destId="{D67C3C60-D462-4561-BBBE-A0C5E2E902E4}" srcOrd="1" destOrd="0" presId="urn:microsoft.com/office/officeart/2008/layout/NameandTitleOrganizationalChart"/>
    <dgm:cxn modelId="{50EF04F4-8B72-46A7-AF57-4589ABA12E15}" type="presParOf" srcId="{310DA936-E911-4909-B5AC-90135A07003D}" destId="{F283AEB5-19A9-4103-8005-BA2F1E4B49E7}" srcOrd="2" destOrd="0" presId="urn:microsoft.com/office/officeart/2008/layout/NameandTitleOrganizationalChart"/>
    <dgm:cxn modelId="{77815F22-176C-4FA6-815C-B526942D3BB2}" type="presParOf" srcId="{C3C7D531-44A3-4616-8803-010E84D64E36}" destId="{37065229-0950-4CC3-970A-F0C8DBB4B16B}" srcOrd="2" destOrd="0" presId="urn:microsoft.com/office/officeart/2008/layout/NameandTitleOrganizationalChart"/>
    <dgm:cxn modelId="{B5D34CA4-62CB-406D-AE7D-E3A30DB87C80}" type="presParOf" srcId="{C3C7D531-44A3-4616-8803-010E84D64E36}" destId="{24E227B9-95C3-49AD-883F-583ED086E190}" srcOrd="3" destOrd="0" presId="urn:microsoft.com/office/officeart/2008/layout/NameandTitleOrganizationalChart"/>
    <dgm:cxn modelId="{850F9865-9E11-418A-A9BB-93DD8C590788}" type="presParOf" srcId="{24E227B9-95C3-49AD-883F-583ED086E190}" destId="{435DDEDD-171C-44B5-A73E-86FDDBC80C5D}" srcOrd="0" destOrd="0" presId="urn:microsoft.com/office/officeart/2008/layout/NameandTitleOrganizationalChart"/>
    <dgm:cxn modelId="{922B5210-79A4-4779-8F78-26E063B8D478}" type="presParOf" srcId="{435DDEDD-171C-44B5-A73E-86FDDBC80C5D}" destId="{FA18464E-DEF5-4BC3-B372-D970E687C395}" srcOrd="0" destOrd="0" presId="urn:microsoft.com/office/officeart/2008/layout/NameandTitleOrganizationalChart"/>
    <dgm:cxn modelId="{18365406-F754-478A-81EE-008EB5F26797}" type="presParOf" srcId="{435DDEDD-171C-44B5-A73E-86FDDBC80C5D}" destId="{603FBAAD-D258-44EB-8DE2-40BAC531323C}" srcOrd="1" destOrd="0" presId="urn:microsoft.com/office/officeart/2008/layout/NameandTitleOrganizationalChart"/>
    <dgm:cxn modelId="{BEF2FC84-D8E3-4DC6-ACDE-DB47EABC63D6}" type="presParOf" srcId="{435DDEDD-171C-44B5-A73E-86FDDBC80C5D}" destId="{DCC18899-E7F7-4720-9BDB-C6D14B0E472C}" srcOrd="2" destOrd="0" presId="urn:microsoft.com/office/officeart/2008/layout/NameandTitleOrganizationalChart"/>
    <dgm:cxn modelId="{28925530-10D6-4861-BA54-41871CB8847B}" type="presParOf" srcId="{24E227B9-95C3-49AD-883F-583ED086E190}" destId="{6E1D0292-1624-415E-959B-E1665FDBD153}" srcOrd="1" destOrd="0" presId="urn:microsoft.com/office/officeart/2008/layout/NameandTitleOrganizationalChart"/>
    <dgm:cxn modelId="{62490BE7-C9BD-4B35-82C4-D041AC8197A5}" type="presParOf" srcId="{24E227B9-95C3-49AD-883F-583ED086E190}" destId="{BA0606FE-32A8-445E-9495-CAD1B62F9A95}" srcOrd="2" destOrd="0" presId="urn:microsoft.com/office/officeart/2008/layout/NameandTitleOrganizationalChart"/>
    <dgm:cxn modelId="{158657AD-1033-4811-A0C2-538066806AE8}" type="presParOf" srcId="{C3C7D531-44A3-4616-8803-010E84D64E36}" destId="{15465BB3-7758-4E95-B8F2-EEACBE45AB74}" srcOrd="4" destOrd="0" presId="urn:microsoft.com/office/officeart/2008/layout/NameandTitleOrganizationalChart"/>
    <dgm:cxn modelId="{B04B4753-ED17-4542-9441-4964F09D854C}" type="presParOf" srcId="{C3C7D531-44A3-4616-8803-010E84D64E36}" destId="{F2453B18-A052-4E57-BFD4-990C58D1EE35}" srcOrd="5" destOrd="0" presId="urn:microsoft.com/office/officeart/2008/layout/NameandTitleOrganizationalChart"/>
    <dgm:cxn modelId="{F1E7DB8F-9104-40C6-98B7-F460EAE4C97C}" type="presParOf" srcId="{F2453B18-A052-4E57-BFD4-990C58D1EE35}" destId="{24681160-773B-41EC-85DA-BCE7B355E417}" srcOrd="0" destOrd="0" presId="urn:microsoft.com/office/officeart/2008/layout/NameandTitleOrganizationalChart"/>
    <dgm:cxn modelId="{564A43F5-FD6E-47B1-8E29-1DF696521B68}" type="presParOf" srcId="{24681160-773B-41EC-85DA-BCE7B355E417}" destId="{A961670F-7858-432C-B577-838B5EC8FD82}" srcOrd="0" destOrd="0" presId="urn:microsoft.com/office/officeart/2008/layout/NameandTitleOrganizationalChart"/>
    <dgm:cxn modelId="{D4D15DF7-1DE0-4651-957B-A389A291F61D}" type="presParOf" srcId="{24681160-773B-41EC-85DA-BCE7B355E417}" destId="{4FBAA86A-4A14-4FAD-8F2D-8E15EB04F7AB}" srcOrd="1" destOrd="0" presId="urn:microsoft.com/office/officeart/2008/layout/NameandTitleOrganizationalChart"/>
    <dgm:cxn modelId="{BB1CC7E4-9876-4174-9D31-F8F5BAEB741C}" type="presParOf" srcId="{24681160-773B-41EC-85DA-BCE7B355E417}" destId="{76357878-929C-43E7-9687-D51E99BD9F76}" srcOrd="2" destOrd="0" presId="urn:microsoft.com/office/officeart/2008/layout/NameandTitleOrganizationalChart"/>
    <dgm:cxn modelId="{404307CE-2326-4167-9AD7-53C404AE4121}" type="presParOf" srcId="{F2453B18-A052-4E57-BFD4-990C58D1EE35}" destId="{0EDEB6A0-39ED-4B5F-AC13-CDC7E40A8B89}" srcOrd="1" destOrd="0" presId="urn:microsoft.com/office/officeart/2008/layout/NameandTitleOrganizationalChart"/>
    <dgm:cxn modelId="{51F1FC0C-C9EC-4C1D-AFBB-DBAAF0075B8E}" type="presParOf" srcId="{F2453B18-A052-4E57-BFD4-990C58D1EE35}" destId="{21BD863D-343A-4342-8981-519F7245131A}" srcOrd="2" destOrd="0" presId="urn:microsoft.com/office/officeart/2008/layout/NameandTitleOrganizationalChart"/>
    <dgm:cxn modelId="{F843ED4D-BBA1-4DAD-B86B-8A738C0369C9}" type="presParOf" srcId="{C3C7D531-44A3-4616-8803-010E84D64E36}" destId="{7E5C5587-FDC7-45CC-BDD0-AEC255943310}" srcOrd="6" destOrd="0" presId="urn:microsoft.com/office/officeart/2008/layout/NameandTitleOrganizationalChart"/>
    <dgm:cxn modelId="{FEDBD3F7-4399-404E-8CB3-C13B0ABBE0CA}" type="presParOf" srcId="{C3C7D531-44A3-4616-8803-010E84D64E36}" destId="{8676549F-E616-4EE5-9D2D-C633821845AB}" srcOrd="7" destOrd="0" presId="urn:microsoft.com/office/officeart/2008/layout/NameandTitleOrganizationalChart"/>
    <dgm:cxn modelId="{8A607D01-A9B7-48F8-9B7A-C3DB8FD1F691}" type="presParOf" srcId="{8676549F-E616-4EE5-9D2D-C633821845AB}" destId="{52918B4C-C135-47B7-B549-7B240DC1B454}" srcOrd="0" destOrd="0" presId="urn:microsoft.com/office/officeart/2008/layout/NameandTitleOrganizationalChart"/>
    <dgm:cxn modelId="{8624777E-6E89-47D5-AEF7-9555F38A9C4E}" type="presParOf" srcId="{52918B4C-C135-47B7-B549-7B240DC1B454}" destId="{F7F97F8C-867B-43CD-89DF-A214BC8D12D9}" srcOrd="0" destOrd="0" presId="urn:microsoft.com/office/officeart/2008/layout/NameandTitleOrganizationalChart"/>
    <dgm:cxn modelId="{E5094531-8F23-4939-BD45-0383E4EE3105}" type="presParOf" srcId="{52918B4C-C135-47B7-B549-7B240DC1B454}" destId="{67476C88-EF35-4AAF-9D0A-D50A7C0C7794}" srcOrd="1" destOrd="0" presId="urn:microsoft.com/office/officeart/2008/layout/NameandTitleOrganizationalChart"/>
    <dgm:cxn modelId="{332D244B-5E5F-4A7C-81A0-A91C3E205E76}" type="presParOf" srcId="{52918B4C-C135-47B7-B549-7B240DC1B454}" destId="{60BAFF07-FDBF-4E79-B3EF-8E344A2500E3}" srcOrd="2" destOrd="0" presId="urn:microsoft.com/office/officeart/2008/layout/NameandTitleOrganizationalChart"/>
    <dgm:cxn modelId="{B9786DE5-8FBB-408F-BF67-F61F1D1AC4FA}" type="presParOf" srcId="{8676549F-E616-4EE5-9D2D-C633821845AB}" destId="{14EDA148-3B0B-4FBB-810A-3CD1214CB12C}" srcOrd="1" destOrd="0" presId="urn:microsoft.com/office/officeart/2008/layout/NameandTitleOrganizationalChart"/>
    <dgm:cxn modelId="{5DE8C703-032F-40B9-B3D5-20591A91BA72}" type="presParOf" srcId="{8676549F-E616-4EE5-9D2D-C633821845AB}" destId="{2109DE37-9719-40A9-9B10-0A5BF3322D88}" srcOrd="2" destOrd="0" presId="urn:microsoft.com/office/officeart/2008/layout/NameandTitleOrganizationalChart"/>
    <dgm:cxn modelId="{3E169897-8A17-427B-9E82-B09B9464EF78}" type="presParOf" srcId="{0EB40B9A-3EF0-439E-B118-45FD20A19FB4}" destId="{71002185-C257-4EB2-818C-C3C2B7696210}" srcOrd="2" destOrd="0" presId="urn:microsoft.com/office/officeart/2008/layout/NameandTitleOrganizationalChart"/>
    <dgm:cxn modelId="{B97D4808-431A-46EE-98FF-2647F8549394}" type="presParOf" srcId="{EEEB8485-632F-4783-B43E-13018F8AF60E}" destId="{7679C5E1-5807-4D1B-9AC1-DEF03AC87BD7}" srcOrd="4" destOrd="0" presId="urn:microsoft.com/office/officeart/2008/layout/NameandTitleOrganizationalChart"/>
    <dgm:cxn modelId="{3222F87E-7C75-4D8A-8941-B3DB39AA8431}" type="presParOf" srcId="{EEEB8485-632F-4783-B43E-13018F8AF60E}" destId="{024DAB1B-8D1A-48EC-A11F-068A43351043}" srcOrd="5" destOrd="0" presId="urn:microsoft.com/office/officeart/2008/layout/NameandTitleOrganizationalChart"/>
    <dgm:cxn modelId="{A8BA835B-1C1E-4058-8662-84517BE1AE9D}" type="presParOf" srcId="{024DAB1B-8D1A-48EC-A11F-068A43351043}" destId="{46F993C7-4B8A-4D59-99E4-12BF1C4BD4F8}" srcOrd="0" destOrd="0" presId="urn:microsoft.com/office/officeart/2008/layout/NameandTitleOrganizationalChart"/>
    <dgm:cxn modelId="{77C4A248-413C-41F2-BD0C-87BAAF36AF60}" type="presParOf" srcId="{46F993C7-4B8A-4D59-99E4-12BF1C4BD4F8}" destId="{BE832915-28F5-4FD3-A0C5-94D81D936B7E}" srcOrd="0" destOrd="0" presId="urn:microsoft.com/office/officeart/2008/layout/NameandTitleOrganizationalChart"/>
    <dgm:cxn modelId="{4195BCC8-4F57-4B8C-8FBC-DA54AD2E26A2}" type="presParOf" srcId="{46F993C7-4B8A-4D59-99E4-12BF1C4BD4F8}" destId="{C298271C-684D-4A95-B1D9-43414D08185C}" srcOrd="1" destOrd="0" presId="urn:microsoft.com/office/officeart/2008/layout/NameandTitleOrganizationalChart"/>
    <dgm:cxn modelId="{A00B3D39-48D4-4638-8504-EC4FCC54C247}" type="presParOf" srcId="{46F993C7-4B8A-4D59-99E4-12BF1C4BD4F8}" destId="{F53235D7-486C-4B46-B83E-E3C0CC3A78A1}" srcOrd="2" destOrd="0" presId="urn:microsoft.com/office/officeart/2008/layout/NameandTitleOrganizationalChart"/>
    <dgm:cxn modelId="{965E6743-84AE-4CB2-B164-346AB1E2E840}" type="presParOf" srcId="{024DAB1B-8D1A-48EC-A11F-068A43351043}" destId="{67E9AADE-41FA-477F-8748-1D23B10CB6F8}" srcOrd="1" destOrd="0" presId="urn:microsoft.com/office/officeart/2008/layout/NameandTitleOrganizationalChart"/>
    <dgm:cxn modelId="{D0F050FE-E7D7-47AD-96BF-956F8DD7AFB7}" type="presParOf" srcId="{024DAB1B-8D1A-48EC-A11F-068A43351043}" destId="{9DFAC725-05DA-42B3-A625-63FE6377B618}" srcOrd="2" destOrd="0" presId="urn:microsoft.com/office/officeart/2008/layout/NameandTitleOrganizationalChart"/>
    <dgm:cxn modelId="{648C3487-03ED-4052-AD82-9C3EBF7A8EF0}" type="presParOf" srcId="{EB4EA082-F8F1-40DC-9C5A-A7EE2433DBEC}" destId="{131A909B-F355-43BA-B40B-850041D0A808}" srcOrd="2" destOrd="0" presId="urn:microsoft.com/office/officeart/2008/layout/NameandTitleOrganizationalChart"/>
    <dgm:cxn modelId="{269D4273-8419-4195-A0E4-5B8088C451AC}" type="presParOf" srcId="{6E7255DB-C6F6-485F-A723-FF31CAC9D4C0}" destId="{0C47B8DA-DD2F-4E74-B17D-5A1E7D88A972}" srcOrd="2" destOrd="0" presId="urn:microsoft.com/office/officeart/2008/layout/NameandTitleOrganizationalChart"/>
    <dgm:cxn modelId="{E75B12E4-82D1-41B2-B853-A5E51EDE3DF3}" type="presParOf" srcId="{0C47B8DA-DD2F-4E74-B17D-5A1E7D88A972}" destId="{FFA13DB7-6A50-4FAB-9643-FD279330DE7D}" srcOrd="0" destOrd="0" presId="urn:microsoft.com/office/officeart/2008/layout/NameandTitleOrganizationalChart"/>
    <dgm:cxn modelId="{9029935A-3144-4479-88A0-48B54D78D7A0}" type="presParOf" srcId="{0C47B8DA-DD2F-4E74-B17D-5A1E7D88A972}" destId="{87FBEF6F-E1DB-47EB-9962-95616395823E}" srcOrd="1" destOrd="0" presId="urn:microsoft.com/office/officeart/2008/layout/NameandTitleOrganizationalChart"/>
    <dgm:cxn modelId="{E864DB05-7F2C-4655-999D-57AF831E8BF9}" type="presParOf" srcId="{87FBEF6F-E1DB-47EB-9962-95616395823E}" destId="{27C82F78-3B7E-4F6B-8DDC-5DEDA6F3F849}" srcOrd="0" destOrd="0" presId="urn:microsoft.com/office/officeart/2008/layout/NameandTitleOrganizationalChart"/>
    <dgm:cxn modelId="{F210804B-114F-4A73-8EC3-3B249736B83A}" type="presParOf" srcId="{27C82F78-3B7E-4F6B-8DDC-5DEDA6F3F849}" destId="{52EA11BD-4BF3-4848-9A58-2BE6D98A5AEF}" srcOrd="0" destOrd="0" presId="urn:microsoft.com/office/officeart/2008/layout/NameandTitleOrganizationalChart"/>
    <dgm:cxn modelId="{54E6988F-A47A-4BC8-B0FD-1BCC34C5F862}" type="presParOf" srcId="{27C82F78-3B7E-4F6B-8DDC-5DEDA6F3F849}" destId="{DA7DF16D-A001-4106-9455-B69B4F2ABA42}" srcOrd="1" destOrd="0" presId="urn:microsoft.com/office/officeart/2008/layout/NameandTitleOrganizationalChart"/>
    <dgm:cxn modelId="{E4BA1131-0BA4-4645-B6B2-9A0D0044B1EA}" type="presParOf" srcId="{27C82F78-3B7E-4F6B-8DDC-5DEDA6F3F849}" destId="{7839F83B-DC98-4EA3-9B65-845D4C3D737A}" srcOrd="2" destOrd="0" presId="urn:microsoft.com/office/officeart/2008/layout/NameandTitleOrganizationalChart"/>
    <dgm:cxn modelId="{BD3AA866-756C-4E06-A0DF-04C3D6372703}" type="presParOf" srcId="{87FBEF6F-E1DB-47EB-9962-95616395823E}" destId="{9E58A672-6B6B-453F-8192-CA8B0962F84E}" srcOrd="1" destOrd="0" presId="urn:microsoft.com/office/officeart/2008/layout/NameandTitleOrganizationalChart"/>
    <dgm:cxn modelId="{D282E7A0-7A96-4F23-A3EB-95B12142F058}" type="presParOf" srcId="{87FBEF6F-E1DB-47EB-9962-95616395823E}" destId="{549A4FCB-74E2-49B6-966A-F3C9DAD8ED98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1E6D087-1169-4484-9F3F-023F981CB684}" type="doc">
      <dgm:prSet loTypeId="urn:microsoft.com/office/officeart/2005/8/layout/architecture+Icon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fr-FR"/>
        </a:p>
      </dgm:t>
    </dgm:pt>
    <dgm:pt modelId="{7E4AC488-9FAD-4BA5-A094-ED591D7BF1C9}">
      <dgm:prSet phldrT="[Texte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b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RECRUTEMENT DE: </a:t>
          </a:r>
        </a:p>
        <a:p>
          <a:r>
            <a:rPr lang="fr-FR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fr-FR" b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02 RESSOURCES HUMAINES QUALIFIEES AU BENIN  POUR OCCUPER LES POSTES CHARGE DU BUDGET ET CHARGE DE FACTURATION RECOUVREMENT ET TRESORERIE </a:t>
          </a:r>
        </a:p>
        <a:p>
          <a:endParaRPr lang="fr-FR" b="1" dirty="0" smtClean="0">
            <a:ln w="11430"/>
            <a:solidFill>
              <a:schemeClr val="tx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fr-FR" b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UNE RESSOURCE HUMAINE QUALIFIEE AU CONGO BRAZZAVILLE POUR RENFORCER LE RFC L’EFFECTIF</a:t>
          </a:r>
        </a:p>
      </dgm:t>
    </dgm:pt>
    <dgm:pt modelId="{D25F5912-7A1D-4A93-911D-D2DFB8D96857}" type="parTrans" cxnId="{3642731A-2820-424F-B3E1-CF8D1D3A2C3F}">
      <dgm:prSet/>
      <dgm:spPr/>
      <dgm:t>
        <a:bodyPr/>
        <a:lstStyle/>
        <a:p>
          <a:endParaRPr lang="fr-FR"/>
        </a:p>
      </dgm:t>
    </dgm:pt>
    <dgm:pt modelId="{1CDCC814-3AAC-49BA-9C41-7C6485557C2F}" type="sibTrans" cxnId="{3642731A-2820-424F-B3E1-CF8D1D3A2C3F}">
      <dgm:prSet/>
      <dgm:spPr/>
      <dgm:t>
        <a:bodyPr/>
        <a:lstStyle/>
        <a:p>
          <a:endParaRPr lang="fr-FR"/>
        </a:p>
      </dgm:t>
    </dgm:pt>
    <dgm:pt modelId="{03000931-D8CC-4F87-A441-5D7CA74C1739}">
      <dgm:prSet phldrT="[Texte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b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BESOINS DE MATERIELS DE TRAVAIL (ORDINATEURS DONT 02 PORTATIFS)</a:t>
          </a:r>
          <a:endParaRPr lang="fr-FR" dirty="0">
            <a:solidFill>
              <a:schemeClr val="tx1"/>
            </a:solidFill>
          </a:endParaRPr>
        </a:p>
      </dgm:t>
    </dgm:pt>
    <dgm:pt modelId="{D9C52632-A62D-4AC0-83E0-A62B93678101}" type="parTrans" cxnId="{9204434C-8767-4586-A805-95A99ABC5797}">
      <dgm:prSet/>
      <dgm:spPr/>
      <dgm:t>
        <a:bodyPr/>
        <a:lstStyle/>
        <a:p>
          <a:endParaRPr lang="fr-FR"/>
        </a:p>
      </dgm:t>
    </dgm:pt>
    <dgm:pt modelId="{2F796BBC-B3A9-4D40-AE79-A0C2A521DECA}" type="sibTrans" cxnId="{9204434C-8767-4586-A805-95A99ABC5797}">
      <dgm:prSet/>
      <dgm:spPr/>
      <dgm:t>
        <a:bodyPr/>
        <a:lstStyle/>
        <a:p>
          <a:endParaRPr lang="fr-FR"/>
        </a:p>
      </dgm:t>
    </dgm:pt>
    <dgm:pt modelId="{FE15C65E-C2F8-4DFD-A832-201304F13A07}">
      <dgm:prSet phldrT="[Texte]"/>
      <dgm:spPr>
        <a:solidFill>
          <a:srgbClr val="CC6600"/>
        </a:solidFill>
      </dgm:spPr>
      <dgm:t>
        <a:bodyPr/>
        <a:lstStyle/>
        <a:p>
          <a:r>
            <a:rPr lang="fr-FR" b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AUGMENTATION DU NOMBRE D’UTILISATEURS DE LA SOLUTION SAGE ET D’UN CONTRAT D’ASSISTANCE SAGE</a:t>
          </a:r>
          <a:endParaRPr lang="fr-FR" dirty="0">
            <a:solidFill>
              <a:schemeClr val="tx1"/>
            </a:solidFill>
          </a:endParaRPr>
        </a:p>
      </dgm:t>
    </dgm:pt>
    <dgm:pt modelId="{62D66242-89C3-446B-9077-71FD1363791B}" type="parTrans" cxnId="{CB7CCCD9-B1B6-4FE1-BDA4-3AFD9F57F465}">
      <dgm:prSet/>
      <dgm:spPr/>
      <dgm:t>
        <a:bodyPr/>
        <a:lstStyle/>
        <a:p>
          <a:endParaRPr lang="fr-FR"/>
        </a:p>
      </dgm:t>
    </dgm:pt>
    <dgm:pt modelId="{F995D277-CE47-44DA-B495-3D7CCA4BADA7}" type="sibTrans" cxnId="{CB7CCCD9-B1B6-4FE1-BDA4-3AFD9F57F465}">
      <dgm:prSet/>
      <dgm:spPr/>
      <dgm:t>
        <a:bodyPr/>
        <a:lstStyle/>
        <a:p>
          <a:endParaRPr lang="fr-FR"/>
        </a:p>
      </dgm:t>
    </dgm:pt>
    <dgm:pt modelId="{D80980FB-7D36-4291-87DF-2CD8E056C419}" type="pres">
      <dgm:prSet presAssocID="{D1E6D087-1169-4484-9F3F-023F981CB68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477BA6BA-AC7C-46A0-AFC1-D0ABF6BF8FCD}" type="pres">
      <dgm:prSet presAssocID="{7E4AC488-9FAD-4BA5-A094-ED591D7BF1C9}" presName="vertOne" presStyleCnt="0"/>
      <dgm:spPr/>
      <dgm:t>
        <a:bodyPr/>
        <a:lstStyle/>
        <a:p>
          <a:endParaRPr lang="fr-FR"/>
        </a:p>
      </dgm:t>
    </dgm:pt>
    <dgm:pt modelId="{EBCA5D3A-2545-4B45-B5D2-19223B4B46B6}" type="pres">
      <dgm:prSet presAssocID="{7E4AC488-9FAD-4BA5-A094-ED591D7BF1C9}" presName="txOne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C3540B2-414F-4CD4-A978-48B9E1E759E1}" type="pres">
      <dgm:prSet presAssocID="{7E4AC488-9FAD-4BA5-A094-ED591D7BF1C9}" presName="horzOne" presStyleCnt="0"/>
      <dgm:spPr/>
      <dgm:t>
        <a:bodyPr/>
        <a:lstStyle/>
        <a:p>
          <a:endParaRPr lang="fr-FR"/>
        </a:p>
      </dgm:t>
    </dgm:pt>
    <dgm:pt modelId="{71521E0C-7B44-450F-B6AE-CE26861A43D2}" type="pres">
      <dgm:prSet presAssocID="{1CDCC814-3AAC-49BA-9C41-7C6485557C2F}" presName="sibSpaceOne" presStyleCnt="0"/>
      <dgm:spPr/>
      <dgm:t>
        <a:bodyPr/>
        <a:lstStyle/>
        <a:p>
          <a:endParaRPr lang="fr-FR"/>
        </a:p>
      </dgm:t>
    </dgm:pt>
    <dgm:pt modelId="{F89CEB34-12C2-4AFC-83C7-8BF7EAC2E39A}" type="pres">
      <dgm:prSet presAssocID="{03000931-D8CC-4F87-A441-5D7CA74C1739}" presName="vertOne" presStyleCnt="0"/>
      <dgm:spPr/>
      <dgm:t>
        <a:bodyPr/>
        <a:lstStyle/>
        <a:p>
          <a:endParaRPr lang="fr-FR"/>
        </a:p>
      </dgm:t>
    </dgm:pt>
    <dgm:pt modelId="{2D2C8FF7-CCDC-420D-A91F-BA26167C72B2}" type="pres">
      <dgm:prSet presAssocID="{03000931-D8CC-4F87-A441-5D7CA74C1739}" presName="txOne" presStyleLbl="node0" presStyleIdx="1" presStyleCnt="3" custLinFactNeighborX="127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16B9418-C78B-4139-BB01-A10C0656ADAD}" type="pres">
      <dgm:prSet presAssocID="{03000931-D8CC-4F87-A441-5D7CA74C1739}" presName="horzOne" presStyleCnt="0"/>
      <dgm:spPr/>
      <dgm:t>
        <a:bodyPr/>
        <a:lstStyle/>
        <a:p>
          <a:endParaRPr lang="fr-FR"/>
        </a:p>
      </dgm:t>
    </dgm:pt>
    <dgm:pt modelId="{5D6B86A8-025F-4B0F-A9FD-15B52862BBDE}" type="pres">
      <dgm:prSet presAssocID="{2F796BBC-B3A9-4D40-AE79-A0C2A521DECA}" presName="sibSpaceOne" presStyleCnt="0"/>
      <dgm:spPr/>
      <dgm:t>
        <a:bodyPr/>
        <a:lstStyle/>
        <a:p>
          <a:endParaRPr lang="fr-FR"/>
        </a:p>
      </dgm:t>
    </dgm:pt>
    <dgm:pt modelId="{D931A2DA-D8F1-4829-B127-7A348BBFAE87}" type="pres">
      <dgm:prSet presAssocID="{FE15C65E-C2F8-4DFD-A832-201304F13A07}" presName="vertOne" presStyleCnt="0"/>
      <dgm:spPr/>
      <dgm:t>
        <a:bodyPr/>
        <a:lstStyle/>
        <a:p>
          <a:endParaRPr lang="fr-FR"/>
        </a:p>
      </dgm:t>
    </dgm:pt>
    <dgm:pt modelId="{47466FF1-34DF-40F1-A48A-F37DE4809965}" type="pres">
      <dgm:prSet presAssocID="{FE15C65E-C2F8-4DFD-A832-201304F13A07}" presName="txOne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0DB820E-CF14-4C49-AB94-3E8A298F1A3F}" type="pres">
      <dgm:prSet presAssocID="{FE15C65E-C2F8-4DFD-A832-201304F13A07}" presName="horzOne" presStyleCnt="0"/>
      <dgm:spPr/>
      <dgm:t>
        <a:bodyPr/>
        <a:lstStyle/>
        <a:p>
          <a:endParaRPr lang="fr-FR"/>
        </a:p>
      </dgm:t>
    </dgm:pt>
  </dgm:ptLst>
  <dgm:cxnLst>
    <dgm:cxn modelId="{3642731A-2820-424F-B3E1-CF8D1D3A2C3F}" srcId="{D1E6D087-1169-4484-9F3F-023F981CB684}" destId="{7E4AC488-9FAD-4BA5-A094-ED591D7BF1C9}" srcOrd="0" destOrd="0" parTransId="{D25F5912-7A1D-4A93-911D-D2DFB8D96857}" sibTransId="{1CDCC814-3AAC-49BA-9C41-7C6485557C2F}"/>
    <dgm:cxn modelId="{9204434C-8767-4586-A805-95A99ABC5797}" srcId="{D1E6D087-1169-4484-9F3F-023F981CB684}" destId="{03000931-D8CC-4F87-A441-5D7CA74C1739}" srcOrd="1" destOrd="0" parTransId="{D9C52632-A62D-4AC0-83E0-A62B93678101}" sibTransId="{2F796BBC-B3A9-4D40-AE79-A0C2A521DECA}"/>
    <dgm:cxn modelId="{5494EAA4-6142-44D7-AE05-75BD206FDD8F}" type="presOf" srcId="{03000931-D8CC-4F87-A441-5D7CA74C1739}" destId="{2D2C8FF7-CCDC-420D-A91F-BA26167C72B2}" srcOrd="0" destOrd="0" presId="urn:microsoft.com/office/officeart/2005/8/layout/architecture+Icon"/>
    <dgm:cxn modelId="{CB7CCCD9-B1B6-4FE1-BDA4-3AFD9F57F465}" srcId="{D1E6D087-1169-4484-9F3F-023F981CB684}" destId="{FE15C65E-C2F8-4DFD-A832-201304F13A07}" srcOrd="2" destOrd="0" parTransId="{62D66242-89C3-446B-9077-71FD1363791B}" sibTransId="{F995D277-CE47-44DA-B495-3D7CCA4BADA7}"/>
    <dgm:cxn modelId="{6C88BB1A-E12C-4404-95DA-4667C67CCD97}" type="presOf" srcId="{7E4AC488-9FAD-4BA5-A094-ED591D7BF1C9}" destId="{EBCA5D3A-2545-4B45-B5D2-19223B4B46B6}" srcOrd="0" destOrd="0" presId="urn:microsoft.com/office/officeart/2005/8/layout/architecture+Icon"/>
    <dgm:cxn modelId="{049DFA44-9A04-4FE4-936F-881A65FCB66E}" type="presOf" srcId="{D1E6D087-1169-4484-9F3F-023F981CB684}" destId="{D80980FB-7D36-4291-87DF-2CD8E056C419}" srcOrd="0" destOrd="0" presId="urn:microsoft.com/office/officeart/2005/8/layout/architecture+Icon"/>
    <dgm:cxn modelId="{DDCC1B8C-A804-4013-92DB-562120177D5E}" type="presOf" srcId="{FE15C65E-C2F8-4DFD-A832-201304F13A07}" destId="{47466FF1-34DF-40F1-A48A-F37DE4809965}" srcOrd="0" destOrd="0" presId="urn:microsoft.com/office/officeart/2005/8/layout/architecture+Icon"/>
    <dgm:cxn modelId="{CA212C82-922C-44BF-9CA2-C76D177394A4}" type="presParOf" srcId="{D80980FB-7D36-4291-87DF-2CD8E056C419}" destId="{477BA6BA-AC7C-46A0-AFC1-D0ABF6BF8FCD}" srcOrd="0" destOrd="0" presId="urn:microsoft.com/office/officeart/2005/8/layout/architecture+Icon"/>
    <dgm:cxn modelId="{57D8A701-D3C5-4A54-AF48-735E9C0E34F0}" type="presParOf" srcId="{477BA6BA-AC7C-46A0-AFC1-D0ABF6BF8FCD}" destId="{EBCA5D3A-2545-4B45-B5D2-19223B4B46B6}" srcOrd="0" destOrd="0" presId="urn:microsoft.com/office/officeart/2005/8/layout/architecture+Icon"/>
    <dgm:cxn modelId="{EC9DC924-801D-4EFD-A570-F3D0806F878D}" type="presParOf" srcId="{477BA6BA-AC7C-46A0-AFC1-D0ABF6BF8FCD}" destId="{4C3540B2-414F-4CD4-A978-48B9E1E759E1}" srcOrd="1" destOrd="0" presId="urn:microsoft.com/office/officeart/2005/8/layout/architecture+Icon"/>
    <dgm:cxn modelId="{32886A5C-7FD0-4A4B-89BC-5AA4D53F4443}" type="presParOf" srcId="{D80980FB-7D36-4291-87DF-2CD8E056C419}" destId="{71521E0C-7B44-450F-B6AE-CE26861A43D2}" srcOrd="1" destOrd="0" presId="urn:microsoft.com/office/officeart/2005/8/layout/architecture+Icon"/>
    <dgm:cxn modelId="{AD4D4250-AE54-4365-B8D5-69684BEC070B}" type="presParOf" srcId="{D80980FB-7D36-4291-87DF-2CD8E056C419}" destId="{F89CEB34-12C2-4AFC-83C7-8BF7EAC2E39A}" srcOrd="2" destOrd="0" presId="urn:microsoft.com/office/officeart/2005/8/layout/architecture+Icon"/>
    <dgm:cxn modelId="{88E1D0B2-A0A3-4F38-8196-21812D74533D}" type="presParOf" srcId="{F89CEB34-12C2-4AFC-83C7-8BF7EAC2E39A}" destId="{2D2C8FF7-CCDC-420D-A91F-BA26167C72B2}" srcOrd="0" destOrd="0" presId="urn:microsoft.com/office/officeart/2005/8/layout/architecture+Icon"/>
    <dgm:cxn modelId="{8B17C1D4-FC49-46CE-BC45-B6C5E2DC1036}" type="presParOf" srcId="{F89CEB34-12C2-4AFC-83C7-8BF7EAC2E39A}" destId="{B16B9418-C78B-4139-BB01-A10C0656ADAD}" srcOrd="1" destOrd="0" presId="urn:microsoft.com/office/officeart/2005/8/layout/architecture+Icon"/>
    <dgm:cxn modelId="{B20B4CA4-89BB-4871-BC8C-64CC9EB81A78}" type="presParOf" srcId="{D80980FB-7D36-4291-87DF-2CD8E056C419}" destId="{5D6B86A8-025F-4B0F-A9FD-15B52862BBDE}" srcOrd="3" destOrd="0" presId="urn:microsoft.com/office/officeart/2005/8/layout/architecture+Icon"/>
    <dgm:cxn modelId="{B2661DC8-D412-4549-8A72-77B3E5DDEB03}" type="presParOf" srcId="{D80980FB-7D36-4291-87DF-2CD8E056C419}" destId="{D931A2DA-D8F1-4829-B127-7A348BBFAE87}" srcOrd="4" destOrd="0" presId="urn:microsoft.com/office/officeart/2005/8/layout/architecture+Icon"/>
    <dgm:cxn modelId="{BCEFA5BA-9010-4C46-89F7-0A4E522754DC}" type="presParOf" srcId="{D931A2DA-D8F1-4829-B127-7A348BBFAE87}" destId="{47466FF1-34DF-40F1-A48A-F37DE4809965}" srcOrd="0" destOrd="0" presId="urn:microsoft.com/office/officeart/2005/8/layout/architecture+Icon"/>
    <dgm:cxn modelId="{0C2815A3-1BB7-4AB4-85FC-C2E0073CE400}" type="presParOf" srcId="{D931A2DA-D8F1-4829-B127-7A348BBFAE87}" destId="{F0DB820E-CF14-4C49-AB94-3E8A298F1A3F}" srcOrd="1" destOrd="0" presId="urn:microsoft.com/office/officeart/2005/8/layout/architecture+Icon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B5A406-FA58-4D20-8940-E35BD2D87A9C}">
      <dsp:nvSpPr>
        <dsp:cNvPr id="0" name=""/>
        <dsp:cNvSpPr/>
      </dsp:nvSpPr>
      <dsp:spPr>
        <a:xfrm>
          <a:off x="2869" y="26853"/>
          <a:ext cx="2797467" cy="8352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1</a:t>
          </a:r>
          <a:endParaRPr lang="fr-FR" sz="3600" kern="1200" dirty="0"/>
        </a:p>
      </dsp:txBody>
      <dsp:txXfrm>
        <a:off x="2869" y="26853"/>
        <a:ext cx="2797467" cy="835200"/>
      </dsp:txXfrm>
    </dsp:sp>
    <dsp:sp modelId="{092DA7DF-E203-48BC-BEA6-F38554831486}">
      <dsp:nvSpPr>
        <dsp:cNvPr id="0" name=""/>
        <dsp:cNvSpPr/>
      </dsp:nvSpPr>
      <dsp:spPr>
        <a:xfrm>
          <a:off x="2869" y="862053"/>
          <a:ext cx="2797467" cy="350262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800" b="1" kern="1200" dirty="0" smtClean="0"/>
            <a:t>Prévoir les risques financiers, comptables, fiscaux, juridiques et sociaux de l’entreprise </a:t>
          </a:r>
          <a:endParaRPr lang="fr-FR" sz="2800" b="1" kern="1200" dirty="0"/>
        </a:p>
      </dsp:txBody>
      <dsp:txXfrm>
        <a:off x="2869" y="862053"/>
        <a:ext cx="2797467" cy="3502620"/>
      </dsp:txXfrm>
    </dsp:sp>
    <dsp:sp modelId="{FDC94594-877B-48D1-8A4F-4659F581154B}">
      <dsp:nvSpPr>
        <dsp:cNvPr id="0" name=""/>
        <dsp:cNvSpPr/>
      </dsp:nvSpPr>
      <dsp:spPr>
        <a:xfrm>
          <a:off x="3191982" y="26853"/>
          <a:ext cx="2797467" cy="835200"/>
        </a:xfrm>
        <a:prstGeom prst="rect">
          <a:avLst/>
        </a:prstGeom>
        <a:gradFill rotWithShape="0">
          <a:gsLst>
            <a:gs pos="0">
              <a:schemeClr val="accent4">
                <a:hueOff val="5197847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7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7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197847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2</a:t>
          </a:r>
          <a:endParaRPr lang="fr-FR" sz="3600" kern="1200" dirty="0"/>
        </a:p>
      </dsp:txBody>
      <dsp:txXfrm>
        <a:off x="3191982" y="26853"/>
        <a:ext cx="2797467" cy="835200"/>
      </dsp:txXfrm>
    </dsp:sp>
    <dsp:sp modelId="{B3FBD5CF-EB98-45E3-98EA-F680D87C1C39}">
      <dsp:nvSpPr>
        <dsp:cNvPr id="0" name=""/>
        <dsp:cNvSpPr/>
      </dsp:nvSpPr>
      <dsp:spPr>
        <a:xfrm>
          <a:off x="3191982" y="862053"/>
          <a:ext cx="2797467" cy="3502620"/>
        </a:xfrm>
        <a:prstGeom prst="rect">
          <a:avLst/>
        </a:prstGeom>
        <a:solidFill>
          <a:schemeClr val="accent4">
            <a:tint val="40000"/>
            <a:alpha val="90000"/>
            <a:hueOff val="5756959"/>
            <a:satOff val="-30630"/>
            <a:lumOff val="-1745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5756959"/>
              <a:satOff val="-30630"/>
              <a:lumOff val="-17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800" b="1" kern="1200" dirty="0" smtClean="0"/>
            <a:t>Développer des outils d’aide à la prise de décision stratégique </a:t>
          </a:r>
          <a:endParaRPr lang="fr-FR" sz="2800" b="1" kern="1200" dirty="0"/>
        </a:p>
      </dsp:txBody>
      <dsp:txXfrm>
        <a:off x="3191982" y="862053"/>
        <a:ext cx="2797467" cy="3502620"/>
      </dsp:txXfrm>
    </dsp:sp>
    <dsp:sp modelId="{C397889F-1A84-4DCB-8CE8-970017417D51}">
      <dsp:nvSpPr>
        <dsp:cNvPr id="0" name=""/>
        <dsp:cNvSpPr/>
      </dsp:nvSpPr>
      <dsp:spPr>
        <a:xfrm>
          <a:off x="6381095" y="26853"/>
          <a:ext cx="2797467" cy="835200"/>
        </a:xfrm>
        <a:prstGeom prst="rect">
          <a:avLst/>
        </a:prstGeom>
        <a:gradFill rotWithShape="0">
          <a:gsLst>
            <a:gs pos="0">
              <a:schemeClr val="accent4">
                <a:hueOff val="10395693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3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3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3</a:t>
          </a:r>
          <a:endParaRPr lang="fr-FR" sz="3600" kern="1200" dirty="0"/>
        </a:p>
      </dsp:txBody>
      <dsp:txXfrm>
        <a:off x="6381095" y="26853"/>
        <a:ext cx="2797467" cy="835200"/>
      </dsp:txXfrm>
    </dsp:sp>
    <dsp:sp modelId="{D7DC3530-AF09-42AE-A7AC-7E9FCAD0AEA6}">
      <dsp:nvSpPr>
        <dsp:cNvPr id="0" name=""/>
        <dsp:cNvSpPr/>
      </dsp:nvSpPr>
      <dsp:spPr>
        <a:xfrm>
          <a:off x="6381095" y="862053"/>
          <a:ext cx="2797467" cy="3502620"/>
        </a:xfrm>
        <a:prstGeom prst="rect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800" b="1" kern="1200" dirty="0" smtClean="0"/>
            <a:t>Planifier le développement de l’entreprise en collaboration étroite avec la Direction Générale</a:t>
          </a:r>
          <a:endParaRPr lang="fr-FR" sz="2800" b="1" kern="1200" dirty="0"/>
        </a:p>
      </dsp:txBody>
      <dsp:txXfrm>
        <a:off x="6381095" y="862053"/>
        <a:ext cx="2797467" cy="35026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B3D35-FDFE-49BB-8A09-7B524FC49E91}">
      <dsp:nvSpPr>
        <dsp:cNvPr id="0" name=""/>
        <dsp:cNvSpPr/>
      </dsp:nvSpPr>
      <dsp:spPr>
        <a:xfrm>
          <a:off x="0" y="0"/>
          <a:ext cx="4345627" cy="434562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CE34AC2-32AA-4874-9728-ED8557D75B70}">
      <dsp:nvSpPr>
        <dsp:cNvPr id="0" name=""/>
        <dsp:cNvSpPr/>
      </dsp:nvSpPr>
      <dsp:spPr>
        <a:xfrm>
          <a:off x="2172813" y="0"/>
          <a:ext cx="5955186" cy="43456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b="1" kern="120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BUDGET GENERAL GMC EXERCICE 2022</a:t>
          </a:r>
          <a:endParaRPr lang="fr-FR" sz="1900" kern="1200" dirty="0"/>
        </a:p>
      </dsp:txBody>
      <dsp:txXfrm>
        <a:off x="2172813" y="0"/>
        <a:ext cx="5955186" cy="923445"/>
      </dsp:txXfrm>
    </dsp:sp>
    <dsp:sp modelId="{3B6EC2D0-FAE0-4B58-9F36-335A672A4FA8}">
      <dsp:nvSpPr>
        <dsp:cNvPr id="0" name=""/>
        <dsp:cNvSpPr/>
      </dsp:nvSpPr>
      <dsp:spPr>
        <a:xfrm>
          <a:off x="570363" y="923445"/>
          <a:ext cx="3204899" cy="320489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2ED790-210C-4B7E-BA5B-DCE1FC97E64F}">
      <dsp:nvSpPr>
        <dsp:cNvPr id="0" name=""/>
        <dsp:cNvSpPr/>
      </dsp:nvSpPr>
      <dsp:spPr>
        <a:xfrm>
          <a:off x="2172813" y="923445"/>
          <a:ext cx="5955186" cy="32048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b="1" kern="120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ETATS FINANCIERS EXERCICE 2021</a:t>
          </a:r>
          <a:endParaRPr lang="fr-FR" sz="1900" kern="1200" dirty="0"/>
        </a:p>
      </dsp:txBody>
      <dsp:txXfrm>
        <a:off x="2172813" y="923445"/>
        <a:ext cx="5955186" cy="923445"/>
      </dsp:txXfrm>
    </dsp:sp>
    <dsp:sp modelId="{EBB412B6-F948-4ED4-9B50-36485ECDE614}">
      <dsp:nvSpPr>
        <dsp:cNvPr id="0" name=""/>
        <dsp:cNvSpPr/>
      </dsp:nvSpPr>
      <dsp:spPr>
        <a:xfrm>
          <a:off x="1140727" y="1846891"/>
          <a:ext cx="2064172" cy="206417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6930462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2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2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A1439B1-53A2-474D-8D30-416C025D85F3}">
      <dsp:nvSpPr>
        <dsp:cNvPr id="0" name=""/>
        <dsp:cNvSpPr/>
      </dsp:nvSpPr>
      <dsp:spPr>
        <a:xfrm>
          <a:off x="2172813" y="1846891"/>
          <a:ext cx="5955186" cy="20641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6930462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b="1" kern="120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SUIVI DU BUDGET 2022 </a:t>
          </a:r>
          <a:endParaRPr lang="fr-FR" sz="1900" kern="1200" dirty="0"/>
        </a:p>
      </dsp:txBody>
      <dsp:txXfrm>
        <a:off x="2172813" y="1846891"/>
        <a:ext cx="5955186" cy="923445"/>
      </dsp:txXfrm>
    </dsp:sp>
    <dsp:sp modelId="{262C8BCD-73D0-495C-B315-81A7662441B7}">
      <dsp:nvSpPr>
        <dsp:cNvPr id="0" name=""/>
        <dsp:cNvSpPr/>
      </dsp:nvSpPr>
      <dsp:spPr>
        <a:xfrm>
          <a:off x="1711090" y="2770337"/>
          <a:ext cx="923445" cy="923445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10395693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3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3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5B88620-DDA7-4C57-87E9-777D6F7421EB}">
      <dsp:nvSpPr>
        <dsp:cNvPr id="0" name=""/>
        <dsp:cNvSpPr/>
      </dsp:nvSpPr>
      <dsp:spPr>
        <a:xfrm>
          <a:off x="2172813" y="2770337"/>
          <a:ext cx="5955186" cy="92344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b="1" kern="120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ANALYSE DE RENTABILITE DES CAMPAGNES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900" kern="1200" dirty="0"/>
        </a:p>
      </dsp:txBody>
      <dsp:txXfrm>
        <a:off x="2172813" y="2770337"/>
        <a:ext cx="5955186" cy="9234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F2D7A0-ECE1-489C-A83C-182C9066D834}">
      <dsp:nvSpPr>
        <dsp:cNvPr id="0" name=""/>
        <dsp:cNvSpPr/>
      </dsp:nvSpPr>
      <dsp:spPr>
        <a:xfrm>
          <a:off x="2363137" y="768"/>
          <a:ext cx="3341053" cy="151606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Se servir du budget exécuté de l’exercice N-1 (2021)</a:t>
          </a:r>
          <a:endParaRPr lang="fr-FR" sz="1800" kern="1200" dirty="0"/>
        </a:p>
      </dsp:txBody>
      <dsp:txXfrm>
        <a:off x="2852423" y="222790"/>
        <a:ext cx="2362481" cy="1072018"/>
      </dsp:txXfrm>
    </dsp:sp>
    <dsp:sp modelId="{034838A1-4A83-41F3-99A3-7AD98228965C}">
      <dsp:nvSpPr>
        <dsp:cNvPr id="0" name=""/>
        <dsp:cNvSpPr/>
      </dsp:nvSpPr>
      <dsp:spPr>
        <a:xfrm rot="2700000">
          <a:off x="4750795" y="1311356"/>
          <a:ext cx="182521" cy="5116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200" kern="1200" dirty="0"/>
        </a:p>
      </dsp:txBody>
      <dsp:txXfrm>
        <a:off x="4758814" y="1394331"/>
        <a:ext cx="127765" cy="307003"/>
      </dsp:txXfrm>
    </dsp:sp>
    <dsp:sp modelId="{16D59B5A-8365-438F-BCF6-53901E8DF130}">
      <dsp:nvSpPr>
        <dsp:cNvPr id="0" name=""/>
        <dsp:cNvSpPr/>
      </dsp:nvSpPr>
      <dsp:spPr>
        <a:xfrm>
          <a:off x="4133298" y="1612190"/>
          <a:ext cx="3023574" cy="1516062"/>
        </a:xfrm>
        <a:prstGeom prst="ellipse">
          <a:avLst/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S’appuyer sur les feuillets budgétaires de besoin</a:t>
          </a:r>
        </a:p>
      </dsp:txBody>
      <dsp:txXfrm>
        <a:off x="4576090" y="1834212"/>
        <a:ext cx="2137990" cy="1072018"/>
      </dsp:txXfrm>
    </dsp:sp>
    <dsp:sp modelId="{D1F33E57-1CC2-4FE2-8CA6-27E72212C21E}">
      <dsp:nvSpPr>
        <dsp:cNvPr id="0" name=""/>
        <dsp:cNvSpPr/>
      </dsp:nvSpPr>
      <dsp:spPr>
        <a:xfrm rot="8100000">
          <a:off x="4752887" y="2913050"/>
          <a:ext cx="187066" cy="5116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200" kern="1200" dirty="0"/>
        </a:p>
      </dsp:txBody>
      <dsp:txXfrm rot="10800000">
        <a:off x="4800788" y="2995543"/>
        <a:ext cx="130946" cy="307003"/>
      </dsp:txXfrm>
    </dsp:sp>
    <dsp:sp modelId="{31BF8B84-D368-4FC3-9D8F-C7D60505C334}">
      <dsp:nvSpPr>
        <dsp:cNvPr id="0" name=""/>
        <dsp:cNvSpPr/>
      </dsp:nvSpPr>
      <dsp:spPr>
        <a:xfrm>
          <a:off x="2443958" y="3223612"/>
          <a:ext cx="3179410" cy="1516062"/>
        </a:xfrm>
        <a:prstGeom prst="ellipse">
          <a:avLst/>
        </a:prstGeom>
        <a:gradFill rotWithShape="0">
          <a:gsLst>
            <a:gs pos="0">
              <a:schemeClr val="accent4">
                <a:hueOff val="6930462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2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2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S’appuyer sur les orientations  des organes de gestion au travers du PCA</a:t>
          </a:r>
        </a:p>
      </dsp:txBody>
      <dsp:txXfrm>
        <a:off x="2909572" y="3445634"/>
        <a:ext cx="2248182" cy="1072018"/>
      </dsp:txXfrm>
    </dsp:sp>
    <dsp:sp modelId="{41520F9E-88A1-4B04-A389-196E56EF6093}">
      <dsp:nvSpPr>
        <dsp:cNvPr id="0" name=""/>
        <dsp:cNvSpPr/>
      </dsp:nvSpPr>
      <dsp:spPr>
        <a:xfrm rot="13500000">
          <a:off x="3129928" y="2917755"/>
          <a:ext cx="191366" cy="5116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6930462"/>
            <a:satOff val="-31979"/>
            <a:lumOff val="1177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200" kern="1200" dirty="0"/>
        </a:p>
      </dsp:txBody>
      <dsp:txXfrm rot="10800000">
        <a:off x="3178931" y="3040387"/>
        <a:ext cx="133956" cy="307003"/>
      </dsp:txXfrm>
    </dsp:sp>
    <dsp:sp modelId="{354FF452-357C-487C-AC1B-B401BF49165B}">
      <dsp:nvSpPr>
        <dsp:cNvPr id="0" name=""/>
        <dsp:cNvSpPr/>
      </dsp:nvSpPr>
      <dsp:spPr>
        <a:xfrm>
          <a:off x="971127" y="1612190"/>
          <a:ext cx="2902228" cy="1516062"/>
        </a:xfrm>
        <a:prstGeom prst="ellipse">
          <a:avLst/>
        </a:prstGeom>
        <a:gradFill rotWithShape="0">
          <a:gsLst>
            <a:gs pos="0">
              <a:schemeClr val="accent4">
                <a:hueOff val="10395693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3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3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/>
            <a:t>Faire voter les différents budgets des différentes entités par les organes habiletés</a:t>
          </a:r>
          <a:endParaRPr lang="fr-FR" sz="1600" kern="1200" dirty="0"/>
        </a:p>
      </dsp:txBody>
      <dsp:txXfrm>
        <a:off x="1396148" y="1834212"/>
        <a:ext cx="2052186" cy="1072018"/>
      </dsp:txXfrm>
    </dsp:sp>
    <dsp:sp modelId="{48BDB60C-EF77-47DA-885B-E2A5CA34BAF9}">
      <dsp:nvSpPr>
        <dsp:cNvPr id="0" name=""/>
        <dsp:cNvSpPr/>
      </dsp:nvSpPr>
      <dsp:spPr>
        <a:xfrm rot="18900000">
          <a:off x="3121600" y="1321616"/>
          <a:ext cx="186821" cy="5116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200" kern="1200" dirty="0"/>
        </a:p>
      </dsp:txBody>
      <dsp:txXfrm>
        <a:off x="3129808" y="1443765"/>
        <a:ext cx="130775" cy="3070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6F4D35-3533-4B1C-B08E-2B246397664C}">
      <dsp:nvSpPr>
        <dsp:cNvPr id="0" name=""/>
        <dsp:cNvSpPr/>
      </dsp:nvSpPr>
      <dsp:spPr>
        <a:xfrm>
          <a:off x="0" y="3640836"/>
          <a:ext cx="8128000" cy="119500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>
              <a:solidFill>
                <a:schemeClr val="tx1"/>
              </a:solidFill>
            </a:rPr>
            <a:t>Fera  respecter la recommandation du CAC sur l’établissement d’un registre des titres</a:t>
          </a:r>
          <a:endParaRPr lang="fr-FR" sz="1800" kern="1200" dirty="0">
            <a:solidFill>
              <a:schemeClr val="tx1"/>
            </a:solidFill>
          </a:endParaRPr>
        </a:p>
      </dsp:txBody>
      <dsp:txXfrm>
        <a:off x="0" y="3640836"/>
        <a:ext cx="8128000" cy="1195003"/>
      </dsp:txXfrm>
    </dsp:sp>
    <dsp:sp modelId="{F9E34896-7D72-4373-9C0C-5F231D8A775E}">
      <dsp:nvSpPr>
        <dsp:cNvPr id="0" name=""/>
        <dsp:cNvSpPr/>
      </dsp:nvSpPr>
      <dsp:spPr>
        <a:xfrm rot="10800000">
          <a:off x="0" y="1820845"/>
          <a:ext cx="8128000" cy="1837915"/>
        </a:xfrm>
        <a:prstGeom prst="upArrowCallout">
          <a:avLst/>
        </a:prstGeom>
        <a:gradFill rotWithShape="0">
          <a:gsLst>
            <a:gs pos="0">
              <a:schemeClr val="accent4">
                <a:hueOff val="5197847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7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7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>
              <a:solidFill>
                <a:schemeClr val="tx1"/>
              </a:solidFill>
            </a:rPr>
            <a:t>Fera respecter les dates régaliennes d’arrêt des comptes en Conseil d’Administration au plus tard le 30 avril 2022 et d’approbation des comptes par les Assemblées </a:t>
          </a:r>
          <a:endParaRPr lang="fr-FR" sz="1600" b="1" kern="1200" dirty="0">
            <a:solidFill>
              <a:schemeClr val="tx1"/>
            </a:solidFill>
          </a:endParaRPr>
        </a:p>
      </dsp:txBody>
      <dsp:txXfrm rot="-10800000">
        <a:off x="0" y="1820845"/>
        <a:ext cx="8128000" cy="645108"/>
      </dsp:txXfrm>
    </dsp:sp>
    <dsp:sp modelId="{30381E89-4F70-4D90-B185-978E5E9CD396}">
      <dsp:nvSpPr>
        <dsp:cNvPr id="0" name=""/>
        <dsp:cNvSpPr/>
      </dsp:nvSpPr>
      <dsp:spPr>
        <a:xfrm>
          <a:off x="0" y="2465954"/>
          <a:ext cx="4064000" cy="549536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/>
            <a:t>Fera suivre l’enregistrement des pièces comptables  suivant les règles de l’art</a:t>
          </a:r>
          <a:endParaRPr lang="fr-FR" sz="1600" kern="1200" dirty="0"/>
        </a:p>
      </dsp:txBody>
      <dsp:txXfrm>
        <a:off x="0" y="2465954"/>
        <a:ext cx="4064000" cy="549536"/>
      </dsp:txXfrm>
    </dsp:sp>
    <dsp:sp modelId="{8B787172-5B21-4093-AAD4-04233445DFB6}">
      <dsp:nvSpPr>
        <dsp:cNvPr id="0" name=""/>
        <dsp:cNvSpPr/>
      </dsp:nvSpPr>
      <dsp:spPr>
        <a:xfrm>
          <a:off x="4064000" y="2465954"/>
          <a:ext cx="4064000" cy="549536"/>
        </a:xfrm>
        <a:prstGeom prst="rect">
          <a:avLst/>
        </a:prstGeom>
        <a:solidFill>
          <a:schemeClr val="accent4">
            <a:tint val="40000"/>
            <a:alpha val="90000"/>
            <a:hueOff val="5756959"/>
            <a:satOff val="-30630"/>
            <a:lumOff val="-1745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5756959"/>
              <a:satOff val="-30630"/>
              <a:lumOff val="-174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/>
            <a:t>Analysera périodiquement les comptes afin d’y apporter les correction nécessaires</a:t>
          </a:r>
          <a:endParaRPr lang="fr-FR" sz="1600" kern="1200" dirty="0"/>
        </a:p>
      </dsp:txBody>
      <dsp:txXfrm>
        <a:off x="4064000" y="2465954"/>
        <a:ext cx="4064000" cy="549536"/>
      </dsp:txXfrm>
    </dsp:sp>
    <dsp:sp modelId="{5EE3244B-472F-40E9-91CE-3A9C06475608}">
      <dsp:nvSpPr>
        <dsp:cNvPr id="0" name=""/>
        <dsp:cNvSpPr/>
      </dsp:nvSpPr>
      <dsp:spPr>
        <a:xfrm rot="10800000">
          <a:off x="0" y="854"/>
          <a:ext cx="8128000" cy="1837915"/>
        </a:xfrm>
        <a:prstGeom prst="upArrowCallout">
          <a:avLst/>
        </a:prstGeom>
        <a:gradFill rotWithShape="0">
          <a:gsLst>
            <a:gs pos="0">
              <a:schemeClr val="accent4">
                <a:hueOff val="10395693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3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3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>
              <a:solidFill>
                <a:schemeClr val="tx1"/>
              </a:solidFill>
            </a:rPr>
            <a:t>Prendra à temps les dispositions idoines pour l’établissement des Etats Financiers exercice 2021</a:t>
          </a:r>
          <a:endParaRPr lang="fr-FR" sz="1800" kern="1200" dirty="0">
            <a:solidFill>
              <a:schemeClr val="tx1"/>
            </a:solidFill>
          </a:endParaRPr>
        </a:p>
      </dsp:txBody>
      <dsp:txXfrm rot="-10800000">
        <a:off x="0" y="854"/>
        <a:ext cx="8128000" cy="645108"/>
      </dsp:txXfrm>
    </dsp:sp>
    <dsp:sp modelId="{356C3382-7DE2-4965-B087-89B5D606D50D}">
      <dsp:nvSpPr>
        <dsp:cNvPr id="0" name=""/>
        <dsp:cNvSpPr/>
      </dsp:nvSpPr>
      <dsp:spPr>
        <a:xfrm>
          <a:off x="0" y="645963"/>
          <a:ext cx="8128000" cy="549536"/>
        </a:xfrm>
        <a:prstGeom prst="rect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S’appuiera sur son logiciel de Gestion (SAGE 100)</a:t>
          </a:r>
          <a:endParaRPr lang="fr-FR" sz="1800" kern="1200" dirty="0"/>
        </a:p>
      </dsp:txBody>
      <dsp:txXfrm>
        <a:off x="0" y="645963"/>
        <a:ext cx="8128000" cy="54953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1F25C2-DAB9-4F4D-A341-85386B8F8A08}">
      <dsp:nvSpPr>
        <dsp:cNvPr id="0" name=""/>
        <dsp:cNvSpPr/>
      </dsp:nvSpPr>
      <dsp:spPr>
        <a:xfrm>
          <a:off x="3066065" y="1203906"/>
          <a:ext cx="3517727" cy="3518766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>
              <a:solidFill>
                <a:schemeClr val="tx1"/>
              </a:solidFill>
            </a:rPr>
            <a:t>Le module de la gestion des budgets  de la solution  SAGE 100 sera utilisée pour suivre l’exécution des budgets des entités composant GMC</a:t>
          </a:r>
          <a:endParaRPr lang="fr-FR" sz="1400" kern="1200" dirty="0">
            <a:solidFill>
              <a:schemeClr val="tx1"/>
            </a:solidFill>
          </a:endParaRPr>
        </a:p>
      </dsp:txBody>
      <dsp:txXfrm>
        <a:off x="3773285" y="2028091"/>
        <a:ext cx="2103287" cy="1808852"/>
      </dsp:txXfrm>
    </dsp:sp>
    <dsp:sp modelId="{D1405699-EA6B-4D96-B46F-B1929B5B2CBD}">
      <dsp:nvSpPr>
        <dsp:cNvPr id="0" name=""/>
        <dsp:cNvSpPr/>
      </dsp:nvSpPr>
      <dsp:spPr>
        <a:xfrm>
          <a:off x="0" y="0"/>
          <a:ext cx="3769807" cy="2999539"/>
        </a:xfrm>
        <a:prstGeom prst="gear6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L’année 2022 sera celle d’une grande attention en matière de suivi de l’exécution budgétaire</a:t>
          </a:r>
        </a:p>
      </dsp:txBody>
      <dsp:txXfrm>
        <a:off x="867110" y="759707"/>
        <a:ext cx="2035587" cy="1480125"/>
      </dsp:txXfrm>
    </dsp:sp>
    <dsp:sp modelId="{8E0F6996-1A69-45C9-9FFF-8A883B8AF996}">
      <dsp:nvSpPr>
        <dsp:cNvPr id="0" name=""/>
        <dsp:cNvSpPr/>
      </dsp:nvSpPr>
      <dsp:spPr>
        <a:xfrm>
          <a:off x="4010782" y="595367"/>
          <a:ext cx="3194888" cy="3194888"/>
        </a:xfrm>
        <a:prstGeom prst="circularArrow">
          <a:avLst>
            <a:gd name="adj1" fmla="val 4878"/>
            <a:gd name="adj2" fmla="val 312630"/>
            <a:gd name="adj3" fmla="val 3180863"/>
            <a:gd name="adj4" fmla="val 15170121"/>
            <a:gd name="adj5" fmla="val 569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6FC5DB-CF89-4E04-9D3E-A130C75AE989}">
      <dsp:nvSpPr>
        <dsp:cNvPr id="0" name=""/>
        <dsp:cNvSpPr/>
      </dsp:nvSpPr>
      <dsp:spPr>
        <a:xfrm>
          <a:off x="-156840" y="-284824"/>
          <a:ext cx="2415647" cy="241564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38F79F-39BA-4300-8657-6669E81A8D1A}">
      <dsp:nvSpPr>
        <dsp:cNvPr id="0" name=""/>
        <dsp:cNvSpPr/>
      </dsp:nvSpPr>
      <dsp:spPr>
        <a:xfrm rot="19200000">
          <a:off x="1132" y="1364960"/>
          <a:ext cx="3065773" cy="1992752"/>
        </a:xfrm>
        <a:prstGeom prst="round2Same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20320" rIns="6096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/>
            <a:t>Dans le soucis  de suivre la réalisation des objectifs de production, un accent particulier sera mis sur l’analyse des activités  de l’entreprise afin de réorienter à temps les actions pour un meilleur résultat..</a:t>
          </a:r>
          <a:endParaRPr lang="fr-FR" sz="1600" kern="1200" dirty="0"/>
        </a:p>
      </dsp:txBody>
      <dsp:txXfrm>
        <a:off x="129675" y="1450859"/>
        <a:ext cx="2871217" cy="1895474"/>
      </dsp:txXfrm>
    </dsp:sp>
    <dsp:sp modelId="{B38D028E-A26D-428D-BD56-89F6281B0692}">
      <dsp:nvSpPr>
        <dsp:cNvPr id="0" name=""/>
        <dsp:cNvSpPr/>
      </dsp:nvSpPr>
      <dsp:spPr>
        <a:xfrm rot="2400000">
          <a:off x="3742967" y="1364960"/>
          <a:ext cx="3065773" cy="1992752"/>
        </a:xfrm>
        <a:prstGeom prst="round2Same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20320" rIns="6096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/>
            <a:t>A défaut d’utiliser une solution de pilotage de la production dont l’élaboration a été demandée à la DRD, l’équipe de la DFC utilisera les moyens ordinaires d’Excel pour les besoins de la cause</a:t>
          </a:r>
        </a:p>
      </dsp:txBody>
      <dsp:txXfrm>
        <a:off x="3808980" y="1450859"/>
        <a:ext cx="2871217" cy="1895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13DB7-6A50-4FAB-9643-FD279330DE7D}">
      <dsp:nvSpPr>
        <dsp:cNvPr id="0" name=""/>
        <dsp:cNvSpPr/>
      </dsp:nvSpPr>
      <dsp:spPr>
        <a:xfrm>
          <a:off x="4666680" y="573615"/>
          <a:ext cx="915692" cy="577109"/>
        </a:xfrm>
        <a:custGeom>
          <a:avLst/>
          <a:gdLst/>
          <a:ahLst/>
          <a:cxnLst/>
          <a:rect l="0" t="0" r="0" b="0"/>
          <a:pathLst>
            <a:path>
              <a:moveTo>
                <a:pt x="915692" y="0"/>
              </a:moveTo>
              <a:lnTo>
                <a:pt x="0" y="577109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79C5E1-5807-4D1B-9AC1-DEF03AC87BD7}">
      <dsp:nvSpPr>
        <dsp:cNvPr id="0" name=""/>
        <dsp:cNvSpPr/>
      </dsp:nvSpPr>
      <dsp:spPr>
        <a:xfrm>
          <a:off x="5172463" y="2462331"/>
          <a:ext cx="414285" cy="1839670"/>
        </a:xfrm>
        <a:custGeom>
          <a:avLst/>
          <a:gdLst/>
          <a:ahLst/>
          <a:cxnLst/>
          <a:rect l="0" t="0" r="0" b="0"/>
          <a:pathLst>
            <a:path>
              <a:moveTo>
                <a:pt x="414285" y="0"/>
              </a:moveTo>
              <a:lnTo>
                <a:pt x="414285" y="1705826"/>
              </a:lnTo>
              <a:lnTo>
                <a:pt x="0" y="1705826"/>
              </a:lnTo>
              <a:lnTo>
                <a:pt x="0" y="183967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5C5587-FDC7-45CC-BDD0-AEC255943310}">
      <dsp:nvSpPr>
        <dsp:cNvPr id="0" name=""/>
        <dsp:cNvSpPr/>
      </dsp:nvSpPr>
      <dsp:spPr>
        <a:xfrm>
          <a:off x="8235270" y="3427736"/>
          <a:ext cx="860038" cy="3512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443"/>
              </a:lnTo>
              <a:lnTo>
                <a:pt x="860038" y="217443"/>
              </a:lnTo>
              <a:lnTo>
                <a:pt x="860038" y="3512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465BB3-7758-4E95-B8F2-EEACBE45AB74}">
      <dsp:nvSpPr>
        <dsp:cNvPr id="0" name=""/>
        <dsp:cNvSpPr/>
      </dsp:nvSpPr>
      <dsp:spPr>
        <a:xfrm>
          <a:off x="8113422" y="3427736"/>
          <a:ext cx="91440" cy="361061"/>
        </a:xfrm>
        <a:custGeom>
          <a:avLst/>
          <a:gdLst/>
          <a:ahLst/>
          <a:cxnLst/>
          <a:rect l="0" t="0" r="0" b="0"/>
          <a:pathLst>
            <a:path>
              <a:moveTo>
                <a:pt x="121847" y="0"/>
              </a:moveTo>
              <a:lnTo>
                <a:pt x="121847" y="227217"/>
              </a:lnTo>
              <a:lnTo>
                <a:pt x="45720" y="227217"/>
              </a:lnTo>
              <a:lnTo>
                <a:pt x="45720" y="3610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065229-0950-4CC3-970A-F0C8DBB4B16B}">
      <dsp:nvSpPr>
        <dsp:cNvPr id="0" name=""/>
        <dsp:cNvSpPr/>
      </dsp:nvSpPr>
      <dsp:spPr>
        <a:xfrm>
          <a:off x="7286298" y="3427736"/>
          <a:ext cx="948971" cy="349175"/>
        </a:xfrm>
        <a:custGeom>
          <a:avLst/>
          <a:gdLst/>
          <a:ahLst/>
          <a:cxnLst/>
          <a:rect l="0" t="0" r="0" b="0"/>
          <a:pathLst>
            <a:path>
              <a:moveTo>
                <a:pt x="948971" y="0"/>
              </a:moveTo>
              <a:lnTo>
                <a:pt x="948971" y="215332"/>
              </a:lnTo>
              <a:lnTo>
                <a:pt x="0" y="215332"/>
              </a:lnTo>
              <a:lnTo>
                <a:pt x="0" y="3491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398271-87DC-4BBD-9A28-CE7B501CD15A}">
      <dsp:nvSpPr>
        <dsp:cNvPr id="0" name=""/>
        <dsp:cNvSpPr/>
      </dsp:nvSpPr>
      <dsp:spPr>
        <a:xfrm>
          <a:off x="6196481" y="3427736"/>
          <a:ext cx="2038788" cy="346462"/>
        </a:xfrm>
        <a:custGeom>
          <a:avLst/>
          <a:gdLst/>
          <a:ahLst/>
          <a:cxnLst/>
          <a:rect l="0" t="0" r="0" b="0"/>
          <a:pathLst>
            <a:path>
              <a:moveTo>
                <a:pt x="2038788" y="0"/>
              </a:moveTo>
              <a:lnTo>
                <a:pt x="2038788" y="212619"/>
              </a:lnTo>
              <a:lnTo>
                <a:pt x="0" y="212619"/>
              </a:lnTo>
              <a:lnTo>
                <a:pt x="0" y="34646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CB730B-218D-4C3D-80AB-5C80454D6A0B}">
      <dsp:nvSpPr>
        <dsp:cNvPr id="0" name=""/>
        <dsp:cNvSpPr/>
      </dsp:nvSpPr>
      <dsp:spPr>
        <a:xfrm>
          <a:off x="5586748" y="2462331"/>
          <a:ext cx="2648521" cy="3917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945"/>
              </a:lnTo>
              <a:lnTo>
                <a:pt x="2648521" y="257945"/>
              </a:lnTo>
              <a:lnTo>
                <a:pt x="2648521" y="3917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3427A-8F14-4E84-A521-DF7401020829}">
      <dsp:nvSpPr>
        <dsp:cNvPr id="0" name=""/>
        <dsp:cNvSpPr/>
      </dsp:nvSpPr>
      <dsp:spPr>
        <a:xfrm>
          <a:off x="3069548" y="3422900"/>
          <a:ext cx="515677" cy="300602"/>
        </a:xfrm>
        <a:custGeom>
          <a:avLst/>
          <a:gdLst/>
          <a:ahLst/>
          <a:cxnLst/>
          <a:rect l="0" t="0" r="0" b="0"/>
          <a:pathLst>
            <a:path>
              <a:moveTo>
                <a:pt x="515677" y="0"/>
              </a:moveTo>
              <a:lnTo>
                <a:pt x="515677" y="300602"/>
              </a:lnTo>
              <a:lnTo>
                <a:pt x="0" y="30060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1D2CD1-1C2D-4614-99C3-64D7556F5FC1}">
      <dsp:nvSpPr>
        <dsp:cNvPr id="0" name=""/>
        <dsp:cNvSpPr/>
      </dsp:nvSpPr>
      <dsp:spPr>
        <a:xfrm>
          <a:off x="3488847" y="3422900"/>
          <a:ext cx="91440" cy="891205"/>
        </a:xfrm>
        <a:custGeom>
          <a:avLst/>
          <a:gdLst/>
          <a:ahLst/>
          <a:cxnLst/>
          <a:rect l="0" t="0" r="0" b="0"/>
          <a:pathLst>
            <a:path>
              <a:moveTo>
                <a:pt x="96378" y="0"/>
              </a:moveTo>
              <a:lnTo>
                <a:pt x="96378" y="757361"/>
              </a:lnTo>
              <a:lnTo>
                <a:pt x="45720" y="757361"/>
              </a:lnTo>
              <a:lnTo>
                <a:pt x="45720" y="8912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B007CB-18F8-4A8F-8C2B-A09056F3D6C6}">
      <dsp:nvSpPr>
        <dsp:cNvPr id="0" name=""/>
        <dsp:cNvSpPr/>
      </dsp:nvSpPr>
      <dsp:spPr>
        <a:xfrm>
          <a:off x="1919437" y="3422900"/>
          <a:ext cx="1665788" cy="891199"/>
        </a:xfrm>
        <a:custGeom>
          <a:avLst/>
          <a:gdLst/>
          <a:ahLst/>
          <a:cxnLst/>
          <a:rect l="0" t="0" r="0" b="0"/>
          <a:pathLst>
            <a:path>
              <a:moveTo>
                <a:pt x="1665788" y="0"/>
              </a:moveTo>
              <a:lnTo>
                <a:pt x="1665788" y="757355"/>
              </a:lnTo>
              <a:lnTo>
                <a:pt x="0" y="757355"/>
              </a:lnTo>
              <a:lnTo>
                <a:pt x="0" y="8911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E3F67F-E75C-41D4-8495-7BA66D1829ED}">
      <dsp:nvSpPr>
        <dsp:cNvPr id="0" name=""/>
        <dsp:cNvSpPr/>
      </dsp:nvSpPr>
      <dsp:spPr>
        <a:xfrm>
          <a:off x="555294" y="3422900"/>
          <a:ext cx="3029931" cy="884224"/>
        </a:xfrm>
        <a:custGeom>
          <a:avLst/>
          <a:gdLst/>
          <a:ahLst/>
          <a:cxnLst/>
          <a:rect l="0" t="0" r="0" b="0"/>
          <a:pathLst>
            <a:path>
              <a:moveTo>
                <a:pt x="3029931" y="0"/>
              </a:moveTo>
              <a:lnTo>
                <a:pt x="3029931" y="750380"/>
              </a:lnTo>
              <a:lnTo>
                <a:pt x="0" y="750380"/>
              </a:lnTo>
              <a:lnTo>
                <a:pt x="0" y="8842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DE58D3-B167-4C7E-A438-A07F8003029B}">
      <dsp:nvSpPr>
        <dsp:cNvPr id="0" name=""/>
        <dsp:cNvSpPr/>
      </dsp:nvSpPr>
      <dsp:spPr>
        <a:xfrm>
          <a:off x="3585226" y="2462331"/>
          <a:ext cx="2001522" cy="386953"/>
        </a:xfrm>
        <a:custGeom>
          <a:avLst/>
          <a:gdLst/>
          <a:ahLst/>
          <a:cxnLst/>
          <a:rect l="0" t="0" r="0" b="0"/>
          <a:pathLst>
            <a:path>
              <a:moveTo>
                <a:pt x="2001522" y="0"/>
              </a:moveTo>
              <a:lnTo>
                <a:pt x="2001522" y="253109"/>
              </a:lnTo>
              <a:lnTo>
                <a:pt x="0" y="253109"/>
              </a:lnTo>
              <a:lnTo>
                <a:pt x="0" y="386953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88ECC5-86F2-457D-BCA3-88D176C67363}">
      <dsp:nvSpPr>
        <dsp:cNvPr id="0" name=""/>
        <dsp:cNvSpPr/>
      </dsp:nvSpPr>
      <dsp:spPr>
        <a:xfrm>
          <a:off x="5536652" y="573615"/>
          <a:ext cx="91440" cy="11282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94383"/>
              </a:lnTo>
              <a:lnTo>
                <a:pt x="50096" y="994383"/>
              </a:lnTo>
              <a:lnTo>
                <a:pt x="50096" y="112822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876D12-FD03-4BD3-90EC-5A21C59BF7C5}">
      <dsp:nvSpPr>
        <dsp:cNvPr id="0" name=""/>
        <dsp:cNvSpPr/>
      </dsp:nvSpPr>
      <dsp:spPr>
        <a:xfrm>
          <a:off x="4628058" y="0"/>
          <a:ext cx="1908626" cy="573615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ysClr val="windowText" lastClr="000000"/>
              </a:solidFill>
            </a:rPr>
            <a:t>CHAIRMAN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ysClr val="windowText" lastClr="000000"/>
              </a:solidFill>
            </a:rPr>
            <a:t> GMC</a:t>
          </a:r>
        </a:p>
      </dsp:txBody>
      <dsp:txXfrm>
        <a:off x="4628058" y="0"/>
        <a:ext cx="1908626" cy="573615"/>
      </dsp:txXfrm>
    </dsp:sp>
    <dsp:sp modelId="{28615531-4E12-4305-BC36-CDFCA48654C6}">
      <dsp:nvSpPr>
        <dsp:cNvPr id="0" name=""/>
        <dsp:cNvSpPr/>
      </dsp:nvSpPr>
      <dsp:spPr>
        <a:xfrm>
          <a:off x="5723731" y="534686"/>
          <a:ext cx="972531" cy="21074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b="1" kern="1200"/>
            <a:t>Claude  PADONOU</a:t>
          </a:r>
        </a:p>
      </dsp:txBody>
      <dsp:txXfrm>
        <a:off x="5723731" y="534686"/>
        <a:ext cx="972531" cy="210746"/>
      </dsp:txXfrm>
    </dsp:sp>
    <dsp:sp modelId="{53C57928-F45D-4AA6-AE7F-FFB5921C54DE}">
      <dsp:nvSpPr>
        <dsp:cNvPr id="0" name=""/>
        <dsp:cNvSpPr/>
      </dsp:nvSpPr>
      <dsp:spPr>
        <a:xfrm>
          <a:off x="4597935" y="1701842"/>
          <a:ext cx="1977626" cy="760488"/>
        </a:xfrm>
        <a:prstGeom prst="rect">
          <a:avLst/>
        </a:prstGeom>
        <a:solidFill>
          <a:srgbClr val="FFFF00"/>
        </a:soli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>
              <a:solidFill>
                <a:sysClr val="windowText" lastClr="000000"/>
              </a:solidFill>
            </a:rPr>
            <a:t> DFC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>
              <a:solidFill>
                <a:sysClr val="windowText" lastClr="000000"/>
              </a:solidFill>
            </a:rPr>
            <a:t> GMC</a:t>
          </a:r>
        </a:p>
      </dsp:txBody>
      <dsp:txXfrm>
        <a:off x="4597935" y="1701842"/>
        <a:ext cx="1977626" cy="760488"/>
      </dsp:txXfrm>
    </dsp:sp>
    <dsp:sp modelId="{349B007B-8640-4AAC-A8EC-D50F2004C119}">
      <dsp:nvSpPr>
        <dsp:cNvPr id="0" name=""/>
        <dsp:cNvSpPr/>
      </dsp:nvSpPr>
      <dsp:spPr>
        <a:xfrm>
          <a:off x="5749730" y="2448664"/>
          <a:ext cx="1329284" cy="1706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b="1" kern="1200"/>
            <a:t>Urbain AHITCHEMIN</a:t>
          </a:r>
        </a:p>
      </dsp:txBody>
      <dsp:txXfrm>
        <a:off x="5749730" y="2448664"/>
        <a:ext cx="1329284" cy="170673"/>
      </dsp:txXfrm>
    </dsp:sp>
    <dsp:sp modelId="{CD7AB6C3-5414-4347-A08B-3F6746C014D3}">
      <dsp:nvSpPr>
        <dsp:cNvPr id="0" name=""/>
        <dsp:cNvSpPr/>
      </dsp:nvSpPr>
      <dsp:spPr>
        <a:xfrm>
          <a:off x="3031281" y="2849284"/>
          <a:ext cx="1107889" cy="573615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>
              <a:solidFill>
                <a:sysClr val="windowText" lastClr="000000"/>
              </a:solidFill>
            </a:rPr>
            <a:t>RFC Bénin</a:t>
          </a:r>
        </a:p>
      </dsp:txBody>
      <dsp:txXfrm>
        <a:off x="3031281" y="2849284"/>
        <a:ext cx="1107889" cy="573615"/>
      </dsp:txXfrm>
    </dsp:sp>
    <dsp:sp modelId="{CF5D4A2A-9825-4CD7-B8C3-298E80200AF3}">
      <dsp:nvSpPr>
        <dsp:cNvPr id="0" name=""/>
        <dsp:cNvSpPr/>
      </dsp:nvSpPr>
      <dsp:spPr>
        <a:xfrm>
          <a:off x="3252859" y="3295430"/>
          <a:ext cx="997100" cy="1912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b="1" kern="1200"/>
            <a:t>Angelos  TAKPITI</a:t>
          </a:r>
        </a:p>
      </dsp:txBody>
      <dsp:txXfrm>
        <a:off x="3252859" y="3295430"/>
        <a:ext cx="997100" cy="191205"/>
      </dsp:txXfrm>
    </dsp:sp>
    <dsp:sp modelId="{A30453C8-A179-40C2-B51C-A45D17E862F0}">
      <dsp:nvSpPr>
        <dsp:cNvPr id="0" name=""/>
        <dsp:cNvSpPr/>
      </dsp:nvSpPr>
      <dsp:spPr>
        <a:xfrm>
          <a:off x="21136" y="4307125"/>
          <a:ext cx="1068315" cy="735857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ysClr val="windowText" lastClr="000000"/>
              </a:solidFill>
            </a:rPr>
            <a:t>Comptable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ysClr val="windowText" lastClr="000000"/>
              </a:solidFill>
            </a:rPr>
            <a:t> MCB</a:t>
          </a:r>
        </a:p>
      </dsp:txBody>
      <dsp:txXfrm>
        <a:off x="21136" y="4307125"/>
        <a:ext cx="1068315" cy="735857"/>
      </dsp:txXfrm>
    </dsp:sp>
    <dsp:sp modelId="{27B2CC93-11D5-4BC9-AF0D-F131A297CAE4}">
      <dsp:nvSpPr>
        <dsp:cNvPr id="0" name=""/>
        <dsp:cNvSpPr/>
      </dsp:nvSpPr>
      <dsp:spPr>
        <a:xfrm>
          <a:off x="214906" y="5092772"/>
          <a:ext cx="997100" cy="21490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b="1" kern="1200" dirty="0"/>
            <a:t>Boris   ZANNOU</a:t>
          </a:r>
        </a:p>
      </dsp:txBody>
      <dsp:txXfrm>
        <a:off x="214906" y="5092772"/>
        <a:ext cx="997100" cy="214907"/>
      </dsp:txXfrm>
    </dsp:sp>
    <dsp:sp modelId="{B3D23EA6-D6BB-472B-A758-BED6D3306841}">
      <dsp:nvSpPr>
        <dsp:cNvPr id="0" name=""/>
        <dsp:cNvSpPr/>
      </dsp:nvSpPr>
      <dsp:spPr>
        <a:xfrm>
          <a:off x="1300470" y="4314100"/>
          <a:ext cx="1237933" cy="720536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80944" numCol="1" spcCol="1270" anchor="t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800" b="1" kern="1200" dirty="0"/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ysClr val="windowText" lastClr="000000"/>
              </a:solidFill>
            </a:rPr>
            <a:t>Comptable chargé de la fonction Trésorerie</a:t>
          </a:r>
        </a:p>
      </dsp:txBody>
      <dsp:txXfrm>
        <a:off x="1300470" y="4314100"/>
        <a:ext cx="1237933" cy="720536"/>
      </dsp:txXfrm>
    </dsp:sp>
    <dsp:sp modelId="{C61B011E-3058-491C-8070-CF0E9CCD3CE2}">
      <dsp:nvSpPr>
        <dsp:cNvPr id="0" name=""/>
        <dsp:cNvSpPr/>
      </dsp:nvSpPr>
      <dsp:spPr>
        <a:xfrm>
          <a:off x="1736400" y="5074101"/>
          <a:ext cx="997100" cy="18545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b="1" kern="1200"/>
            <a:t>A Pouvoir</a:t>
          </a:r>
        </a:p>
      </dsp:txBody>
      <dsp:txXfrm>
        <a:off x="1736400" y="5074101"/>
        <a:ext cx="997100" cy="185451"/>
      </dsp:txXfrm>
    </dsp:sp>
    <dsp:sp modelId="{E196D6C6-FC98-4B17-8F23-2A81E3EEFB9A}">
      <dsp:nvSpPr>
        <dsp:cNvPr id="0" name=""/>
        <dsp:cNvSpPr/>
      </dsp:nvSpPr>
      <dsp:spPr>
        <a:xfrm>
          <a:off x="2787057" y="4314105"/>
          <a:ext cx="1495018" cy="676608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ysClr val="windowText" lastClr="000000"/>
              </a:solidFill>
            </a:rPr>
            <a:t>Comptable chargé de l'élaboration et suivi du budget</a:t>
          </a:r>
        </a:p>
      </dsp:txBody>
      <dsp:txXfrm>
        <a:off x="2787057" y="4314105"/>
        <a:ext cx="1495018" cy="676608"/>
      </dsp:txXfrm>
    </dsp:sp>
    <dsp:sp modelId="{49934A44-5411-4BC0-A523-60BD7A802C33}">
      <dsp:nvSpPr>
        <dsp:cNvPr id="0" name=""/>
        <dsp:cNvSpPr/>
      </dsp:nvSpPr>
      <dsp:spPr>
        <a:xfrm>
          <a:off x="3408673" y="4995394"/>
          <a:ext cx="997100" cy="1515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00" b="1" kern="1200" dirty="0"/>
            <a:t>A </a:t>
          </a:r>
          <a:r>
            <a:rPr lang="fr-FR" sz="900" b="1" kern="1200" dirty="0"/>
            <a:t>Pouvoir</a:t>
          </a:r>
        </a:p>
      </dsp:txBody>
      <dsp:txXfrm>
        <a:off x="3408673" y="4995394"/>
        <a:ext cx="997100" cy="151556"/>
      </dsp:txXfrm>
    </dsp:sp>
    <dsp:sp modelId="{207BF203-9EE2-4A91-9924-B1CBA336763C}">
      <dsp:nvSpPr>
        <dsp:cNvPr id="0" name=""/>
        <dsp:cNvSpPr/>
      </dsp:nvSpPr>
      <dsp:spPr>
        <a:xfrm>
          <a:off x="1288993" y="3436694"/>
          <a:ext cx="1780554" cy="573615"/>
        </a:xfrm>
        <a:prstGeom prst="rect">
          <a:avLst/>
        </a:prstGeom>
        <a:solidFill>
          <a:srgbClr val="CC66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80944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00" b="1" kern="1200" dirty="0">
              <a:solidFill>
                <a:sysClr val="windowText" lastClr="000000"/>
              </a:solidFill>
            </a:rPr>
            <a:t>Analyste </a:t>
          </a:r>
          <a:r>
            <a:rPr lang="fr-FR" sz="1000" b="1" kern="1200" dirty="0" smtClean="0">
              <a:solidFill>
                <a:sysClr val="windowText" lastClr="000000"/>
              </a:solidFill>
            </a:rPr>
            <a:t>financier, chargé </a:t>
          </a:r>
          <a:r>
            <a:rPr lang="fr-FR" sz="1000" b="1" kern="1200" dirty="0">
              <a:solidFill>
                <a:sysClr val="windowText" lastClr="000000"/>
              </a:solidFill>
            </a:rPr>
            <a:t>de la vérification de la paie , tenue de la caisse et fonctions connexes</a:t>
          </a:r>
          <a:endParaRPr lang="fr-FR" sz="1200" kern="1200" dirty="0"/>
        </a:p>
      </dsp:txBody>
      <dsp:txXfrm>
        <a:off x="1288993" y="3436694"/>
        <a:ext cx="1780554" cy="573615"/>
      </dsp:txXfrm>
    </dsp:sp>
    <dsp:sp modelId="{BA90D015-60A5-45DF-9045-DDFEDF4F4B38}">
      <dsp:nvSpPr>
        <dsp:cNvPr id="0" name=""/>
        <dsp:cNvSpPr/>
      </dsp:nvSpPr>
      <dsp:spPr>
        <a:xfrm>
          <a:off x="2561097" y="3975416"/>
          <a:ext cx="813813" cy="13392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800" b="1" kern="1200"/>
            <a:t>Ange BELOGOUN</a:t>
          </a:r>
        </a:p>
      </dsp:txBody>
      <dsp:txXfrm>
        <a:off x="2561097" y="3975416"/>
        <a:ext cx="813813" cy="133920"/>
      </dsp:txXfrm>
    </dsp:sp>
    <dsp:sp modelId="{5F5F8F1E-7C7B-4287-8910-72F09EAE2AD5}">
      <dsp:nvSpPr>
        <dsp:cNvPr id="0" name=""/>
        <dsp:cNvSpPr/>
      </dsp:nvSpPr>
      <dsp:spPr>
        <a:xfrm>
          <a:off x="7681325" y="2854120"/>
          <a:ext cx="1107889" cy="573615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ysClr val="windowText" lastClr="000000"/>
              </a:solidFill>
            </a:rPr>
            <a:t>RFC Filiales</a:t>
          </a:r>
        </a:p>
      </dsp:txBody>
      <dsp:txXfrm>
        <a:off x="7681325" y="2854120"/>
        <a:ext cx="1107889" cy="573615"/>
      </dsp:txXfrm>
    </dsp:sp>
    <dsp:sp modelId="{FF545578-28B0-473A-84BB-39BA24135B89}">
      <dsp:nvSpPr>
        <dsp:cNvPr id="0" name=""/>
        <dsp:cNvSpPr/>
      </dsp:nvSpPr>
      <dsp:spPr>
        <a:xfrm>
          <a:off x="7964622" y="3418126"/>
          <a:ext cx="960157" cy="12418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800" b="1" kern="1200" dirty="0" err="1"/>
            <a:t>Sylvanus</a:t>
          </a:r>
          <a:r>
            <a:rPr lang="fr-FR" sz="800" b="1" kern="1200" dirty="0"/>
            <a:t> GNIMAVO</a:t>
          </a:r>
        </a:p>
      </dsp:txBody>
      <dsp:txXfrm>
        <a:off x="7964622" y="3418126"/>
        <a:ext cx="960157" cy="124184"/>
      </dsp:txXfrm>
    </dsp:sp>
    <dsp:sp modelId="{991608F1-5E3B-4968-8DB8-39E1963A8C80}">
      <dsp:nvSpPr>
        <dsp:cNvPr id="0" name=""/>
        <dsp:cNvSpPr/>
      </dsp:nvSpPr>
      <dsp:spPr>
        <a:xfrm>
          <a:off x="5815849" y="3774198"/>
          <a:ext cx="761263" cy="575996"/>
        </a:xfrm>
        <a:prstGeom prst="rect">
          <a:avLst/>
        </a:prstGeom>
        <a:solidFill>
          <a:srgbClr val="CC6600"/>
        </a:soli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/>
            <a:t>Comptable</a:t>
          </a:r>
          <a:r>
            <a:rPr lang="fr-FR" sz="800" b="1" kern="1200" dirty="0"/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/>
            <a:t>MCCI</a:t>
          </a:r>
        </a:p>
      </dsp:txBody>
      <dsp:txXfrm>
        <a:off x="5815849" y="3774198"/>
        <a:ext cx="761263" cy="575996"/>
      </dsp:txXfrm>
    </dsp:sp>
    <dsp:sp modelId="{A1DA8683-5AFE-4EFE-A5DD-6F69F131D187}">
      <dsp:nvSpPr>
        <dsp:cNvPr id="0" name=""/>
        <dsp:cNvSpPr/>
      </dsp:nvSpPr>
      <dsp:spPr>
        <a:xfrm>
          <a:off x="5928909" y="4391359"/>
          <a:ext cx="688826" cy="11190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b="1" kern="1200"/>
            <a:t>Adrien</a:t>
          </a:r>
          <a:r>
            <a:rPr lang="fr-FR" sz="1000" b="1" kern="1200"/>
            <a:t> </a:t>
          </a:r>
          <a:r>
            <a:rPr lang="fr-FR" sz="700" b="1" kern="1200"/>
            <a:t>AVIT</a:t>
          </a:r>
          <a:endParaRPr lang="fr-FR" sz="1000" b="1" kern="1200"/>
        </a:p>
      </dsp:txBody>
      <dsp:txXfrm>
        <a:off x="5928909" y="4391359"/>
        <a:ext cx="688826" cy="111908"/>
      </dsp:txXfrm>
    </dsp:sp>
    <dsp:sp modelId="{FA18464E-DEF5-4BC3-B372-D970E687C395}">
      <dsp:nvSpPr>
        <dsp:cNvPr id="0" name=""/>
        <dsp:cNvSpPr/>
      </dsp:nvSpPr>
      <dsp:spPr>
        <a:xfrm>
          <a:off x="6929131" y="3776912"/>
          <a:ext cx="714333" cy="524342"/>
        </a:xfrm>
        <a:prstGeom prst="rect">
          <a:avLst/>
        </a:prstGeom>
        <a:solidFill>
          <a:srgbClr val="CC6600"/>
        </a:soli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/>
            <a:t>Comptable</a:t>
          </a:r>
          <a:r>
            <a:rPr lang="fr-FR" sz="800" b="1" kern="1200" dirty="0"/>
            <a:t> </a:t>
          </a:r>
          <a:r>
            <a:rPr lang="fr-FR" sz="1200" b="1" kern="1200" dirty="0"/>
            <a:t>MCSAS</a:t>
          </a:r>
        </a:p>
      </dsp:txBody>
      <dsp:txXfrm>
        <a:off x="6929131" y="3776912"/>
        <a:ext cx="714333" cy="524342"/>
      </dsp:txXfrm>
    </dsp:sp>
    <dsp:sp modelId="{603FBAAD-D258-44EB-8DE2-40BAC531323C}">
      <dsp:nvSpPr>
        <dsp:cNvPr id="0" name=""/>
        <dsp:cNvSpPr/>
      </dsp:nvSpPr>
      <dsp:spPr>
        <a:xfrm>
          <a:off x="6997898" y="4304793"/>
          <a:ext cx="714920" cy="17019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800" b="1" kern="1200" dirty="0">
              <a:solidFill>
                <a:sysClr val="windowText" lastClr="000000"/>
              </a:solidFill>
            </a:rPr>
            <a:t>Josiane</a:t>
          </a:r>
          <a:r>
            <a:rPr lang="fr-FR" sz="600" b="1" kern="1200" dirty="0">
              <a:solidFill>
                <a:sysClr val="windowText" lastClr="000000"/>
              </a:solidFill>
            </a:rPr>
            <a:t> KOUAKEP</a:t>
          </a:r>
        </a:p>
      </dsp:txBody>
      <dsp:txXfrm>
        <a:off x="6997898" y="4304793"/>
        <a:ext cx="714920" cy="170193"/>
      </dsp:txXfrm>
    </dsp:sp>
    <dsp:sp modelId="{A961670F-7858-432C-B577-838B5EC8FD82}">
      <dsp:nvSpPr>
        <dsp:cNvPr id="0" name=""/>
        <dsp:cNvSpPr/>
      </dsp:nvSpPr>
      <dsp:spPr>
        <a:xfrm>
          <a:off x="7783551" y="3788797"/>
          <a:ext cx="751182" cy="533732"/>
        </a:xfrm>
        <a:prstGeom prst="rect">
          <a:avLst/>
        </a:prstGeom>
        <a:solidFill>
          <a:srgbClr val="CC6600"/>
        </a:soli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/>
            <a:t>Comptable MCGC</a:t>
          </a:r>
        </a:p>
      </dsp:txBody>
      <dsp:txXfrm>
        <a:off x="7783551" y="3788797"/>
        <a:ext cx="751182" cy="533732"/>
      </dsp:txXfrm>
    </dsp:sp>
    <dsp:sp modelId="{4FBAA86A-4A14-4FAD-8F2D-8E15EB04F7AB}">
      <dsp:nvSpPr>
        <dsp:cNvPr id="0" name=""/>
        <dsp:cNvSpPr/>
      </dsp:nvSpPr>
      <dsp:spPr>
        <a:xfrm>
          <a:off x="7913486" y="4361026"/>
          <a:ext cx="704939" cy="1610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800" b="1" kern="1200" dirty="0"/>
            <a:t>Idriss SANGARE</a:t>
          </a:r>
        </a:p>
      </dsp:txBody>
      <dsp:txXfrm>
        <a:off x="7913486" y="4361026"/>
        <a:ext cx="704939" cy="161017"/>
      </dsp:txXfrm>
    </dsp:sp>
    <dsp:sp modelId="{F7F97F8C-867B-43CD-89DF-A214BC8D12D9}">
      <dsp:nvSpPr>
        <dsp:cNvPr id="0" name=""/>
        <dsp:cNvSpPr/>
      </dsp:nvSpPr>
      <dsp:spPr>
        <a:xfrm>
          <a:off x="8677230" y="3779023"/>
          <a:ext cx="836157" cy="573111"/>
        </a:xfrm>
        <a:prstGeom prst="rect">
          <a:avLst/>
        </a:prstGeom>
        <a:solidFill>
          <a:srgbClr val="CC6600"/>
        </a:soli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/>
            <a:t>Comptable</a:t>
          </a:r>
          <a:r>
            <a:rPr lang="fr-FR" sz="900" b="1" kern="1200" dirty="0"/>
            <a:t> MCGB</a:t>
          </a:r>
        </a:p>
      </dsp:txBody>
      <dsp:txXfrm>
        <a:off x="8677230" y="3779023"/>
        <a:ext cx="836157" cy="573111"/>
      </dsp:txXfrm>
    </dsp:sp>
    <dsp:sp modelId="{67476C88-EF35-4AAF-9D0A-D50A7C0C7794}">
      <dsp:nvSpPr>
        <dsp:cNvPr id="0" name=""/>
        <dsp:cNvSpPr/>
      </dsp:nvSpPr>
      <dsp:spPr>
        <a:xfrm>
          <a:off x="8844255" y="4335916"/>
          <a:ext cx="735889" cy="1255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b="1" kern="1200" dirty="0"/>
            <a:t>A Pouvoir</a:t>
          </a:r>
        </a:p>
      </dsp:txBody>
      <dsp:txXfrm>
        <a:off x="8844255" y="4335916"/>
        <a:ext cx="735889" cy="125549"/>
      </dsp:txXfrm>
    </dsp:sp>
    <dsp:sp modelId="{BE832915-28F5-4FD3-A0C5-94D81D936B7E}">
      <dsp:nvSpPr>
        <dsp:cNvPr id="0" name=""/>
        <dsp:cNvSpPr/>
      </dsp:nvSpPr>
      <dsp:spPr>
        <a:xfrm>
          <a:off x="4618518" y="4302001"/>
          <a:ext cx="1107889" cy="669822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ysClr val="windowText" lastClr="000000"/>
              </a:solidFill>
            </a:rPr>
            <a:t>Comptable</a:t>
          </a:r>
          <a:r>
            <a:rPr lang="fr-FR" sz="1200" b="1" kern="1200" dirty="0"/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ysClr val="windowText" lastClr="000000"/>
              </a:solidFill>
            </a:rPr>
            <a:t>GMC et ABFPA</a:t>
          </a:r>
        </a:p>
      </dsp:txBody>
      <dsp:txXfrm>
        <a:off x="4618518" y="4302001"/>
        <a:ext cx="1107889" cy="669822"/>
      </dsp:txXfrm>
    </dsp:sp>
    <dsp:sp modelId="{C298271C-684D-4A95-B1D9-43414D08185C}">
      <dsp:nvSpPr>
        <dsp:cNvPr id="0" name=""/>
        <dsp:cNvSpPr/>
      </dsp:nvSpPr>
      <dsp:spPr>
        <a:xfrm>
          <a:off x="5009275" y="5008191"/>
          <a:ext cx="997100" cy="1912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b="1" kern="1200"/>
            <a:t>Emmelec FELIHO</a:t>
          </a:r>
        </a:p>
      </dsp:txBody>
      <dsp:txXfrm>
        <a:off x="5009275" y="5008191"/>
        <a:ext cx="997100" cy="191205"/>
      </dsp:txXfrm>
    </dsp:sp>
    <dsp:sp modelId="{52EA11BD-4BF3-4848-9A58-2BE6D98A5AEF}">
      <dsp:nvSpPr>
        <dsp:cNvPr id="0" name=""/>
        <dsp:cNvSpPr/>
      </dsp:nvSpPr>
      <dsp:spPr>
        <a:xfrm>
          <a:off x="4666680" y="888152"/>
          <a:ext cx="1969339" cy="525145"/>
        </a:xfrm>
        <a:prstGeom prst="rect">
          <a:avLst/>
        </a:prstGeom>
        <a:solidFill>
          <a:srgbClr val="92D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809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chemeClr val="tx1"/>
              </a:solidFill>
            </a:rPr>
            <a:t>DSS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chemeClr val="tx1"/>
              </a:solidFill>
            </a:rPr>
            <a:t>GMC</a:t>
          </a:r>
        </a:p>
      </dsp:txBody>
      <dsp:txXfrm>
        <a:off x="4666680" y="888152"/>
        <a:ext cx="1969339" cy="525145"/>
      </dsp:txXfrm>
    </dsp:sp>
    <dsp:sp modelId="{DA7DF16D-A001-4106-9455-B69B4F2ABA42}">
      <dsp:nvSpPr>
        <dsp:cNvPr id="0" name=""/>
        <dsp:cNvSpPr/>
      </dsp:nvSpPr>
      <dsp:spPr>
        <a:xfrm>
          <a:off x="5741293" y="1363030"/>
          <a:ext cx="997100" cy="1912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b="1" kern="1200"/>
            <a:t>Olagnidé YAKPA</a:t>
          </a:r>
        </a:p>
      </dsp:txBody>
      <dsp:txXfrm>
        <a:off x="5741293" y="1363030"/>
        <a:ext cx="997100" cy="19120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CA5D3A-2545-4B45-B5D2-19223B4B46B6}">
      <dsp:nvSpPr>
        <dsp:cNvPr id="0" name=""/>
        <dsp:cNvSpPr/>
      </dsp:nvSpPr>
      <dsp:spPr>
        <a:xfrm>
          <a:off x="6977" y="0"/>
          <a:ext cx="2821378" cy="434562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RECRUTEMENT DE: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fr-FR" sz="1600" b="1" kern="120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02 RESSOURCES HUMAINES QUALIFIEES AU BENIN  POUR OCCUPER LES POSTES CHARGE DU BUDGET ET CHARGE DE FACTURATION RECOUVREMENT ET TRESORERIE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 dirty="0" smtClean="0">
            <a:ln w="11430"/>
            <a:solidFill>
              <a:schemeClr val="tx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UNE RESSOURCE HUMAINE QUALIFIEE AU CONGO BRAZZAVILLE POUR RENFORCER LE RFC L’EFFECTIF</a:t>
          </a:r>
        </a:p>
      </dsp:txBody>
      <dsp:txXfrm>
        <a:off x="89612" y="82635"/>
        <a:ext cx="2656108" cy="4180357"/>
      </dsp:txXfrm>
    </dsp:sp>
    <dsp:sp modelId="{2D2C8FF7-CCDC-420D-A91F-BA26167C72B2}">
      <dsp:nvSpPr>
        <dsp:cNvPr id="0" name=""/>
        <dsp:cNvSpPr/>
      </dsp:nvSpPr>
      <dsp:spPr>
        <a:xfrm>
          <a:off x="3338433" y="0"/>
          <a:ext cx="2821378" cy="4345627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BESOINS DE MATERIELS DE TRAVAIL (ORDINATEURS DONT 02 PORTATIFS)</a:t>
          </a:r>
          <a:endParaRPr lang="fr-FR" sz="1600" kern="1200" dirty="0">
            <a:solidFill>
              <a:schemeClr val="tx1"/>
            </a:solidFill>
          </a:endParaRPr>
        </a:p>
      </dsp:txBody>
      <dsp:txXfrm>
        <a:off x="3421068" y="82635"/>
        <a:ext cx="2656108" cy="4180357"/>
      </dsp:txXfrm>
    </dsp:sp>
    <dsp:sp modelId="{47466FF1-34DF-40F1-A48A-F37DE4809965}">
      <dsp:nvSpPr>
        <dsp:cNvPr id="0" name=""/>
        <dsp:cNvSpPr/>
      </dsp:nvSpPr>
      <dsp:spPr>
        <a:xfrm>
          <a:off x="6597717" y="0"/>
          <a:ext cx="2821378" cy="4345627"/>
        </a:xfrm>
        <a:prstGeom prst="roundRect">
          <a:avLst>
            <a:gd name="adj" fmla="val 10000"/>
          </a:avLst>
        </a:prstGeom>
        <a:solidFill>
          <a:srgbClr val="CC66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AUGMENTATION DU NOMBRE D’UTILISATEURS DE LA SOLUTION SAGE ET D’UN CONTRAT D’ASSISTANCE SAGE</a:t>
          </a:r>
          <a:endParaRPr lang="fr-FR" sz="1600" kern="1200" dirty="0">
            <a:solidFill>
              <a:schemeClr val="tx1"/>
            </a:solidFill>
          </a:endParaRPr>
        </a:p>
      </dsp:txBody>
      <dsp:txXfrm>
        <a:off x="6680352" y="82635"/>
        <a:ext cx="2656108" cy="41803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diagrams.loki3.com/TabbedArc+Icon">
  <dgm:title val="Arc à onglets"/>
  <dgm:desc val="Permet d’afficher un ensemble d’éléments liés présentés sous forme d’arc. Utilisation optimale avec de petites quantités de texte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chitecture+Icon">
  <dgm:title val="Disposition architecture"/>
  <dgm:desc val="Permet de représenter des relations hiérarchiques de manière verticale. Cette disposition est particulièrement appropriée pour illustrer les composants ou objets d’architecture qui reposent sur d’autres objets."/>
  <dgm:catLst>
    <dgm:cat type="hierarchy" pri="4500"/>
    <dgm:cat type="list" pri="24500"/>
    <dgm:cat type="relationship" pri="10500"/>
    <dgm:cat type="officeonline" pri="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22C7D-7A4D-4E64-8D8F-579A17140231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F308E-1E8B-4971-BED4-FA8D262371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957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15206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F308E-1E8B-4971-BED4-FA8D2623719B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171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5542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9222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179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1525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022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767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213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820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8943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687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3381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782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BC6747-D400-4AB4-B1AD-3CE8D4610A2E}" type="datetimeFigureOut">
              <a:rPr lang="fr-FR" smtClean="0"/>
              <a:pPr/>
              <a:t>02/03/2022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98E6C-35DE-4299-9817-4A72F0EAE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967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du contenu 1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58" y="-15082"/>
            <a:ext cx="12215756" cy="6873081"/>
          </a:xfrm>
        </p:spPr>
      </p:pic>
      <p:sp>
        <p:nvSpPr>
          <p:cNvPr id="3" name="ZoneTexte 2"/>
          <p:cNvSpPr txBox="1"/>
          <p:nvPr/>
        </p:nvSpPr>
        <p:spPr>
          <a:xfrm>
            <a:off x="2619375" y="3638549"/>
            <a:ext cx="723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Bienvenue au</a:t>
            </a:r>
          </a:p>
          <a:p>
            <a:pPr algn="ctr"/>
            <a:r>
              <a:rPr lang="fr-FR" sz="4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GROUPE MEDIA CONTACT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434898" y="6166624"/>
            <a:ext cx="2341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smtClean="0">
                <a:solidFill>
                  <a:schemeClr val="bg1"/>
                </a:solidFill>
                <a:latin typeface="Arial Black"/>
                <a:cs typeface="Arial" pitchFamily="34" charset="0"/>
              </a:rPr>
              <a:t>☻</a:t>
            </a:r>
            <a:r>
              <a:rPr lang="fr-FR" sz="16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Janvier </a:t>
            </a:r>
            <a:r>
              <a:rPr lang="fr-FR" sz="16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</a:p>
        </p:txBody>
      </p:sp>
    </p:spTree>
    <p:extLst>
      <p:ext uri="{BB962C8B-B14F-4D97-AF65-F5344CB8AC3E}">
        <p14:creationId xmlns:p14="http://schemas.microsoft.com/office/powerpoint/2010/main" val="359855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198144" y="190500"/>
            <a:ext cx="10148417" cy="43088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/>
              <a:t>ORGANIGRAMME DE LA DFC</a:t>
            </a:r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706028748"/>
              </p:ext>
            </p:extLst>
          </p:nvPr>
        </p:nvGraphicFramePr>
        <p:xfrm>
          <a:off x="1428749" y="852488"/>
          <a:ext cx="9580145" cy="5367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17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354554" y="116305"/>
            <a:ext cx="10148417" cy="43088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/>
              <a:t>ORGANISATION DE LA DFC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="" xmlns:a16="http://schemas.microsoft.com/office/drawing/2014/main" id="{449F9C35-F01B-E043-A997-67607017D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823970"/>
              </p:ext>
            </p:extLst>
          </p:nvPr>
        </p:nvGraphicFramePr>
        <p:xfrm>
          <a:off x="3561347" y="682342"/>
          <a:ext cx="7906198" cy="64312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27962">
                  <a:extLst>
                    <a:ext uri="{9D8B030D-6E8A-4147-A177-3AD203B41FA5}">
                      <a16:colId xmlns="" xmlns:a16="http://schemas.microsoft.com/office/drawing/2014/main" val="2031682602"/>
                    </a:ext>
                  </a:extLst>
                </a:gridCol>
                <a:gridCol w="5778236">
                  <a:extLst>
                    <a:ext uri="{9D8B030D-6E8A-4147-A177-3AD203B41FA5}">
                      <a16:colId xmlns="" xmlns:a16="http://schemas.microsoft.com/office/drawing/2014/main" val="2152116911"/>
                    </a:ext>
                  </a:extLst>
                </a:gridCol>
              </a:tblGrid>
              <a:tr h="341643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Poste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3488152"/>
                  </a:ext>
                </a:extLst>
              </a:tr>
              <a:tr h="5409341">
                <a:tc>
                  <a:txBody>
                    <a:bodyPr/>
                    <a:lstStyle/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600" b="1" dirty="0"/>
                    </a:p>
                    <a:p>
                      <a:pPr algn="ctr"/>
                      <a:endParaRPr lang="fr-FR" sz="1600" b="1" dirty="0"/>
                    </a:p>
                    <a:p>
                      <a:pPr algn="ctr"/>
                      <a:endParaRPr lang="fr-FR" sz="2400" b="1" dirty="0"/>
                    </a:p>
                    <a:p>
                      <a:pPr algn="ctr"/>
                      <a:r>
                        <a:rPr lang="fr-FR" sz="2400" b="1" dirty="0"/>
                        <a:t>FC </a:t>
                      </a:r>
                    </a:p>
                    <a:p>
                      <a:pPr algn="ctr"/>
                      <a:r>
                        <a:rPr lang="fr-FR" sz="2400" b="1" dirty="0"/>
                        <a:t>Financier &amp; Comptable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Réceptionner les pièces comptables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Veiller à la validité des pièces physiques justificatives reçues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à l’analyse et à l’imputation comptable des pièces 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Faire passer au contrôle pour validation des imputations comptables faites.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Passer à la saisie des écritures comptables dans les différents journaux (achats – ventes – caisse – salaire – opérations diverses – banques – monnaies électroniques) à travers le logiciel de gestion comptable Sage 100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au lettrage des comptes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à l’analyse des comptes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S’assurer des déclarations fiscales et sociales et de la mise à jour des différents documents administratifs (attestations fiscales – attestations CNSS – certificat d’</a:t>
                      </a:r>
                      <a:r>
                        <a:rPr lang="fr-F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assujetissement</a:t>
                      </a:r>
                      <a:r>
                        <a:rPr lang="fr-F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la TVA 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endParaRPr lang="fr-FR" sz="1200" dirty="0" smtClean="0"/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400" b="1" dirty="0">
                        <a:solidFill>
                          <a:srgbClr val="E7E6E6">
                            <a:lumMod val="50000"/>
                          </a:srgbClr>
                        </a:solidFill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endParaRPr lang="fr-FR" sz="12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2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8828006"/>
                  </a:ext>
                </a:extLst>
              </a:tr>
              <a:tr h="25623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5748359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96253" y="2082100"/>
            <a:ext cx="2961272" cy="18158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FONCTION COMPTABILITE</a:t>
            </a:r>
          </a:p>
          <a:p>
            <a:pPr algn="ctr"/>
            <a:endParaRPr lang="fr-FR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81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198144" y="190500"/>
            <a:ext cx="10148417" cy="43088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/>
              <a:t>ORGANISATION DE LA DFC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="" xmlns:a16="http://schemas.microsoft.com/office/drawing/2014/main" id="{449F9C35-F01B-E043-A997-67607017D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194593"/>
              </p:ext>
            </p:extLst>
          </p:nvPr>
        </p:nvGraphicFramePr>
        <p:xfrm>
          <a:off x="3429000" y="836831"/>
          <a:ext cx="8025063" cy="68275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59955">
                  <a:extLst>
                    <a:ext uri="{9D8B030D-6E8A-4147-A177-3AD203B41FA5}">
                      <a16:colId xmlns="" xmlns:a16="http://schemas.microsoft.com/office/drawing/2014/main" val="2031682602"/>
                    </a:ext>
                  </a:extLst>
                </a:gridCol>
                <a:gridCol w="5865108">
                  <a:extLst>
                    <a:ext uri="{9D8B030D-6E8A-4147-A177-3AD203B41FA5}">
                      <a16:colId xmlns="" xmlns:a16="http://schemas.microsoft.com/office/drawing/2014/main" val="2152116911"/>
                    </a:ext>
                  </a:extLst>
                </a:gridCol>
              </a:tblGrid>
              <a:tr h="313469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Poste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3488152"/>
                  </a:ext>
                </a:extLst>
              </a:tr>
              <a:tr h="5302848">
                <a:tc>
                  <a:txBody>
                    <a:bodyPr/>
                    <a:lstStyle/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600" b="1" dirty="0"/>
                    </a:p>
                    <a:p>
                      <a:pPr algn="ctr"/>
                      <a:endParaRPr lang="fr-FR" sz="1600" b="1" dirty="0"/>
                    </a:p>
                    <a:p>
                      <a:pPr algn="ctr"/>
                      <a:endParaRPr lang="fr-FR" sz="2400" b="1" dirty="0"/>
                    </a:p>
                    <a:p>
                      <a:pPr algn="ctr"/>
                      <a:r>
                        <a:rPr lang="fr-FR" sz="2400" b="1" dirty="0"/>
                        <a:t>FC </a:t>
                      </a:r>
                    </a:p>
                    <a:p>
                      <a:pPr algn="ctr"/>
                      <a:r>
                        <a:rPr lang="fr-FR" sz="2400" b="1" dirty="0"/>
                        <a:t>Financier &amp; Comptable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Elaborer les budgets des entités 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au suivi de l’exécution des budgets élaborés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Préparer les tableaux de bord de gestion budgétaire et de reporting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Elaborer du tableau prévisionnel des charges d’exploitation mensuelle des périodes N+1</a:t>
                      </a:r>
                    </a:p>
                    <a:p>
                      <a:pPr marL="0" indent="0" algn="just">
                        <a:lnSpc>
                          <a:spcPct val="200000"/>
                        </a:lnSpc>
                        <a:buFont typeface="Arial" pitchFamily="34" charset="0"/>
                        <a:buNone/>
                      </a:pPr>
                      <a:endParaRPr lang="fr-FR" sz="1600" dirty="0" smtClean="0"/>
                    </a:p>
                    <a:p>
                      <a:pPr marL="285750" indent="-285750" algn="l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endParaRPr lang="fr-FR" sz="1600" dirty="0" smtClean="0"/>
                    </a:p>
                    <a:p>
                      <a:pPr marL="0" indent="0" algn="just">
                        <a:lnSpc>
                          <a:spcPct val="200000"/>
                        </a:lnSpc>
                        <a:buFont typeface="Arial" pitchFamily="34" charset="0"/>
                        <a:buNone/>
                      </a:pPr>
                      <a:endParaRPr lang="fr-FR" sz="1400" dirty="0" smtClean="0"/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400" b="1" dirty="0">
                        <a:solidFill>
                          <a:srgbClr val="E7E6E6">
                            <a:lumMod val="50000"/>
                          </a:srgbClr>
                        </a:solidFill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endParaRPr lang="fr-FR" sz="12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2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8828006"/>
                  </a:ext>
                </a:extLst>
              </a:tr>
              <a:tr h="26047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5748359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96253" y="2082100"/>
            <a:ext cx="2961272" cy="224676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FONCTION SUIVI BUDGETAIRE</a:t>
            </a:r>
          </a:p>
          <a:p>
            <a:pPr algn="ctr"/>
            <a:endParaRPr lang="fr-FR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71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198144" y="190500"/>
            <a:ext cx="10148417" cy="43088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/>
              <a:t>ORGANISATION DE LA DFC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="" xmlns:a16="http://schemas.microsoft.com/office/drawing/2014/main" id="{449F9C35-F01B-E043-A997-67607017D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491238"/>
              </p:ext>
            </p:extLst>
          </p:nvPr>
        </p:nvGraphicFramePr>
        <p:xfrm>
          <a:off x="3176336" y="1125731"/>
          <a:ext cx="8411525" cy="709188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63971">
                  <a:extLst>
                    <a:ext uri="{9D8B030D-6E8A-4147-A177-3AD203B41FA5}">
                      <a16:colId xmlns="" xmlns:a16="http://schemas.microsoft.com/office/drawing/2014/main" val="2031682602"/>
                    </a:ext>
                  </a:extLst>
                </a:gridCol>
                <a:gridCol w="6147554">
                  <a:extLst>
                    <a:ext uri="{9D8B030D-6E8A-4147-A177-3AD203B41FA5}">
                      <a16:colId xmlns="" xmlns:a16="http://schemas.microsoft.com/office/drawing/2014/main" val="2152116911"/>
                    </a:ext>
                  </a:extLst>
                </a:gridCol>
              </a:tblGrid>
              <a:tr h="268859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Poste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3488152"/>
                  </a:ext>
                </a:extLst>
              </a:tr>
              <a:tr h="5041656">
                <a:tc>
                  <a:txBody>
                    <a:bodyPr/>
                    <a:lstStyle/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200" b="1" dirty="0"/>
                    </a:p>
                    <a:p>
                      <a:pPr algn="ctr"/>
                      <a:endParaRPr lang="fr-FR" sz="1600" b="1" dirty="0"/>
                    </a:p>
                    <a:p>
                      <a:pPr algn="ctr"/>
                      <a:endParaRPr lang="fr-FR" sz="1600" b="1" dirty="0"/>
                    </a:p>
                    <a:p>
                      <a:pPr algn="ctr"/>
                      <a:endParaRPr lang="fr-FR" sz="2400" b="1" dirty="0"/>
                    </a:p>
                    <a:p>
                      <a:pPr algn="ctr"/>
                      <a:r>
                        <a:rPr lang="fr-FR" sz="2400" b="1" dirty="0"/>
                        <a:t>FC </a:t>
                      </a:r>
                    </a:p>
                    <a:p>
                      <a:pPr algn="ctr"/>
                      <a:r>
                        <a:rPr lang="fr-FR" sz="2400" b="1" dirty="0"/>
                        <a:t>Financier &amp; Comptable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Préparer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un plan de trésorerie périodique validée par le DFC</a:t>
                      </a: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Etablir un ordre de paiement  avec la double  signature  du Responsable Financier et du DFC </a:t>
                      </a:r>
                      <a:endParaRPr lang="fr-FR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Préparer les chèques, les ordres de virement et de transfert pour paiement des fournisseurs conformément aux factures d’achats de biens et de prestations reçues et validées 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Veiller à la tenue journalière de la caisse et au suivi quotidien de son rapprochement.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Veiller au rapprochement des différents comptes bancaires et des instruments de monnaie électroniques.</a:t>
                      </a:r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just">
                        <a:lnSpc>
                          <a:spcPct val="200000"/>
                        </a:lnSpc>
                        <a:buFont typeface="Arial" pitchFamily="34" charset="0"/>
                        <a:buNone/>
                      </a:pPr>
                      <a:endParaRPr lang="fr-F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endParaRPr lang="fr-FR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400" b="1" dirty="0">
                        <a:solidFill>
                          <a:srgbClr val="E7E6E6">
                            <a:lumMod val="50000"/>
                          </a:srgbClr>
                        </a:solidFill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endParaRPr lang="fr-FR" sz="12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2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8828006"/>
                  </a:ext>
                </a:extLst>
              </a:tr>
              <a:tr h="2796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5748359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96253" y="2082100"/>
            <a:ext cx="2961272" cy="18158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FONCTION TRESORERIE</a:t>
            </a:r>
          </a:p>
          <a:p>
            <a:pPr algn="ctr"/>
            <a:endParaRPr lang="fr-FR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31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graphicFrame>
        <p:nvGraphicFramePr>
          <p:cNvPr id="6" name="Tableau 13">
            <a:extLst>
              <a:ext uri="{FF2B5EF4-FFF2-40B4-BE49-F238E27FC236}">
                <a16:creationId xmlns="" xmlns:a16="http://schemas.microsoft.com/office/drawing/2014/main" id="{449F9C35-F01B-E043-A997-67607017D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728291"/>
              </p:ext>
            </p:extLst>
          </p:nvPr>
        </p:nvGraphicFramePr>
        <p:xfrm>
          <a:off x="3057525" y="190500"/>
          <a:ext cx="8962022" cy="63474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412138">
                  <a:extLst>
                    <a:ext uri="{9D8B030D-6E8A-4147-A177-3AD203B41FA5}">
                      <a16:colId xmlns="" xmlns:a16="http://schemas.microsoft.com/office/drawing/2014/main" val="2031682602"/>
                    </a:ext>
                  </a:extLst>
                </a:gridCol>
                <a:gridCol w="6549884">
                  <a:extLst>
                    <a:ext uri="{9D8B030D-6E8A-4147-A177-3AD203B41FA5}">
                      <a16:colId xmlns="" xmlns:a16="http://schemas.microsoft.com/office/drawing/2014/main" val="2152116911"/>
                    </a:ext>
                  </a:extLst>
                </a:gridCol>
              </a:tblGrid>
              <a:tr h="34815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Poste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3488152"/>
                  </a:ext>
                </a:extLst>
              </a:tr>
              <a:tr h="5432595">
                <a:tc>
                  <a:txBody>
                    <a:bodyPr/>
                    <a:lstStyle/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r>
                        <a:rPr lang="fr-FR" sz="2000" b="1" dirty="0"/>
                        <a:t>FC </a:t>
                      </a:r>
                    </a:p>
                    <a:p>
                      <a:pPr algn="ctr"/>
                      <a:r>
                        <a:rPr lang="fr-FR" sz="2000" b="1" dirty="0"/>
                        <a:t>Financier &amp; Comptable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à la vérification</a:t>
                      </a:r>
                      <a:r>
                        <a:rPr lang="fr-FR" sz="1050" baseline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 calcul des variables des agents effectués depuis l’application ZEUS RH.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à la vérification</a:t>
                      </a:r>
                      <a:r>
                        <a:rPr lang="fr-FR" sz="1050" baseline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 calcul de paie du personnel administratif direct et indirect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Elaborer les Tableaux de Bord Globaux mensuels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Regrouper par activités les différentes masses salariales mensuelles dans le cadre de l’analyse du TBG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Editer les fichiers de paiement des frais de déplacements et missions et </a:t>
                      </a:r>
                      <a:r>
                        <a:rPr lang="fr-FR" sz="1050" dirty="0" err="1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perdiems</a:t>
                      </a: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des intérimaires.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à la vérification du fichier salaire du personnel intérimaire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à la vérification de l’équilibre comptabilité – traitement de la masse salariale et du salaire net,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Editer les ordres de virement de salaire.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Elaborer les fichiers électroniques bancaires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Déposer les ordres de virements salaires et veiller au suivi du positionnement des comptes dans les différentes banques.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05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Editer les différentes attestations de paiements salaires et impôts pour le personnel intérimaire.</a:t>
                      </a:r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05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just">
                        <a:lnSpc>
                          <a:spcPct val="200000"/>
                        </a:lnSpc>
                        <a:buFont typeface="Arial" pitchFamily="34" charset="0"/>
                        <a:buNone/>
                      </a:pPr>
                      <a:endParaRPr lang="fr-FR" sz="105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endParaRPr lang="fr-F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000" b="1" dirty="0">
                        <a:solidFill>
                          <a:srgbClr val="E7E6E6">
                            <a:lumMod val="50000"/>
                          </a:srgbClr>
                        </a:solidFill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endParaRPr lang="fr-FR" sz="10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0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8828006"/>
                  </a:ext>
                </a:extLst>
              </a:tr>
              <a:tr h="26111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5748359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96253" y="2082100"/>
            <a:ext cx="2961272" cy="18158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FONCTION </a:t>
            </a: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PAIE</a:t>
            </a:r>
          </a:p>
          <a:p>
            <a:pPr algn="ctr"/>
            <a:endParaRPr lang="fr-FR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84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graphicFrame>
        <p:nvGraphicFramePr>
          <p:cNvPr id="6" name="Tableau 13">
            <a:extLst>
              <a:ext uri="{FF2B5EF4-FFF2-40B4-BE49-F238E27FC236}">
                <a16:creationId xmlns="" xmlns:a16="http://schemas.microsoft.com/office/drawing/2014/main" id="{449F9C35-F01B-E043-A997-67607017D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908920"/>
              </p:ext>
            </p:extLst>
          </p:nvPr>
        </p:nvGraphicFramePr>
        <p:xfrm>
          <a:off x="3236494" y="221215"/>
          <a:ext cx="8843210" cy="65379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80160">
                  <a:extLst>
                    <a:ext uri="{9D8B030D-6E8A-4147-A177-3AD203B41FA5}">
                      <a16:colId xmlns="" xmlns:a16="http://schemas.microsoft.com/office/drawing/2014/main" val="2031682602"/>
                    </a:ext>
                  </a:extLst>
                </a:gridCol>
                <a:gridCol w="6463050">
                  <a:extLst>
                    <a:ext uri="{9D8B030D-6E8A-4147-A177-3AD203B41FA5}">
                      <a16:colId xmlns="" xmlns:a16="http://schemas.microsoft.com/office/drawing/2014/main" val="2152116911"/>
                    </a:ext>
                  </a:extLst>
                </a:gridCol>
              </a:tblGrid>
              <a:tr h="338249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Poste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3488152"/>
                  </a:ext>
                </a:extLst>
              </a:tr>
              <a:tr h="5059635">
                <a:tc>
                  <a:txBody>
                    <a:bodyPr/>
                    <a:lstStyle/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r>
                        <a:rPr lang="fr-FR" sz="2000" b="1" dirty="0"/>
                        <a:t>FC </a:t>
                      </a:r>
                    </a:p>
                    <a:p>
                      <a:pPr algn="ctr"/>
                      <a:r>
                        <a:rPr lang="fr-FR" sz="2000" b="1" dirty="0"/>
                        <a:t>Financier &amp; Comptable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4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Collecter les différents éléments de facturation des différentes campagnes.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4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Préparer les projets de factures des différentes campagnes conformément aux clauses contractuelles et soumission pour validation.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4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Editer et normaliser les factures une fois validées et procéder au dépôt de ces dernières aux services adaptés des clients concernés.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4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Veiller au suivi des recouvrements des factures </a:t>
                      </a:r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400" b="1" dirty="0" smtClean="0">
                        <a:solidFill>
                          <a:srgbClr val="E7E6E6">
                            <a:lumMod val="50000"/>
                          </a:srgbClr>
                        </a:solidFill>
                      </a:endParaRPr>
                    </a:p>
                    <a:p>
                      <a:pPr marL="0" indent="0" algn="just">
                        <a:lnSpc>
                          <a:spcPct val="200000"/>
                        </a:lnSpc>
                        <a:buFont typeface="Arial" pitchFamily="34" charset="0"/>
                        <a:buNone/>
                      </a:pPr>
                      <a:endParaRPr lang="fr-FR" sz="1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endParaRPr lang="fr-F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000" b="1" dirty="0">
                        <a:solidFill>
                          <a:srgbClr val="E7E6E6">
                            <a:lumMod val="50000"/>
                          </a:srgbClr>
                        </a:solidFill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endParaRPr lang="fr-FR" sz="10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0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8828006"/>
                  </a:ext>
                </a:extLst>
              </a:tr>
              <a:tr h="25368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5748359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96253" y="2082100"/>
            <a:ext cx="2961272" cy="18158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FONCTION </a:t>
            </a: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FACTURATION</a:t>
            </a:r>
          </a:p>
          <a:p>
            <a:pPr algn="ctr"/>
            <a:endParaRPr lang="fr-FR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88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graphicFrame>
        <p:nvGraphicFramePr>
          <p:cNvPr id="6" name="Tableau 13">
            <a:extLst>
              <a:ext uri="{FF2B5EF4-FFF2-40B4-BE49-F238E27FC236}">
                <a16:creationId xmlns="" xmlns:a16="http://schemas.microsoft.com/office/drawing/2014/main" id="{449F9C35-F01B-E043-A997-67607017D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999528"/>
              </p:ext>
            </p:extLst>
          </p:nvPr>
        </p:nvGraphicFramePr>
        <p:xfrm>
          <a:off x="3236494" y="221215"/>
          <a:ext cx="8843210" cy="61417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80160">
                  <a:extLst>
                    <a:ext uri="{9D8B030D-6E8A-4147-A177-3AD203B41FA5}">
                      <a16:colId xmlns="" xmlns:a16="http://schemas.microsoft.com/office/drawing/2014/main" val="2031682602"/>
                    </a:ext>
                  </a:extLst>
                </a:gridCol>
                <a:gridCol w="6463050">
                  <a:extLst>
                    <a:ext uri="{9D8B030D-6E8A-4147-A177-3AD203B41FA5}">
                      <a16:colId xmlns="" xmlns:a16="http://schemas.microsoft.com/office/drawing/2014/main" val="2152116911"/>
                    </a:ext>
                  </a:extLst>
                </a:gridCol>
              </a:tblGrid>
              <a:tr h="338249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Poste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3488152"/>
                  </a:ext>
                </a:extLst>
              </a:tr>
              <a:tr h="5059635">
                <a:tc>
                  <a:txBody>
                    <a:bodyPr/>
                    <a:lstStyle/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r>
                        <a:rPr lang="fr-FR" sz="2000" b="1" dirty="0"/>
                        <a:t>FC </a:t>
                      </a:r>
                    </a:p>
                    <a:p>
                      <a:pPr algn="ctr"/>
                      <a:r>
                        <a:rPr lang="fr-FR" sz="2000" b="1" dirty="0"/>
                        <a:t>Financier &amp; Comptable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</a:t>
                      </a:r>
                      <a:r>
                        <a:rPr lang="fr-FR" sz="1200" b="1" baseline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à la gestion des immobilisations (entrées, dotations, sorties);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b="1" baseline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à l’édition des notes de débit et de crédits entres filiales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b="1" baseline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Procéder à la gestion des opérations inter compagnies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Assurer la rédaction des courriers à caractère financiers, comptables</a:t>
                      </a:r>
                      <a:r>
                        <a:rPr lang="fr-FR" sz="1200" b="1" baseline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 fiscales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Elaborer les offres financières des différents appels d’offres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Assurer la liaison entre les partenaires externes (impôts, Cnss,</a:t>
                      </a:r>
                      <a:r>
                        <a:rPr lang="fr-FR" sz="1200" b="1" baseline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banques et divers clients)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Assurer toutes les autres tâches en liaison avec ses fonctions et demandées par la hiérarchie</a:t>
                      </a: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r>
                        <a:rPr lang="fr-FR" sz="12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Produire de façon hebdomadaire et mensuel un rapport d’activité</a:t>
                      </a:r>
                      <a:endParaRPr lang="fr-FR" sz="1200" b="1" dirty="0" smtClean="0">
                        <a:solidFill>
                          <a:srgbClr val="E7E6E6">
                            <a:lumMod val="50000"/>
                          </a:srgbClr>
                        </a:solidFill>
                      </a:endParaRPr>
                    </a:p>
                    <a:p>
                      <a:pPr marL="285750" indent="-285750" algn="l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endParaRPr lang="fr-F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000" b="1" dirty="0">
                        <a:solidFill>
                          <a:srgbClr val="E7E6E6">
                            <a:lumMod val="50000"/>
                          </a:srgbClr>
                        </a:solidFill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endParaRPr lang="fr-FR" sz="10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0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8828006"/>
                  </a:ext>
                </a:extLst>
              </a:tr>
              <a:tr h="25368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5748359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96253" y="2082100"/>
            <a:ext cx="2961272" cy="18158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FONCTION </a:t>
            </a: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CONNEXES</a:t>
            </a:r>
          </a:p>
          <a:p>
            <a:pPr algn="ctr"/>
            <a:endParaRPr lang="fr-FR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17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graphicFrame>
        <p:nvGraphicFramePr>
          <p:cNvPr id="6" name="Tableau 13">
            <a:extLst>
              <a:ext uri="{FF2B5EF4-FFF2-40B4-BE49-F238E27FC236}">
                <a16:creationId xmlns="" xmlns:a16="http://schemas.microsoft.com/office/drawing/2014/main" id="{449F9C35-F01B-E043-A997-67607017D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993964"/>
              </p:ext>
            </p:extLst>
          </p:nvPr>
        </p:nvGraphicFramePr>
        <p:xfrm>
          <a:off x="3224463" y="836831"/>
          <a:ext cx="8807115" cy="49530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70445">
                  <a:extLst>
                    <a:ext uri="{9D8B030D-6E8A-4147-A177-3AD203B41FA5}">
                      <a16:colId xmlns="" xmlns:a16="http://schemas.microsoft.com/office/drawing/2014/main" val="2031682602"/>
                    </a:ext>
                  </a:extLst>
                </a:gridCol>
                <a:gridCol w="6436670">
                  <a:extLst>
                    <a:ext uri="{9D8B030D-6E8A-4147-A177-3AD203B41FA5}">
                      <a16:colId xmlns="" xmlns:a16="http://schemas.microsoft.com/office/drawing/2014/main" val="2152116911"/>
                    </a:ext>
                  </a:extLst>
                </a:gridCol>
              </a:tblGrid>
              <a:tr h="307764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Poste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3488152"/>
                  </a:ext>
                </a:extLst>
              </a:tr>
              <a:tr h="4257366">
                <a:tc>
                  <a:txBody>
                    <a:bodyPr/>
                    <a:lstStyle/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 smtClean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endParaRPr lang="fr-FR" sz="1000" b="1" dirty="0"/>
                    </a:p>
                    <a:p>
                      <a:pPr algn="ctr"/>
                      <a:r>
                        <a:rPr lang="fr-FR" sz="2000" b="1" dirty="0" smtClean="0"/>
                        <a:t>RFC </a:t>
                      </a:r>
                      <a:endParaRPr lang="fr-FR" sz="2000" b="1" dirty="0"/>
                    </a:p>
                    <a:p>
                      <a:pPr algn="ctr"/>
                      <a:r>
                        <a:rPr lang="fr-FR" sz="2000" b="1" dirty="0" smtClean="0"/>
                        <a:t>RESPONSABLE Financier </a:t>
                      </a:r>
                      <a:r>
                        <a:rPr lang="fr-FR" sz="2000" b="1" dirty="0"/>
                        <a:t>&amp; Comptable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fr-FR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Consolide les états financiers des différentes filiales;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Participe</a:t>
                      </a:r>
                      <a:r>
                        <a:rPr lang="fr-FR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à l’élaboration du </a:t>
                      </a:r>
                      <a:r>
                        <a:rPr lang="fr-F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budget et supervise son exécution;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Suis les indicateurs de performances de chaque filiales;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Elabore le business plan de chaque filiale;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endParaRPr lang="fr-FR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>
                        <a:lnSpc>
                          <a:spcPct val="200000"/>
                        </a:lnSpc>
                        <a:buFont typeface="Arial" panose="020B0604020202020204" pitchFamily="34" charset="0"/>
                        <a:buChar char="•"/>
                      </a:pPr>
                      <a:endParaRPr lang="fr-FR" sz="11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00050" indent="-400050">
                        <a:buFontTx/>
                        <a:buAutoNum type="romanUcPeriod"/>
                      </a:pPr>
                      <a:endParaRPr lang="fr-FR" sz="1000" b="1" dirty="0">
                        <a:solidFill>
                          <a:srgbClr val="E7E6E6">
                            <a:lumMod val="50000"/>
                          </a:srgbClr>
                        </a:solidFill>
                      </a:endParaRPr>
                    </a:p>
                    <a:p>
                      <a:pPr marL="171450" indent="-171450" algn="just">
                        <a:lnSpc>
                          <a:spcPct val="200000"/>
                        </a:lnSpc>
                        <a:buFont typeface="Arial" pitchFamily="34" charset="0"/>
                        <a:buChar char="•"/>
                      </a:pPr>
                      <a:endParaRPr lang="fr-FR" sz="10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0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fr-FR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8828006"/>
                  </a:ext>
                </a:extLst>
              </a:tr>
              <a:tr h="23082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fr-F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5748359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96253" y="2082100"/>
            <a:ext cx="2961272" cy="224676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RESPONSABLE FINANCIER ET COMPTABLE</a:t>
            </a:r>
          </a:p>
          <a:p>
            <a:pPr algn="ctr"/>
            <a:endParaRPr lang="fr-FR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79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E2F2B3C2-EAEE-484A-9FAA-C692774A19E2}"/>
              </a:ext>
            </a:extLst>
          </p:cNvPr>
          <p:cNvSpPr txBox="1"/>
          <p:nvPr/>
        </p:nvSpPr>
        <p:spPr>
          <a:xfrm>
            <a:off x="976045" y="384120"/>
            <a:ext cx="10022542" cy="52322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Plan d’actions 2022 – RFC FILIALES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xmlns="" id="{AD8914A9-5F74-CA4D-8B51-72653A7F18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009738"/>
              </p:ext>
            </p:extLst>
          </p:nvPr>
        </p:nvGraphicFramePr>
        <p:xfrm>
          <a:off x="266330" y="1092200"/>
          <a:ext cx="11461072" cy="44450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79394">
                  <a:extLst>
                    <a:ext uri="{9D8B030D-6E8A-4147-A177-3AD203B41FA5}">
                      <a16:colId xmlns:a16="http://schemas.microsoft.com/office/drawing/2014/main" xmlns="" val="3709339435"/>
                    </a:ext>
                  </a:extLst>
                </a:gridCol>
                <a:gridCol w="4136994">
                  <a:extLst>
                    <a:ext uri="{9D8B030D-6E8A-4147-A177-3AD203B41FA5}">
                      <a16:colId xmlns:a16="http://schemas.microsoft.com/office/drawing/2014/main" xmlns="" val="4088316436"/>
                    </a:ext>
                  </a:extLst>
                </a:gridCol>
                <a:gridCol w="4734226">
                  <a:extLst>
                    <a:ext uri="{9D8B030D-6E8A-4147-A177-3AD203B41FA5}">
                      <a16:colId xmlns:a16="http://schemas.microsoft.com/office/drawing/2014/main" xmlns="" val="348375983"/>
                    </a:ext>
                  </a:extLst>
                </a:gridCol>
                <a:gridCol w="2110458">
                  <a:extLst>
                    <a:ext uri="{9D8B030D-6E8A-4147-A177-3AD203B41FA5}">
                      <a16:colId xmlns:a16="http://schemas.microsoft.com/office/drawing/2014/main" xmlns="" val="2385995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Comment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Quand / Périodicité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6682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Suivi de la conformité des opérations comptables.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Veiller au respect des procédures comptables au sein des entités en charges du RFC.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Hebdomadaire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6769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Faire de la veille permanente. 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Collecter les informations pertinentes servant dans la prise de décision.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Hebdomadaire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4622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Superviser les recouvrements de chaque entité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Elaboration d’un outils de suivi du recouvrement des factures clients.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Mensuel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511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Veiller aux contraintes fiscales et sociales.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Veiller au respect des procédures fiscales et sociales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Mensuel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10035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Analyse de la rentabilité par activité et par entité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Elaborer un outil de mesure de la rentabilité des entités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Mensuel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7392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Faire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le </a:t>
                      </a:r>
                      <a:r>
                        <a:rPr lang="fr-FR" sz="1400" baseline="0" dirty="0" err="1" smtClean="0">
                          <a:solidFill>
                            <a:schemeClr val="tx1"/>
                          </a:solidFill>
                        </a:rPr>
                        <a:t>reporting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des comptes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Veiller à l’élaboration des balances des comptes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Mensuel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7</a:t>
                      </a:r>
                      <a:endParaRPr lang="fr-FR" sz="1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Participer</a:t>
                      </a:r>
                      <a:r>
                        <a:rPr lang="fr-FR" sz="1400" baseline="0" dirty="0"/>
                        <a:t> à l</a:t>
                      </a:r>
                      <a:r>
                        <a:rPr lang="fr-FR" sz="1400" dirty="0"/>
                        <a:t>’élaboration et l’exécution des budgets.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Mise en place d’un outils de suivi des budgets.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Trimestriel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11505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8</a:t>
                      </a:r>
                      <a:endParaRPr lang="fr-FR" sz="1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Faire une projection financière des entités en charge du RFC.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Tenir un business plan financier par entité.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Annuel avec update mensuel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8163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9</a:t>
                      </a:r>
                      <a:endParaRPr lang="fr-FR" sz="1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Consolidation des comptes.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Fusionner les états financiers des entités en charge du RFC.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/>
                        <a:t>Annuel avec update mensuel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7582355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BE45DE7E-BD82-9247-972E-FBEA108F1C95}"/>
              </a:ext>
            </a:extLst>
          </p:cNvPr>
          <p:cNvSpPr txBox="1"/>
          <p:nvPr/>
        </p:nvSpPr>
        <p:spPr>
          <a:xfrm>
            <a:off x="999865" y="5852703"/>
            <a:ext cx="1613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Actions comptables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043EF34C-CCB6-A046-ACEB-0B4279F9E752}"/>
              </a:ext>
            </a:extLst>
          </p:cNvPr>
          <p:cNvSpPr txBox="1"/>
          <p:nvPr/>
        </p:nvSpPr>
        <p:spPr>
          <a:xfrm>
            <a:off x="999865" y="6181691"/>
            <a:ext cx="15656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Actions financières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xmlns="" id="{1BA1A4C6-9939-DF4D-900D-731683BB3D13}"/>
              </a:ext>
            </a:extLst>
          </p:cNvPr>
          <p:cNvSpPr/>
          <p:nvPr/>
        </p:nvSpPr>
        <p:spPr>
          <a:xfrm>
            <a:off x="390959" y="5913772"/>
            <a:ext cx="133564" cy="1538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xmlns="" id="{6A8ACDD8-25B4-DE47-B48F-2534833EF72A}"/>
              </a:ext>
            </a:extLst>
          </p:cNvPr>
          <p:cNvSpPr/>
          <p:nvPr/>
        </p:nvSpPr>
        <p:spPr>
          <a:xfrm>
            <a:off x="390959" y="6258636"/>
            <a:ext cx="133564" cy="15388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1002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E2F2B3C2-EAEE-484A-9FAA-C692774A19E2}"/>
              </a:ext>
            </a:extLst>
          </p:cNvPr>
          <p:cNvSpPr txBox="1"/>
          <p:nvPr/>
        </p:nvSpPr>
        <p:spPr>
          <a:xfrm>
            <a:off x="1084729" y="348610"/>
            <a:ext cx="10022542" cy="52322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FEUILLE DE </a:t>
            </a:r>
            <a:r>
              <a:rPr lang="fr-F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ROUTE DU FRC FILIALES </a:t>
            </a:r>
            <a:endParaRPr lang="fr-F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B0845FE9-5ACA-A447-AB2A-FF4D133F8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22" y="1321803"/>
            <a:ext cx="6975896" cy="500964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B8CAF774-D6FA-2C46-884E-CC1F94892BD2}"/>
              </a:ext>
            </a:extLst>
          </p:cNvPr>
          <p:cNvSpPr txBox="1"/>
          <p:nvPr/>
        </p:nvSpPr>
        <p:spPr>
          <a:xfrm>
            <a:off x="4479531" y="50240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A17CE853-2694-184B-BB8A-FD6F5BD657EF}"/>
              </a:ext>
            </a:extLst>
          </p:cNvPr>
          <p:cNvSpPr txBox="1"/>
          <p:nvPr/>
        </p:nvSpPr>
        <p:spPr>
          <a:xfrm>
            <a:off x="2173266" y="3917201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/>
              <a:t>2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6CF24EE4-2B12-C240-923D-9B4894164637}"/>
              </a:ext>
            </a:extLst>
          </p:cNvPr>
          <p:cNvSpPr txBox="1"/>
          <p:nvPr/>
        </p:nvSpPr>
        <p:spPr>
          <a:xfrm>
            <a:off x="5083996" y="2741487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3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C37D42A3-BF0A-1448-B6A0-A837BE809639}"/>
              </a:ext>
            </a:extLst>
          </p:cNvPr>
          <p:cNvSpPr txBox="1"/>
          <p:nvPr/>
        </p:nvSpPr>
        <p:spPr>
          <a:xfrm>
            <a:off x="2198914" y="222948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4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083EA5A1-6701-0041-891E-97E090F61D9B}"/>
              </a:ext>
            </a:extLst>
          </p:cNvPr>
          <p:cNvSpPr txBox="1"/>
          <p:nvPr/>
        </p:nvSpPr>
        <p:spPr>
          <a:xfrm>
            <a:off x="1190092" y="1868723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5</a:t>
            </a:r>
            <a:endParaRPr lang="fr-FR" dirty="0"/>
          </a:p>
        </p:txBody>
      </p:sp>
      <p:graphicFrame>
        <p:nvGraphicFramePr>
          <p:cNvPr id="11" name="Tableau 11">
            <a:extLst>
              <a:ext uri="{FF2B5EF4-FFF2-40B4-BE49-F238E27FC236}">
                <a16:creationId xmlns:a16="http://schemas.microsoft.com/office/drawing/2014/main" xmlns="" id="{375BA2BA-069D-B44B-948C-C2E3BC4D0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29566"/>
              </p:ext>
            </p:extLst>
          </p:nvPr>
        </p:nvGraphicFramePr>
        <p:xfrm>
          <a:off x="7383780" y="1325365"/>
          <a:ext cx="4718432" cy="437747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522056">
                  <a:extLst>
                    <a:ext uri="{9D8B030D-6E8A-4147-A177-3AD203B41FA5}">
                      <a16:colId xmlns:a16="http://schemas.microsoft.com/office/drawing/2014/main" xmlns="" val="519942086"/>
                    </a:ext>
                  </a:extLst>
                </a:gridCol>
                <a:gridCol w="2623565">
                  <a:extLst>
                    <a:ext uri="{9D8B030D-6E8A-4147-A177-3AD203B41FA5}">
                      <a16:colId xmlns:a16="http://schemas.microsoft.com/office/drawing/2014/main" xmlns="" val="2250261819"/>
                    </a:ext>
                  </a:extLst>
                </a:gridCol>
                <a:gridCol w="1572811">
                  <a:extLst>
                    <a:ext uri="{9D8B030D-6E8A-4147-A177-3AD203B41FA5}">
                      <a16:colId xmlns:a16="http://schemas.microsoft.com/office/drawing/2014/main" xmlns="" val="1869085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fr-FR" sz="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43461945"/>
                  </a:ext>
                </a:extLst>
              </a:tr>
              <a:tr h="783836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Etat des lieux des entités en charge du RFC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Janvier 2022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96750848"/>
                  </a:ext>
                </a:extLst>
              </a:tr>
              <a:tr h="81511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Mise en place des différents outils de supervisions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Février 2022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12428286"/>
                  </a:ext>
                </a:extLst>
              </a:tr>
              <a:tr h="935629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Démarrage et suivi des différentes missions CAC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Février 2022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18613045"/>
                  </a:ext>
                </a:extLst>
              </a:tr>
              <a:tr h="934949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Mise en place des réunions mensuelles pour la coordination des activités comptables et financières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Mars 2022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251961"/>
                  </a:ext>
                </a:extLst>
              </a:tr>
              <a:tr h="781178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Suivi budgétaire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En continue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273966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9221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" y="0"/>
            <a:ext cx="12190473" cy="6858856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524125" y="3962400"/>
            <a:ext cx="6953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accent2"/>
                </a:solidFill>
                <a:latin typeface="Arial" pitchFamily="34" charset="0"/>
                <a:cs typeface="Arial" panose="020B0604020202020204" pitchFamily="34" charset="0"/>
              </a:rPr>
              <a:t>PLAN D’ACTION DE LA DIRECTION FINANCIERE ET </a:t>
            </a:r>
            <a:r>
              <a:rPr lang="fr-FR" sz="3600" b="1" dirty="0" smtClean="0">
                <a:solidFill>
                  <a:schemeClr val="accent2"/>
                </a:solidFill>
                <a:latin typeface="Arial" pitchFamily="34" charset="0"/>
                <a:cs typeface="Arial" panose="020B0604020202020204" pitchFamily="34" charset="0"/>
              </a:rPr>
              <a:t>COMPTABLE 2022 </a:t>
            </a:r>
            <a:endParaRPr lang="fr-FR" sz="36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6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E2F2B3C2-EAEE-484A-9FAA-C692774A19E2}"/>
              </a:ext>
            </a:extLst>
          </p:cNvPr>
          <p:cNvSpPr txBox="1"/>
          <p:nvPr/>
        </p:nvSpPr>
        <p:spPr>
          <a:xfrm>
            <a:off x="1084729" y="348610"/>
            <a:ext cx="10022542" cy="52322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FEUILLE DE </a:t>
            </a:r>
            <a:r>
              <a:rPr lang="fr-FR" sz="2800" b="1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ROUTE </a:t>
            </a:r>
            <a:r>
              <a:rPr lang="fr-FR" sz="2800" b="1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GLOBALE DE LA DFC</a:t>
            </a:r>
            <a:endParaRPr lang="fr-FR" sz="2800" b="1" dirty="0">
              <a:ln w="22225">
                <a:solidFill>
                  <a:schemeClr val="tx2"/>
                </a:solidFill>
                <a:prstDash val="solid"/>
              </a:ln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B0845FE9-5ACA-A447-AB2A-FF4D133F8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22" y="1321803"/>
            <a:ext cx="4168652" cy="500964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B8CAF774-D6FA-2C46-884E-CC1F94892BD2}"/>
              </a:ext>
            </a:extLst>
          </p:cNvPr>
          <p:cNvSpPr txBox="1"/>
          <p:nvPr/>
        </p:nvSpPr>
        <p:spPr>
          <a:xfrm>
            <a:off x="2698858" y="51476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A17CE853-2694-184B-BB8A-FD6F5BD657EF}"/>
              </a:ext>
            </a:extLst>
          </p:cNvPr>
          <p:cNvSpPr txBox="1"/>
          <p:nvPr/>
        </p:nvSpPr>
        <p:spPr>
          <a:xfrm>
            <a:off x="1291567" y="3917201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/>
              <a:t>2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6CF24EE4-2B12-C240-923D-9B4894164637}"/>
              </a:ext>
            </a:extLst>
          </p:cNvPr>
          <p:cNvSpPr txBox="1"/>
          <p:nvPr/>
        </p:nvSpPr>
        <p:spPr>
          <a:xfrm>
            <a:off x="3000544" y="274928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3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C37D42A3-BF0A-1448-B6A0-A837BE809639}"/>
              </a:ext>
            </a:extLst>
          </p:cNvPr>
          <p:cNvSpPr txBox="1"/>
          <p:nvPr/>
        </p:nvSpPr>
        <p:spPr>
          <a:xfrm>
            <a:off x="1297392" y="22031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4</a:t>
            </a:r>
            <a:endParaRPr lang="fr-FR" dirty="0"/>
          </a:p>
        </p:txBody>
      </p:sp>
      <p:graphicFrame>
        <p:nvGraphicFramePr>
          <p:cNvPr id="11" name="Tableau 11">
            <a:extLst>
              <a:ext uri="{FF2B5EF4-FFF2-40B4-BE49-F238E27FC236}">
                <a16:creationId xmlns:a16="http://schemas.microsoft.com/office/drawing/2014/main" xmlns="" id="{375BA2BA-069D-B44B-948C-C2E3BC4D0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136422"/>
              </p:ext>
            </p:extLst>
          </p:nvPr>
        </p:nvGraphicFramePr>
        <p:xfrm>
          <a:off x="4632158" y="1082841"/>
          <a:ext cx="6605336" cy="56308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30827">
                  <a:extLst>
                    <a:ext uri="{9D8B030D-6E8A-4147-A177-3AD203B41FA5}">
                      <a16:colId xmlns:a16="http://schemas.microsoft.com/office/drawing/2014/main" xmlns="" val="519942086"/>
                    </a:ext>
                  </a:extLst>
                </a:gridCol>
                <a:gridCol w="3672731">
                  <a:extLst>
                    <a:ext uri="{9D8B030D-6E8A-4147-A177-3AD203B41FA5}">
                      <a16:colId xmlns:a16="http://schemas.microsoft.com/office/drawing/2014/main" xmlns="" val="2250261819"/>
                    </a:ext>
                  </a:extLst>
                </a:gridCol>
                <a:gridCol w="2201778">
                  <a:extLst>
                    <a:ext uri="{9D8B030D-6E8A-4147-A177-3AD203B41FA5}">
                      <a16:colId xmlns:a16="http://schemas.microsoft.com/office/drawing/2014/main" xmlns="" val="1869085001"/>
                    </a:ext>
                  </a:extLst>
                </a:gridCol>
              </a:tblGrid>
              <a:tr h="122487">
                <a:tc>
                  <a:txBody>
                    <a:bodyPr/>
                    <a:lstStyle/>
                    <a:p>
                      <a:pPr algn="ctr"/>
                      <a:endParaRPr lang="fr-FR" sz="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43461945"/>
                  </a:ext>
                </a:extLst>
              </a:tr>
              <a:tr h="862736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1</a:t>
                      </a:r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dirty="0" smtClean="0"/>
                        <a:t>Elaboration</a:t>
                      </a:r>
                      <a:r>
                        <a:rPr lang="fr-FR" sz="1600" baseline="0" dirty="0" smtClean="0"/>
                        <a:t> du budget général des entités  de GMC  exercice 2022 (MCB-GMC-MCCI-MCSAS-MCCB-MCGC-MCGB)</a:t>
                      </a:r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Fin</a:t>
                      </a:r>
                      <a:r>
                        <a:rPr lang="fr-FR" sz="1600" baseline="0" dirty="0" smtClean="0"/>
                        <a:t> mars 2022 et démarrage de la préparation du budget 2023 à partir de septembre 2022</a:t>
                      </a:r>
                      <a:endParaRPr lang="fr-FR" sz="1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96750848"/>
                  </a:ext>
                </a:extLst>
              </a:tr>
              <a:tr h="1118362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2</a:t>
                      </a:r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dirty="0" smtClean="0"/>
                        <a:t>Elaboration des états financiers </a:t>
                      </a:r>
                      <a:r>
                        <a:rPr lang="fr-FR" sz="1600" baseline="0" dirty="0" smtClean="0"/>
                        <a:t>des entités  de GMC  exercice 2021 (MCB-GMC-MCCI-MCSAS-MCCB-MCGC-MCGB)</a:t>
                      </a:r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Suivant le délai règlementaire en vigueur dans chaque pays</a:t>
                      </a:r>
                      <a:endParaRPr lang="fr-FR" sz="1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12428286"/>
                  </a:ext>
                </a:extLst>
              </a:tr>
              <a:tr h="980852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</a:t>
                      </a:r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dirty="0" smtClean="0"/>
                        <a:t>Suivi de l’exécution des budgets </a:t>
                      </a:r>
                      <a:r>
                        <a:rPr lang="fr-FR" sz="1600" baseline="0" dirty="0" smtClean="0"/>
                        <a:t> des 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baseline="0" dirty="0" smtClean="0"/>
                        <a:t>entités  de GMC  exercice 2022 (MCB-GMC-MCCI-MCSAS-MCCB-MCGC-MCGB)</a:t>
                      </a:r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Après</a:t>
                      </a:r>
                      <a:r>
                        <a:rPr lang="fr-FR" sz="1600" baseline="0" dirty="0" smtClean="0"/>
                        <a:t> adoption des budgets et restera en continue </a:t>
                      </a:r>
                      <a:endParaRPr lang="fr-FR" sz="1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18613045"/>
                  </a:ext>
                </a:extLst>
              </a:tr>
              <a:tr h="980139">
                <a:tc rowSpan="2"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4</a:t>
                      </a:r>
                    </a:p>
                    <a:p>
                      <a:pPr algn="ctr"/>
                      <a:endParaRPr lang="fr-FR" sz="1600" b="1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fr-FR" sz="1600" dirty="0" smtClean="0"/>
                        <a:t>Suivi de la rentabilité de l’ensemble des  campagnes  des entités de GMC suivant les nouveaux modèles d’outils d’analyse</a:t>
                      </a:r>
                      <a:endParaRPr lang="fr-F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Dès à présent suivant les outils </a:t>
                      </a:r>
                      <a:r>
                        <a:rPr lang="fr-FR" sz="1600" baseline="0" dirty="0" smtClean="0"/>
                        <a:t>d’analyse </a:t>
                      </a:r>
                      <a:r>
                        <a:rPr lang="fr-FR" sz="1600" dirty="0" smtClean="0"/>
                        <a:t>existants</a:t>
                      </a:r>
                      <a:r>
                        <a:rPr lang="fr-FR" sz="1600" baseline="0" dirty="0" smtClean="0"/>
                        <a:t> ;</a:t>
                      </a:r>
                      <a:endParaRPr lang="fr-FR" sz="1600" b="1" baseline="0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251961"/>
                  </a:ext>
                </a:extLst>
              </a:tr>
              <a:tr h="1118362">
                <a:tc vMerge="1">
                  <a:txBody>
                    <a:bodyPr/>
                    <a:lstStyle/>
                    <a:p>
                      <a:pPr algn="ctr"/>
                      <a:endParaRPr lang="fr-FR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/>
                      <a:endParaRPr lang="fr-FR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Après</a:t>
                      </a:r>
                      <a:r>
                        <a:rPr lang="fr-FR" sz="1600" baseline="0" dirty="0" smtClean="0"/>
                        <a:t> formation suivant les nouveaux modèles d’outils d’analyse</a:t>
                      </a:r>
                      <a:endParaRPr lang="fr-FR" sz="1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273966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3895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8462" y="365126"/>
            <a:ext cx="10415337" cy="597400"/>
          </a:xfrm>
        </p:spPr>
        <p:txBody>
          <a:bodyPr>
            <a:normAutofit/>
          </a:bodyPr>
          <a:lstStyle/>
          <a:p>
            <a:pPr marL="400050" indent="-400050" algn="ctr">
              <a:lnSpc>
                <a:spcPct val="150000"/>
              </a:lnSpc>
            </a:pP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LES BESOINS D’ACCOMPAGNEMENT DU PLAN DACTIONS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14398" y="899192"/>
            <a:ext cx="10365927" cy="62881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709705203"/>
              </p:ext>
            </p:extLst>
          </p:nvPr>
        </p:nvGraphicFramePr>
        <p:xfrm>
          <a:off x="830179" y="1610004"/>
          <a:ext cx="9426074" cy="4345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5887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90476" cy="6858856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729093" y="2721542"/>
            <a:ext cx="673533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 DU DOCUMENT</a:t>
            </a:r>
            <a:endParaRPr lang="fr-F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56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1215972"/>
            <a:ext cx="4770120" cy="4770120"/>
          </a:xfrm>
          <a:prstGeom prst="rect">
            <a:avLst/>
          </a:prstGeom>
          <a:effectLst>
            <a:outerShdw blurRad="177800" dist="304800" dir="3060000" sx="97000" sy="97000" algn="ctr" rotWithShape="0">
              <a:srgbClr val="000000">
                <a:alpha val="15000"/>
              </a:srgbClr>
            </a:outerShdw>
          </a:effec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5246370" y="2071446"/>
            <a:ext cx="6945630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AutoNum type="romanUcPeriod"/>
            </a:pP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VISION GENERALE DE LA DFC</a:t>
            </a:r>
          </a:p>
          <a:p>
            <a:pPr marL="400050" indent="-400050">
              <a:lnSpc>
                <a:spcPct val="150000"/>
              </a:lnSpc>
              <a:buAutoNum type="romanUcPeriod"/>
            </a:pP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VOLET 01 :BUDGET GENERAL EXERCICE 2022 ET LES MOYENS</a:t>
            </a:r>
          </a:p>
          <a:p>
            <a:pPr marL="400050" indent="-400050">
              <a:lnSpc>
                <a:spcPct val="150000"/>
              </a:lnSpc>
              <a:buFontTx/>
              <a:buAutoNum type="romanUcPeriod"/>
            </a:pP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VOLET 02:  </a:t>
            </a:r>
            <a:r>
              <a:rPr lang="fr-FR" sz="1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ETATS FINANCIERS </a:t>
            </a:r>
            <a:r>
              <a:rPr lang="fr-FR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2021 </a:t>
            </a: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ET LES MOYENS</a:t>
            </a:r>
          </a:p>
          <a:p>
            <a:pPr marL="400050" indent="-400050">
              <a:lnSpc>
                <a:spcPct val="150000"/>
              </a:lnSpc>
              <a:buAutoNum type="romanUcPeriod"/>
            </a:pP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VOLET 03: </a:t>
            </a:r>
            <a:r>
              <a:rPr lang="fr-FR" sz="1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EXECUTION DU BUDGET </a:t>
            </a: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MOYENS</a:t>
            </a:r>
          </a:p>
          <a:p>
            <a:pPr marL="400050" indent="-400050">
              <a:lnSpc>
                <a:spcPct val="150000"/>
              </a:lnSpc>
              <a:buFontTx/>
              <a:buAutoNum type="romanUcPeriod"/>
            </a:pPr>
            <a:r>
              <a:rPr lang="fr-FR" sz="1200" b="1" dirty="0">
                <a:latin typeface="Arial" panose="020B0604020202020204" pitchFamily="34" charset="0"/>
                <a:cs typeface="Arial" panose="020B0604020202020204" pitchFamily="34" charset="0"/>
              </a:rPr>
              <a:t>VOLET </a:t>
            </a:r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04:  </a:t>
            </a:r>
            <a:r>
              <a:rPr lang="fr-FR" sz="1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ANALYSE DE RENTABILITE DES </a:t>
            </a:r>
            <a:r>
              <a:rPr lang="fr-FR" sz="1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CAMPAGNES</a:t>
            </a:r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b="1" dirty="0">
                <a:latin typeface="Arial" panose="020B0604020202020204" pitchFamily="34" charset="0"/>
                <a:cs typeface="Arial" panose="020B0604020202020204" pitchFamily="34" charset="0"/>
              </a:rPr>
              <a:t>ET LES </a:t>
            </a:r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MOYENS</a:t>
            </a:r>
          </a:p>
          <a:p>
            <a:pPr marL="400050" indent="-400050">
              <a:lnSpc>
                <a:spcPct val="150000"/>
              </a:lnSpc>
              <a:buFontTx/>
              <a:buAutoNum type="romanUcPeriod"/>
            </a:pP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ORGANIGRAMME DE LA DFC</a:t>
            </a:r>
            <a:endParaRPr lang="fr-F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50000"/>
              </a:lnSpc>
              <a:buFontTx/>
              <a:buAutoNum type="romanUcPeriod"/>
            </a:pP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ORGANISATION DE LA </a:t>
            </a: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DFC </a:t>
            </a:r>
          </a:p>
          <a:p>
            <a:pPr marL="400050" indent="-400050">
              <a:lnSpc>
                <a:spcPct val="150000"/>
              </a:lnSpc>
              <a:buFontTx/>
              <a:buAutoNum type="romanUcPeriod"/>
            </a:pP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 GESTION DES PERFORMANCES </a:t>
            </a:r>
          </a:p>
          <a:p>
            <a:pPr marL="400050" indent="-400050">
              <a:lnSpc>
                <a:spcPct val="150000"/>
              </a:lnSpc>
              <a:buFontTx/>
              <a:buAutoNum type="romanUcPeriod"/>
            </a:pPr>
            <a:r>
              <a:rPr lang="fr-F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LES BESOINS D’ACCOMPAGNEMENT DU PLAN DACTIONS</a:t>
            </a:r>
            <a:endParaRPr lang="fr-F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50000"/>
              </a:lnSpc>
              <a:buAutoNum type="romanUcPeriod"/>
            </a:pPr>
            <a:endParaRPr lang="fr-FR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76250" y="190500"/>
            <a:ext cx="2581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pPr algn="ctr"/>
            <a:endParaRPr lang="fr-FR" sz="2000" b="1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2D8A0309-2244-4E4E-8C03-A31DC7BCE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315" y="1702740"/>
            <a:ext cx="4452632" cy="378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28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8462" y="365126"/>
            <a:ext cx="10415337" cy="597400"/>
          </a:xfrm>
        </p:spPr>
        <p:txBody>
          <a:bodyPr>
            <a:normAutofit/>
          </a:bodyPr>
          <a:lstStyle/>
          <a:p>
            <a:pPr algn="ctr"/>
            <a:r>
              <a:rPr lang="fr-FR" sz="2800" b="1" dirty="0" smtClean="0"/>
              <a:t>VISION GENERALE 2022 DE LA DIRECTION FINANCIERE ET COMPTABLE</a:t>
            </a:r>
            <a:endParaRPr lang="fr-FR" sz="2800" b="1" dirty="0"/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920462030"/>
              </p:ext>
            </p:extLst>
          </p:nvPr>
        </p:nvGraphicFramePr>
        <p:xfrm>
          <a:off x="1731210" y="1191126"/>
          <a:ext cx="9181432" cy="4391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958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8462" y="365126"/>
            <a:ext cx="10415337" cy="597400"/>
          </a:xfrm>
        </p:spPr>
        <p:txBody>
          <a:bodyPr>
            <a:normAutofit/>
          </a:bodyPr>
          <a:lstStyle/>
          <a:p>
            <a:pPr algn="ctr"/>
            <a:r>
              <a:rPr lang="fr-FR" sz="2400" b="1" dirty="0" smtClean="0"/>
              <a:t>VISION GENERALE 2022 DE LA DIRECTION FINANCIERE ET COMPTABLE</a:t>
            </a:r>
            <a:endParaRPr lang="fr-FR" sz="24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14398" y="899192"/>
            <a:ext cx="10365927" cy="628819"/>
          </a:xfrm>
        </p:spPr>
        <p:txBody>
          <a:bodyPr>
            <a:normAutofit/>
          </a:bodyPr>
          <a:lstStyle/>
          <a:p>
            <a:pPr algn="ctr"/>
            <a:r>
              <a:rPr lang="fr-FR" sz="3200" b="1" dirty="0" smtClean="0"/>
              <a:t>La vision se décline en quatre (04) volets que sont :</a:t>
            </a:r>
          </a:p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569899468"/>
              </p:ext>
            </p:extLst>
          </p:nvPr>
        </p:nvGraphicFramePr>
        <p:xfrm>
          <a:off x="2128253" y="1610004"/>
          <a:ext cx="8128000" cy="4345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450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198145" y="437783"/>
            <a:ext cx="10148417" cy="76944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/>
              <a:t>Le premier volet de la vision de la DFC  est d’élaborer à temps les différents budgets des entités composant le Groupe Média Contact.</a:t>
            </a:r>
          </a:p>
        </p:txBody>
      </p:sp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281989267"/>
              </p:ext>
            </p:extLst>
          </p:nvPr>
        </p:nvGraphicFramePr>
        <p:xfrm>
          <a:off x="3796078" y="1503947"/>
          <a:ext cx="8128000" cy="4740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192253" y="2731805"/>
            <a:ext cx="3149265" cy="2677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VOLET </a:t>
            </a:r>
            <a:r>
              <a:rPr lang="fr-FR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 : BUDGET </a:t>
            </a:r>
            <a:r>
              <a:rPr lang="fr-F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GENERAL GMC 2022</a:t>
            </a:r>
            <a:endParaRPr lang="fr-FR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215025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198145" y="437783"/>
            <a:ext cx="10148417" cy="76944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/>
              <a:t>Le deuxième volet de la vision de la DFC  est d’élaborer dans les délais les états financiers 2021 des entités composant le Groupe Média Contact.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92253" y="2731805"/>
            <a:ext cx="2538915" cy="2677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VOLET 02 : ETATS FINANCIERS 2021</a:t>
            </a:r>
          </a:p>
          <a:p>
            <a:pPr algn="ctr"/>
            <a:endParaRPr lang="fr-FR" sz="2800" b="1" dirty="0" smtClean="0"/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2552688466"/>
              </p:ext>
            </p:extLst>
          </p:nvPr>
        </p:nvGraphicFramePr>
        <p:xfrm>
          <a:off x="3218562" y="1371600"/>
          <a:ext cx="8128000" cy="4836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2221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198145" y="437783"/>
            <a:ext cx="10148417" cy="76944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/>
              <a:t>Le troisième volet de la vision de la DFC  est de suivre avec attention l’exécution du budget des entités composant le Groupe Média Contact.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72727" y="2250542"/>
            <a:ext cx="2538915" cy="224676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VOLET 03 : EXECUTION DU BUDGET</a:t>
            </a:r>
          </a:p>
          <a:p>
            <a:pPr algn="ctr"/>
            <a:endParaRPr lang="fr-FR" sz="2800" b="1" dirty="0" smtClean="0"/>
          </a:p>
        </p:txBody>
      </p:sp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612398640"/>
              </p:ext>
            </p:extLst>
          </p:nvPr>
        </p:nvGraphicFramePr>
        <p:xfrm>
          <a:off x="4451684" y="1327539"/>
          <a:ext cx="6809874" cy="4722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73008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76250" y="190500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0058400" cy="565926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198145" y="437783"/>
            <a:ext cx="10148417" cy="76944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/>
              <a:t>Le quatrième volet de la vision de la DFC  est l’analyse de la rentabilité des campagnes des entités composant le Groupe Média Contact.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926180" y="2250542"/>
            <a:ext cx="2538915" cy="2677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fr-FR" sz="28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VOLET 04 : ANALYSE DE RENTABILITE DES CAMPAGNES</a:t>
            </a:r>
          </a:p>
        </p:txBody>
      </p:sp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518790110"/>
              </p:ext>
            </p:extLst>
          </p:nvPr>
        </p:nvGraphicFramePr>
        <p:xfrm>
          <a:off x="4451684" y="1327539"/>
          <a:ext cx="6809874" cy="4722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5319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24082</TotalTime>
  <Words>1722</Words>
  <Application>Microsoft Office PowerPoint</Application>
  <PresentationFormat>Personnalisé</PresentationFormat>
  <Paragraphs>420</Paragraphs>
  <Slides>22</Slides>
  <Notes>13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Thème Office</vt:lpstr>
      <vt:lpstr>Présentation PowerPoint</vt:lpstr>
      <vt:lpstr>Présentation PowerPoint</vt:lpstr>
      <vt:lpstr>Présentation PowerPoint</vt:lpstr>
      <vt:lpstr>VISION GENERALE 2022 DE LA DIRECTION FINANCIERE ET COMPTABLE</vt:lpstr>
      <vt:lpstr>VISION GENERALE 2022 DE LA DIRECTION FINANCIERE ET COMPTABLE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BESOINS D’ACCOMPAGNEMENT DU PLAN DACTIONS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SOMMAIRE</dc:title>
  <dc:creator>Credo KPANOU</dc:creator>
  <cp:lastModifiedBy>Urbain AHITCHEMIN</cp:lastModifiedBy>
  <cp:revision>1540</cp:revision>
  <dcterms:created xsi:type="dcterms:W3CDTF">2015-10-14T16:42:27Z</dcterms:created>
  <dcterms:modified xsi:type="dcterms:W3CDTF">2022-03-02T09:13:59Z</dcterms:modified>
</cp:coreProperties>
</file>