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542" r:id="rId2"/>
    <p:sldId id="557" r:id="rId3"/>
    <p:sldId id="664" r:id="rId4"/>
    <p:sldId id="662" r:id="rId5"/>
    <p:sldId id="665" r:id="rId6"/>
    <p:sldId id="680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éandre Aguiah" initials="LA" lastIdx="2" clrIdx="0">
    <p:extLst>
      <p:ext uri="{19B8F6BF-5375-455C-9EA6-DF929625EA0E}">
        <p15:presenceInfo xmlns:p15="http://schemas.microsoft.com/office/powerpoint/2012/main" userId="228a952c058d739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001A"/>
    <a:srgbClr val="9900CC"/>
    <a:srgbClr val="CC6600"/>
    <a:srgbClr val="990000"/>
    <a:srgbClr val="E85127"/>
    <a:srgbClr val="693020"/>
    <a:srgbClr val="1A171B"/>
    <a:srgbClr val="006600"/>
    <a:srgbClr val="4C0000"/>
    <a:srgbClr val="4E57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Style léger 3 - Accentuation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8603FDC-E32A-4AB5-989C-0864C3EAD2B8}" styleName="Style à thème 2 - Accentuation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Style à thème 2 - Accentuation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FECB4D8-DB02-4DC6-A0A2-4F2EBAE1DC90}" styleName="Style moyen 1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D03447BB-5D67-496B-8E87-E561075AD55C}" styleName="Style foncé 1 - Accentuation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06799F8-075E-4A3A-A7F6-7FBC6576F1A4}" styleName="Style à thème 2 - Accentuation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Style foncé 1 - Accentuation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7" autoAdjust="0"/>
    <p:restoredTop sz="94728" autoAdjust="0"/>
  </p:normalViewPr>
  <p:slideViewPr>
    <p:cSldViewPr snapToGrid="0">
      <p:cViewPr varScale="1">
        <p:scale>
          <a:sx n="86" d="100"/>
          <a:sy n="86" d="100"/>
        </p:scale>
        <p:origin x="422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22C7D-7A4D-4E64-8D8F-579A17140231}" type="datetimeFigureOut">
              <a:rPr lang="fr-FR" smtClean="0"/>
              <a:pPr/>
              <a:t>20/12/2021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5F308E-1E8B-4971-BED4-FA8D2623719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1957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20/12/2021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5542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20/12/2021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9222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20/12/2021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8179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20/12/2021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8022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20/12/2021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9767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20/12/2021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5213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20/12/2021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8202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20/12/2021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8943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20/12/2021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4687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20/12/2021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3381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20/12/2021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7827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C6747-D400-4AB4-B1AD-3CE8D4610A2E}" type="datetimeFigureOut">
              <a:rPr lang="fr-FR" smtClean="0"/>
              <a:pPr/>
              <a:t>20/12/2021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9678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du contenu 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58" y="-15082"/>
            <a:ext cx="12215756" cy="6873081"/>
          </a:xfrm>
        </p:spPr>
      </p:pic>
      <p:sp>
        <p:nvSpPr>
          <p:cNvPr id="3" name="ZoneTexte 2"/>
          <p:cNvSpPr txBox="1"/>
          <p:nvPr/>
        </p:nvSpPr>
        <p:spPr>
          <a:xfrm>
            <a:off x="2619375" y="3638549"/>
            <a:ext cx="7239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Bienvenue au</a:t>
            </a:r>
          </a:p>
          <a:p>
            <a:pPr algn="ctr"/>
            <a:r>
              <a:rPr lang="fr-FR" sz="4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GROUPE MEDIA CONTACT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34898" y="6166624"/>
            <a:ext cx="23417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>
                <a:solidFill>
                  <a:schemeClr val="bg1"/>
                </a:solidFill>
                <a:latin typeface="Arial Black"/>
                <a:cs typeface="Arial" pitchFamily="34" charset="0"/>
              </a:rPr>
              <a:t>☻</a:t>
            </a:r>
            <a:r>
              <a:rPr lang="fr-FR" sz="16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20/12/2021</a:t>
            </a:r>
          </a:p>
        </p:txBody>
      </p:sp>
    </p:spTree>
    <p:extLst>
      <p:ext uri="{BB962C8B-B14F-4D97-AF65-F5344CB8AC3E}">
        <p14:creationId xmlns:p14="http://schemas.microsoft.com/office/powerpoint/2010/main" val="359855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" y="0"/>
            <a:ext cx="12190473" cy="6858856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524125" y="3962400"/>
            <a:ext cx="6953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accent2"/>
                </a:solidFill>
                <a:latin typeface="Arial" pitchFamily="34" charset="0"/>
                <a:cs typeface="Arial" panose="020B0604020202020204" pitchFamily="34" charset="0"/>
              </a:rPr>
              <a:t>RAPPORT CODIR S51 </a:t>
            </a:r>
          </a:p>
          <a:p>
            <a:pPr algn="ctr"/>
            <a:r>
              <a:rPr lang="fr-FR" sz="2400" b="1" dirty="0">
                <a:solidFill>
                  <a:schemeClr val="accent2"/>
                </a:solidFill>
                <a:latin typeface="Arial" pitchFamily="34" charset="0"/>
                <a:cs typeface="Arial" panose="020B0604020202020204" pitchFamily="34" charset="0"/>
              </a:rPr>
              <a:t>DIRECTION DES SYSTEMES D’INFORMATION</a:t>
            </a:r>
            <a:endParaRPr lang="fr-FR" sz="240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6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90476" cy="685885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729093" y="2721542"/>
            <a:ext cx="81945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I.  TACHES REALISEES AU COURS DE LA SEMAINE</a:t>
            </a:r>
          </a:p>
        </p:txBody>
      </p:sp>
    </p:spTree>
    <p:extLst>
      <p:ext uri="{BB962C8B-B14F-4D97-AF65-F5344CB8AC3E}">
        <p14:creationId xmlns:p14="http://schemas.microsoft.com/office/powerpoint/2010/main" val="2274796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08617" y="270648"/>
            <a:ext cx="1051621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Monitoring des équipements réseaux et serveurs;</a:t>
            </a:r>
          </a:p>
          <a:p>
            <a:pPr marL="800100" lvl="1" indent="-342900">
              <a:buFont typeface="+mj-lt"/>
              <a:buAutoNum type="arabicParenR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Mise a jour de quelques règles de sécurité;</a:t>
            </a:r>
          </a:p>
          <a:p>
            <a:pPr marL="800100" lvl="1" indent="-342900">
              <a:buFont typeface="+mj-lt"/>
              <a:buAutoNum type="arabicParenR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Plateforme 2 mise en service (en observation);</a:t>
            </a:r>
          </a:p>
          <a:p>
            <a:pPr marL="800100" lvl="1" indent="-342900">
              <a:buFont typeface="+mj-lt"/>
              <a:buAutoNum type="arabicParenR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Suivi liaison de backup SBIN (NOK);</a:t>
            </a:r>
          </a:p>
          <a:p>
            <a:pPr marL="800100" lvl="1" indent="-342900">
              <a:buFont typeface="+mj-lt"/>
              <a:buAutoNum type="arabicParenR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Refonte de l’architecture réseau (Phase III en attente);</a:t>
            </a:r>
          </a:p>
          <a:p>
            <a:pPr marL="800100" lvl="1" indent="-342900">
              <a:buFont typeface="+mj-lt"/>
              <a:buAutoNum type="arabicParenR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endParaRPr lang="fr-FR" b="1" dirty="0">
              <a:solidFill>
                <a:srgbClr val="595959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49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90476" cy="685885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729093" y="2721542"/>
            <a:ext cx="81945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II. SUPPORT IT DANS LES FILIALES</a:t>
            </a:r>
          </a:p>
        </p:txBody>
      </p:sp>
    </p:spTree>
    <p:extLst>
      <p:ext uri="{BB962C8B-B14F-4D97-AF65-F5344CB8AC3E}">
        <p14:creationId xmlns:p14="http://schemas.microsoft.com/office/powerpoint/2010/main" val="1900296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79DE71CB-85AF-4C09-9917-764307E2DA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AED143E8-F628-4CE9-BEDB-2C8822369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3656" y="272533"/>
            <a:ext cx="504497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1" i="0" u="sng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Suivi des tickets techniques dans les filiales</a:t>
            </a:r>
            <a:endParaRPr kumimoji="0" lang="fr-FR" altLang="fr-FR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" name="Tableau 6">
            <a:extLst>
              <a:ext uri="{FF2B5EF4-FFF2-40B4-BE49-F238E27FC236}">
                <a16:creationId xmlns:a16="http://schemas.microsoft.com/office/drawing/2014/main" id="{6FD284BE-9462-4954-AE90-F45F04A053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7588218"/>
              </p:ext>
            </p:extLst>
          </p:nvPr>
        </p:nvGraphicFramePr>
        <p:xfrm>
          <a:off x="363755" y="914398"/>
          <a:ext cx="11187957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29319">
                  <a:extLst>
                    <a:ext uri="{9D8B030D-6E8A-4147-A177-3AD203B41FA5}">
                      <a16:colId xmlns:a16="http://schemas.microsoft.com/office/drawing/2014/main" val="3393882930"/>
                    </a:ext>
                  </a:extLst>
                </a:gridCol>
                <a:gridCol w="3729319">
                  <a:extLst>
                    <a:ext uri="{9D8B030D-6E8A-4147-A177-3AD203B41FA5}">
                      <a16:colId xmlns:a16="http://schemas.microsoft.com/office/drawing/2014/main" val="2320786509"/>
                    </a:ext>
                  </a:extLst>
                </a:gridCol>
                <a:gridCol w="3729319">
                  <a:extLst>
                    <a:ext uri="{9D8B030D-6E8A-4147-A177-3AD203B41FA5}">
                      <a16:colId xmlns:a16="http://schemas.microsoft.com/office/drawing/2014/main" val="39150494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TICKET EN INSTANCES DANS LES FILIALES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2703154"/>
                  </a:ext>
                </a:extLst>
              </a:tr>
              <a:tr h="407240">
                <a:tc rowSpan="2">
                  <a:txBody>
                    <a:bodyPr/>
                    <a:lstStyle/>
                    <a:p>
                      <a:endParaRPr lang="fr-FR" dirty="0"/>
                    </a:p>
                    <a:p>
                      <a:pPr algn="ctr"/>
                      <a:r>
                        <a:rPr lang="fr-FR" dirty="0"/>
                        <a:t>MCAM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Mise en place de site redondant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Différents matériels dont on a besoin envoyé au service achat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565842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Mise a jour IVR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6975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MCBRAZZA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Arrêt production BGFI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Serveur Web Hermes HS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57083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743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26732</TotalTime>
  <Words>115</Words>
  <Application>Microsoft Office PowerPoint</Application>
  <PresentationFormat>Grand écran</PresentationFormat>
  <Paragraphs>29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1" baseType="lpstr">
      <vt:lpstr>Arial</vt:lpstr>
      <vt:lpstr>Arial Black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SOMMAIRE</dc:title>
  <dc:creator>Germaine TOHON</dc:creator>
  <cp:lastModifiedBy>Léandre Aguiah</cp:lastModifiedBy>
  <cp:revision>1603</cp:revision>
  <dcterms:created xsi:type="dcterms:W3CDTF">2015-10-14T16:42:27Z</dcterms:created>
  <dcterms:modified xsi:type="dcterms:W3CDTF">2021-12-20T19:01:18Z</dcterms:modified>
</cp:coreProperties>
</file>