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42" r:id="rId2"/>
    <p:sldId id="557" r:id="rId3"/>
    <p:sldId id="664" r:id="rId4"/>
    <p:sldId id="662" r:id="rId5"/>
    <p:sldId id="665" r:id="rId6"/>
    <p:sldId id="68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1" d="100"/>
          <a:sy n="81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06/12/2021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S49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Préparation des position pour démarrage de la formation BYTEL vague 4;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quelques règles de sécurité;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Plateforme 2 mise en service et en observation;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liaison de backup SBIN (NOK);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III en attente);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88218"/>
              </p:ext>
            </p:extLst>
          </p:nvPr>
        </p:nvGraphicFramePr>
        <p:xfrm>
          <a:off x="363755" y="914398"/>
          <a:ext cx="1118795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407240">
                <a:tc rowSpan="2"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r>
                        <a:rPr lang="fr-FR" dirty="0"/>
                        <a:t>MCAM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a jour IVR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97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MCBRAZZA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Arrêt production BGFI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Serveur Web Hermes 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0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26674</TotalTime>
  <Words>134</Words>
  <Application>Microsoft Office PowerPoint</Application>
  <PresentationFormat>Grand écran</PresentationFormat>
  <Paragraphs>33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1600</cp:revision>
  <dcterms:created xsi:type="dcterms:W3CDTF">2015-10-14T16:42:27Z</dcterms:created>
  <dcterms:modified xsi:type="dcterms:W3CDTF">2021-12-06T16:29:08Z</dcterms:modified>
</cp:coreProperties>
</file>