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42" r:id="rId2"/>
    <p:sldId id="557" r:id="rId3"/>
    <p:sldId id="664" r:id="rId4"/>
    <p:sldId id="662" r:id="rId5"/>
    <p:sldId id="665" r:id="rId6"/>
    <p:sldId id="68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29/11/2021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S48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ticket de bande passante Internet;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quelques règles de sécurité;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 PF2 (Basculement des campagnes Moov et FTY dans la nuit du 30/11/2021);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 (En attente d’activation de la ligne par SBIN);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24272"/>
              </p:ext>
            </p:extLst>
          </p:nvPr>
        </p:nvGraphicFramePr>
        <p:xfrm>
          <a:off x="363755" y="914398"/>
          <a:ext cx="1118795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4072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MCAM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a jour IVR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7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MCBRAZZA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Arrêt production BGFI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Serveur Web Hermes 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083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MCCNGN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Pas d’informaticien sur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84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Souci de rappels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79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26672</TotalTime>
  <Words>156</Words>
  <Application>Microsoft Office PowerPoint</Application>
  <PresentationFormat>Grand écran</PresentationFormat>
  <Paragraphs>37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1599</cp:revision>
  <dcterms:created xsi:type="dcterms:W3CDTF">2015-10-14T16:42:27Z</dcterms:created>
  <dcterms:modified xsi:type="dcterms:W3CDTF">2021-11-29T18:23:53Z</dcterms:modified>
</cp:coreProperties>
</file>