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42" r:id="rId2"/>
    <p:sldId id="557" r:id="rId3"/>
    <p:sldId id="571" r:id="rId4"/>
    <p:sldId id="664" r:id="rId5"/>
    <p:sldId id="662" r:id="rId6"/>
    <p:sldId id="665" r:id="rId7"/>
    <p:sldId id="68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728" autoAdjust="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15/11/2021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S46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49455" y="1702740"/>
            <a:ext cx="541183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REALISEES AU COURS DE LA SEMAINE 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 DANS LES FILIALE LES FILIALE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TACHES REALISEES AU COURS DE LA SEMAINE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8617" y="270648"/>
            <a:ext cx="105162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Installation de la seconde plateforme Hermes PF2 (Finalisé. 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Monitoring des équipements réseaux et serveurs;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Suivi du ticket de bande passante Internet;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Accompagnement de l’IT dans les Filiale;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Suivi liaison de backup SBIN;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Refonte de l’architecture réseau (Phase III en attente);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SUPPORT IT DANS LES FILIALES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56" y="272533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des tickets techniques dans les filiales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6FD284BE-9462-4954-AE90-F45F04A05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110218"/>
              </p:ext>
            </p:extLst>
          </p:nvPr>
        </p:nvGraphicFramePr>
        <p:xfrm>
          <a:off x="363755" y="914398"/>
          <a:ext cx="1118795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19">
                  <a:extLst>
                    <a:ext uri="{9D8B030D-6E8A-4147-A177-3AD203B41FA5}">
                      <a16:colId xmlns:a16="http://schemas.microsoft.com/office/drawing/2014/main" val="3393882930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2320786509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39150494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TICKET EN INSTANCES DANS LES FILIALES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703154"/>
                  </a:ext>
                </a:extLst>
              </a:tr>
              <a:tr h="407240">
                <a:tc rowSpan="2"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r>
                        <a:rPr lang="fr-FR" dirty="0"/>
                        <a:t>MCAM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Mise en place de site redondant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Différents matériels dont on a besoin envoyé au service achat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58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Priorisation appels ville NOSO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975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26581</TotalTime>
  <Words>129</Words>
  <Application>Microsoft Office PowerPoint</Application>
  <PresentationFormat>Grand écran</PresentationFormat>
  <Paragraphs>33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1595</cp:revision>
  <dcterms:created xsi:type="dcterms:W3CDTF">2015-10-14T16:42:27Z</dcterms:created>
  <dcterms:modified xsi:type="dcterms:W3CDTF">2021-11-15T18:47:27Z</dcterms:modified>
</cp:coreProperties>
</file>