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42" r:id="rId2"/>
    <p:sldId id="557" r:id="rId3"/>
    <p:sldId id="571" r:id="rId4"/>
    <p:sldId id="664" r:id="rId5"/>
    <p:sldId id="662" r:id="rId6"/>
    <p:sldId id="665" r:id="rId7"/>
    <p:sldId id="68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éandre Aguiah" initials="LA" lastIdx="2" clrIdx="0">
    <p:extLst>
      <p:ext uri="{19B8F6BF-5375-455C-9EA6-DF929625EA0E}">
        <p15:presenceInfo xmlns:p15="http://schemas.microsoft.com/office/powerpoint/2012/main" userId="228a952c058d73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9900CC"/>
    <a:srgbClr val="CC6600"/>
    <a:srgbClr val="990000"/>
    <a:srgbClr val="E85127"/>
    <a:srgbClr val="693020"/>
    <a:srgbClr val="1A171B"/>
    <a:srgbClr val="006600"/>
    <a:srgbClr val="4C0000"/>
    <a:srgbClr val="4E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728" autoAdjust="0"/>
  </p:normalViewPr>
  <p:slideViewPr>
    <p:cSldViewPr snapToGrid="0">
      <p:cViewPr varScale="1">
        <p:scale>
          <a:sx n="81" d="100"/>
          <a:sy n="81" d="100"/>
        </p:scale>
        <p:origin x="6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8" y="-15082"/>
            <a:ext cx="12215756" cy="6873081"/>
          </a:xfrm>
        </p:spPr>
      </p:pic>
      <p:sp>
        <p:nvSpPr>
          <p:cNvPr id="3" name="ZoneTexte 2"/>
          <p:cNvSpPr txBox="1"/>
          <p:nvPr/>
        </p:nvSpPr>
        <p:spPr>
          <a:xfrm>
            <a:off x="2619375" y="363854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4898" y="6166624"/>
            <a:ext cx="23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15/11/2021</a:t>
            </a:r>
          </a:p>
        </p:txBody>
      </p:sp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90473" cy="68588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24125" y="3962400"/>
            <a:ext cx="695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RAPPORT CODIR S46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DIRECTION DES SYSTEMES D’INFORMATION</a:t>
            </a:r>
            <a:endParaRPr lang="fr-FR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215972"/>
            <a:ext cx="4770120" cy="4770120"/>
          </a:xfrm>
          <a:prstGeom prst="rect">
            <a:avLst/>
          </a:prstGeom>
          <a:effectLst>
            <a:outerShdw blurRad="177800" dist="304800" dir="3060000" sx="97000" sy="97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0058400" cy="56592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449455" y="1702740"/>
            <a:ext cx="541183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TACHES REALISEES AU COURS DE LA SEMAINE 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IT DANS LES FILIALE LES FILIALE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6250" y="190500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I.  TACHES REALISEES AU COURS DE LA SEMAINE</a:t>
            </a:r>
          </a:p>
        </p:txBody>
      </p:sp>
    </p:spTree>
    <p:extLst>
      <p:ext uri="{BB962C8B-B14F-4D97-AF65-F5344CB8AC3E}">
        <p14:creationId xmlns:p14="http://schemas.microsoft.com/office/powerpoint/2010/main" val="227479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08617" y="270648"/>
            <a:ext cx="105162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Installation de la seconde plateforme Hermes PF2 (Finalisé. 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Monitoring des équipements réseaux et serveurs;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Suivi du ticket de bande passante Internet;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Accompagnement de l’IT dans les Filiale;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Suivi liaison de backup SBIN;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Refonte de l’architecture réseau (Phase III en attente);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II. SUPPORT IT DANS LES FILIALES</a:t>
            </a:r>
          </a:p>
        </p:txBody>
      </p:sp>
    </p:spTree>
    <p:extLst>
      <p:ext uri="{BB962C8B-B14F-4D97-AF65-F5344CB8AC3E}">
        <p14:creationId xmlns:p14="http://schemas.microsoft.com/office/powerpoint/2010/main" val="190029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D143E8-F628-4CE9-BEDB-2C882236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656" y="272533"/>
            <a:ext cx="50449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des tickets techniques dans les filiales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au 6">
            <a:extLst>
              <a:ext uri="{FF2B5EF4-FFF2-40B4-BE49-F238E27FC236}">
                <a16:creationId xmlns:a16="http://schemas.microsoft.com/office/drawing/2014/main" id="{6FD284BE-9462-4954-AE90-F45F04A05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921644"/>
              </p:ext>
            </p:extLst>
          </p:nvPr>
        </p:nvGraphicFramePr>
        <p:xfrm>
          <a:off x="363755" y="914398"/>
          <a:ext cx="11187957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319">
                  <a:extLst>
                    <a:ext uri="{9D8B030D-6E8A-4147-A177-3AD203B41FA5}">
                      <a16:colId xmlns:a16="http://schemas.microsoft.com/office/drawing/2014/main" val="3393882930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2320786509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39150494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TICKET EN INSTANCES DANS LES FILIALES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703154"/>
                  </a:ext>
                </a:extLst>
              </a:tr>
              <a:tr h="407240">
                <a:tc rowSpan="2">
                  <a:txBody>
                    <a:bodyPr/>
                    <a:lstStyle/>
                    <a:p>
                      <a:endParaRPr lang="fr-FR" dirty="0"/>
                    </a:p>
                    <a:p>
                      <a:pPr algn="ctr"/>
                      <a:r>
                        <a:rPr lang="fr-FR" dirty="0"/>
                        <a:t>MCCAM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Mise en place de site redondant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Différents matériels dont on a besoin envoyé au service achat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6584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Priorisation appels ville NOSO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Fait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975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4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26580</TotalTime>
  <Words>129</Words>
  <Application>Microsoft Office PowerPoint</Application>
  <PresentationFormat>Grand écran</PresentationFormat>
  <Paragraphs>33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Germaine TOHON</dc:creator>
  <cp:lastModifiedBy>Léandre Aguiah</cp:lastModifiedBy>
  <cp:revision>1594</cp:revision>
  <dcterms:created xsi:type="dcterms:W3CDTF">2015-10-14T16:42:27Z</dcterms:created>
  <dcterms:modified xsi:type="dcterms:W3CDTF">2021-11-15T18:46:47Z</dcterms:modified>
</cp:coreProperties>
</file>