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/10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S43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la seconde plateforme Hermes PF2 (Non finalisée);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Aménagement des plateaux 1 et 3 (en cours);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ticket de bande passante sur la production de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FTY;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liaison de backup SBIN (OK de la Direction Générale.);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89662"/>
              </p:ext>
            </p:extLst>
          </p:nvPr>
        </p:nvGraphicFramePr>
        <p:xfrm>
          <a:off x="363755" y="914398"/>
          <a:ext cx="11187957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26571</TotalTime>
  <Words>160</Words>
  <Application>Microsoft Office PowerPoint</Application>
  <PresentationFormat>Grand écran</PresentationFormat>
  <Paragraphs>35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1590</cp:revision>
  <dcterms:created xsi:type="dcterms:W3CDTF">2015-10-14T16:42:27Z</dcterms:created>
  <dcterms:modified xsi:type="dcterms:W3CDTF">2021-10-26T07:29:08Z</dcterms:modified>
</cp:coreProperties>
</file>