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42" r:id="rId2"/>
    <p:sldId id="557" r:id="rId3"/>
    <p:sldId id="571" r:id="rId4"/>
    <p:sldId id="664" r:id="rId5"/>
    <p:sldId id="662" r:id="rId6"/>
    <p:sldId id="681" r:id="rId7"/>
    <p:sldId id="682" r:id="rId8"/>
    <p:sldId id="665" r:id="rId9"/>
    <p:sldId id="680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andre Aguiah" initials="LA" lastIdx="2" clrIdx="0">
    <p:extLst>
      <p:ext uri="{19B8F6BF-5375-455C-9EA6-DF929625EA0E}">
        <p15:presenceInfo xmlns:p15="http://schemas.microsoft.com/office/powerpoint/2012/main" userId="228a952c058d73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9900CC"/>
    <a:srgbClr val="CC6600"/>
    <a:srgbClr val="990000"/>
    <a:srgbClr val="E85127"/>
    <a:srgbClr val="693020"/>
    <a:srgbClr val="1A171B"/>
    <a:srgbClr val="006600"/>
    <a:srgbClr val="4C0000"/>
    <a:srgbClr val="4E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728" autoAdjust="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18/10/2021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898" y="6166624"/>
            <a:ext cx="234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Arial Black"/>
                <a:cs typeface="Arial" pitchFamily="34" charset="0"/>
              </a:rPr>
              <a:t>☻</a:t>
            </a:r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 /10 /2021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24125" y="396240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RAPPORT CODIR S42 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DES SYSTEMES D’INFORMATION</a:t>
            </a:r>
            <a:endParaRPr lang="fr-FR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215972"/>
            <a:ext cx="4770120" cy="4770120"/>
          </a:xfrm>
          <a:prstGeom prst="rect">
            <a:avLst/>
          </a:prstGeom>
          <a:effectLst>
            <a:outerShdw blurRad="177800" dist="304800" dir="3060000" sx="97000" sy="97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0058400" cy="56592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49455" y="1702740"/>
            <a:ext cx="541183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TACHES REALISEES AU COURS DE LA SEMAINE 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IT DANS LES FILIALE LES FILIALE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250" y="190500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I.  TACHES REALISEES AU COURS DE LA SEMAINE</a:t>
            </a:r>
          </a:p>
        </p:txBody>
      </p:sp>
    </p:spTree>
    <p:extLst>
      <p:ext uri="{BB962C8B-B14F-4D97-AF65-F5344CB8AC3E}">
        <p14:creationId xmlns:p14="http://schemas.microsoft.com/office/powerpoint/2010/main" val="227479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8617" y="270648"/>
            <a:ext cx="105162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Installation de la seconde plateforme Hermes PF2 (Non finalisée);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Monitoring des équipements réseaux et serveurs;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a jour de quelques règles de sécurité sur les profils agents;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Aménagement des plateaux 1 et 3 (en cours);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Suivi du ticket de bande passante sur la production de FTY;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Sécurité du plateau  les soirs à mettre en place (Caméra à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entree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Véroullage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des badgeuses a parti d’une certaine heure)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Accompagnement de l’IT dans les Filiale;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Suivi liaison de backup SBIN (OK de la Direction Générale.);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Refonte de l’architecture réseau (Phase III en attente);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B02A17-AAAF-4235-84F1-D31506358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9" y="230818"/>
            <a:ext cx="11754035" cy="65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AB678C-E699-415D-B971-AFB861924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6" y="97654"/>
            <a:ext cx="11833934" cy="6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1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II. SUPPORT IT DANS LES FILIALES</a:t>
            </a:r>
          </a:p>
        </p:txBody>
      </p:sp>
    </p:spTree>
    <p:extLst>
      <p:ext uri="{BB962C8B-B14F-4D97-AF65-F5344CB8AC3E}">
        <p14:creationId xmlns:p14="http://schemas.microsoft.com/office/powerpoint/2010/main" val="190029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656" y="272533"/>
            <a:ext cx="5044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 des tickets techniques dans les filiales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au 6">
            <a:extLst>
              <a:ext uri="{FF2B5EF4-FFF2-40B4-BE49-F238E27FC236}">
                <a16:creationId xmlns:a16="http://schemas.microsoft.com/office/drawing/2014/main" id="{6FD284BE-9462-4954-AE90-F45F04A05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60647"/>
              </p:ext>
            </p:extLst>
          </p:nvPr>
        </p:nvGraphicFramePr>
        <p:xfrm>
          <a:off x="363755" y="914398"/>
          <a:ext cx="11187957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319">
                  <a:extLst>
                    <a:ext uri="{9D8B030D-6E8A-4147-A177-3AD203B41FA5}">
                      <a16:colId xmlns:a16="http://schemas.microsoft.com/office/drawing/2014/main" val="3393882930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2320786509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39150494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TICKET EN INSTANCES DANS LES FILIALES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70315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MC 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Accès au CRM depuis les locaux de MTN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 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7207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Mise en place de site redondant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Différents matériels dont on a besoin envoyé au service achat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658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MC GNB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Modification de 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Ajout de champs supplémentaires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50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4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26570</TotalTime>
  <Words>205</Words>
  <Application>Microsoft Office PowerPoint</Application>
  <PresentationFormat>Grand écran</PresentationFormat>
  <Paragraphs>42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Léandre Aguiah</cp:lastModifiedBy>
  <cp:revision>1589</cp:revision>
  <dcterms:created xsi:type="dcterms:W3CDTF">2015-10-14T16:42:27Z</dcterms:created>
  <dcterms:modified xsi:type="dcterms:W3CDTF">2021-10-19T04:06:52Z</dcterms:modified>
</cp:coreProperties>
</file>