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/10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des politiques de sécurité mise en place sur l’espace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de production;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(installation démarrée);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(OK de la Direction Générale.);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44445"/>
              </p:ext>
            </p:extLst>
          </p:nvPr>
        </p:nvGraphicFramePr>
        <p:xfrm>
          <a:off x="363755" y="914398"/>
          <a:ext cx="11187957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Bug corrigé. En attente des tests du client pour clôturer le ticket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25857</TotalTime>
  <Words>170</Words>
  <Application>Microsoft Office PowerPoint</Application>
  <PresentationFormat>Grand écran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1585</cp:revision>
  <dcterms:created xsi:type="dcterms:W3CDTF">2015-10-14T16:42:27Z</dcterms:created>
  <dcterms:modified xsi:type="dcterms:W3CDTF">2021-10-12T08:45:43Z</dcterms:modified>
</cp:coreProperties>
</file>