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05 /10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conformité des mesures de sécurité au niveau de l’espace de production de la campagne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(badge / sécurité porte/ affiche);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&amp; installation de 20 postes pour démarrage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lformation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vague d’Octobre 2021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de la seconde plateforme Hermes PF2 (en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13748"/>
              </p:ext>
            </p:extLst>
          </p:nvPr>
        </p:nvGraphicFramePr>
        <p:xfrm>
          <a:off x="363755" y="914398"/>
          <a:ext cx="11187957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 (quelque bug constaté et en cours </a:t>
                      </a:r>
                      <a:r>
                        <a:rPr lang="fr-FR"/>
                        <a:t>de correction)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25824</TotalTime>
  <Words>198</Words>
  <Application>Microsoft Office PowerPoint</Application>
  <PresentationFormat>Grand écran</PresentationFormat>
  <Paragraphs>39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1583</cp:revision>
  <dcterms:created xsi:type="dcterms:W3CDTF">2015-10-14T16:42:27Z</dcterms:created>
  <dcterms:modified xsi:type="dcterms:W3CDTF">2021-10-05T05:10:24Z</dcterms:modified>
</cp:coreProperties>
</file>