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 /09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des mesures de sécurité au niveau de l’espace de production de la campagne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la Direction Générale);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88721"/>
              </p:ext>
            </p:extLst>
          </p:nvPr>
        </p:nvGraphicFramePr>
        <p:xfrm>
          <a:off x="363755" y="914398"/>
          <a:ext cx="1118795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OK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25816</TotalTime>
  <Words>162</Words>
  <Application>Microsoft Office PowerPoint</Application>
  <PresentationFormat>Grand écran</PresentationFormat>
  <Paragraphs>37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1580</cp:revision>
  <dcterms:created xsi:type="dcterms:W3CDTF">2015-10-14T16:42:27Z</dcterms:created>
  <dcterms:modified xsi:type="dcterms:W3CDTF">2021-09-28T08:05:23Z</dcterms:modified>
</cp:coreProperties>
</file>