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21/09/2021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 /09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8617" y="270648"/>
            <a:ext cx="10516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Suivi mise à jour des Plateformes production HNET (Observation et correction de quelque bug.)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Revu des mesures de sécurité au niveau de l’espace de production de la campagne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Bytel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Monitoring des équipements réseaux et serveurs;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Refonte de l’architecture réseau (Phase II finalisée);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la Direction Générale);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6FD284BE-9462-4954-AE90-F45F04A05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19812"/>
              </p:ext>
            </p:extLst>
          </p:nvPr>
        </p:nvGraphicFramePr>
        <p:xfrm>
          <a:off x="363755" y="914398"/>
          <a:ext cx="11187957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3393882930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2320786509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9150494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70315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MC CAM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Accès au CRM depuis les locaux de MTN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207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Différents matériels dont on a besoin envoyé au service achat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658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Test en cours avec l’IT MTN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7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Transfert d’appel vers le 8787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41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25815</TotalTime>
  <Words>178</Words>
  <Application>Microsoft Office PowerPoint</Application>
  <PresentationFormat>Grand écran</PresentationFormat>
  <Paragraphs>37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1579</cp:revision>
  <dcterms:created xsi:type="dcterms:W3CDTF">2015-10-14T16:42:27Z</dcterms:created>
  <dcterms:modified xsi:type="dcterms:W3CDTF">2021-09-21T08:08:04Z</dcterms:modified>
</cp:coreProperties>
</file>