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/09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mise à jour des Plateformes production HNET (Observation et correction de quelque bug.)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Revu des mesures de sécurité au niveau de l’espace de production de la campagne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Bytel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 finalisée);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la Direction Générale);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96643"/>
              </p:ext>
            </p:extLst>
          </p:nvPr>
        </p:nvGraphicFramePr>
        <p:xfrm>
          <a:off x="363755" y="914398"/>
          <a:ext cx="11187957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Test en cours avec l’IT MTN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Cette campagne consomme journalièrement prés de 50 Euro.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25814</TotalTime>
  <Words>189</Words>
  <Application>Microsoft Office PowerPoint</Application>
  <PresentationFormat>Grand écran</PresentationFormat>
  <Paragraphs>40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1578</cp:revision>
  <dcterms:created xsi:type="dcterms:W3CDTF">2015-10-14T16:42:27Z</dcterms:created>
  <dcterms:modified xsi:type="dcterms:W3CDTF">2021-09-14T05:54:02Z</dcterms:modified>
</cp:coreProperties>
</file>