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42" r:id="rId2"/>
    <p:sldId id="557" r:id="rId3"/>
    <p:sldId id="571" r:id="rId4"/>
    <p:sldId id="664" r:id="rId5"/>
    <p:sldId id="662" r:id="rId6"/>
    <p:sldId id="681" r:id="rId7"/>
    <p:sldId id="665" r:id="rId8"/>
    <p:sldId id="68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31/08/2021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 /08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la Direction Générale);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 (PF1 Finalisée. Basculement prévu pour cette semaine et démarrage de l’installation de la PF2 )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Déplacement de la campagne BYTEL au 3ieme et redimensionnement du plateau 3 (voir plan d’aménagement)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 mesures de sécurité (en cours):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CC57A7-6960-4C76-AEE6-1071271E76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" y="164237"/>
            <a:ext cx="12002608" cy="65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7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13688"/>
              </p:ext>
            </p:extLst>
          </p:nvPr>
        </p:nvGraphicFramePr>
        <p:xfrm>
          <a:off x="363755" y="914398"/>
          <a:ext cx="11187957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en cours avec l’IT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et test de la campagne PIOUI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concluant. En attente de la validation de Manifone pour l’achat de numero au nom de PIOUI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Recrutement d’un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Phase II (Entretien avec les ressources retenues lors de la phase 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59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9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25807</TotalTime>
  <Words>248</Words>
  <Application>Microsoft Office PowerPoint</Application>
  <PresentationFormat>Grand écran</PresentationFormat>
  <Paragraphs>45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1575</cp:revision>
  <dcterms:created xsi:type="dcterms:W3CDTF">2015-10-14T16:42:27Z</dcterms:created>
  <dcterms:modified xsi:type="dcterms:W3CDTF">2021-08-31T08:27:10Z</dcterms:modified>
</cp:coreProperties>
</file>