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3" d="100"/>
          <a:sy n="83" d="100"/>
        </p:scale>
        <p:origin x="47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10/08/2021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10/08/2021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10/08/2021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/08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WhatsApp Moov (Correction des dysfonctionnements en per)</a:t>
            </a: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des Plateformes production HNET(Non démarré)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Préparation montée en charge production BYTEL;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 quelque mesures de sécurité: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GPO profil (test concluants en environnement test);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sécurité windows par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wsus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22152"/>
              </p:ext>
            </p:extLst>
          </p:nvPr>
        </p:nvGraphicFramePr>
        <p:xfrm>
          <a:off x="363755" y="914398"/>
          <a:ext cx="11187957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MC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4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MC BISSAU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Assistance </a:t>
                      </a:r>
                      <a:r>
                        <a:rPr lang="fr-FR" dirty="0" err="1"/>
                        <a:t>Nobelbiz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1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25784</TotalTime>
  <Words>187</Words>
  <Application>Microsoft Office PowerPoint</Application>
  <PresentationFormat>Grand écran</PresentationFormat>
  <Paragraphs>42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1570</cp:revision>
  <dcterms:created xsi:type="dcterms:W3CDTF">2015-10-14T16:42:27Z</dcterms:created>
  <dcterms:modified xsi:type="dcterms:W3CDTF">2021-08-10T04:07:59Z</dcterms:modified>
</cp:coreProperties>
</file>