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03/08/2021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 /08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II);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Développement d’autres fonctionnalités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HNET(Non démarré)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montée en charge production BYTEL;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22940"/>
              </p:ext>
            </p:extLst>
          </p:nvPr>
        </p:nvGraphicFramePr>
        <p:xfrm>
          <a:off x="363755" y="914398"/>
          <a:ext cx="1118795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MC BISSAU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Assistance </a:t>
                      </a:r>
                      <a:r>
                        <a:rPr lang="fr-FR" dirty="0" err="1"/>
                        <a:t>Nobelbiz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25767</TotalTime>
  <Words>167</Words>
  <Application>Microsoft Office PowerPoint</Application>
  <PresentationFormat>Grand écran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1568</cp:revision>
  <dcterms:created xsi:type="dcterms:W3CDTF">2015-10-14T16:42:27Z</dcterms:created>
  <dcterms:modified xsi:type="dcterms:W3CDTF">2021-08-03T03:57:50Z</dcterms:modified>
</cp:coreProperties>
</file>