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/07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(derniere offre envoyée; reunion avec la Direction Générale ce 22/07/2021);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IVR de reception développé (En attente de mise en production)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(Non démarré)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19619"/>
              </p:ext>
            </p:extLst>
          </p:nvPr>
        </p:nvGraphicFramePr>
        <p:xfrm>
          <a:off x="363755" y="914398"/>
          <a:ext cx="11187957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MC CONAKRY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Démission de l’IT </a:t>
                      </a:r>
                      <a:r>
                        <a:rPr lang="fr-FR" dirty="0" err="1"/>
                        <a:t>ZéZé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3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25760</TotalTime>
  <Words>182</Words>
  <Application>Microsoft Office PowerPoint</Application>
  <PresentationFormat>Grand écran</PresentationFormat>
  <Paragraphs>36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1565</cp:revision>
  <dcterms:created xsi:type="dcterms:W3CDTF">2015-10-14T16:42:27Z</dcterms:created>
  <dcterms:modified xsi:type="dcterms:W3CDTF">2021-07-20T04:29:40Z</dcterms:modified>
</cp:coreProperties>
</file>