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12/07/2021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/07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(FAIT). Phase II encours (télétravail / interco Filiale / Mise en place d’une zone démilitarisée)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l’implémentation);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(En attente de mise en production)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retour du support)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21556"/>
              </p:ext>
            </p:extLst>
          </p:nvPr>
        </p:nvGraphicFramePr>
        <p:xfrm>
          <a:off x="345282" y="626478"/>
          <a:ext cx="1118795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 GUINEE BISEAU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MODIFIER L’INTERCO TELECOMS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de la disponibilité de l’équipe IT pour programmer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25740</TotalTime>
  <Words>196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1563</cp:revision>
  <dcterms:created xsi:type="dcterms:W3CDTF">2015-10-14T16:42:27Z</dcterms:created>
  <dcterms:modified xsi:type="dcterms:W3CDTF">2021-07-12T20:14:02Z</dcterms:modified>
</cp:coreProperties>
</file>