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42" r:id="rId2"/>
    <p:sldId id="557" r:id="rId3"/>
    <p:sldId id="571" r:id="rId4"/>
    <p:sldId id="664" r:id="rId5"/>
    <p:sldId id="662" r:id="rId6"/>
    <p:sldId id="684" r:id="rId7"/>
    <p:sldId id="685" r:id="rId8"/>
    <p:sldId id="686" r:id="rId9"/>
    <p:sldId id="687" r:id="rId10"/>
    <p:sldId id="665" r:id="rId11"/>
    <p:sldId id="680" r:id="rId12"/>
    <p:sldId id="681" r:id="rId13"/>
    <p:sldId id="682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andre Aguiah" initials="LA" lastIdx="2" clrIdx="0">
    <p:extLst>
      <p:ext uri="{19B8F6BF-5375-455C-9EA6-DF929625EA0E}">
        <p15:presenceInfo xmlns:p15="http://schemas.microsoft.com/office/powerpoint/2012/main" userId="228a952c058d73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9900CC"/>
    <a:srgbClr val="CC6600"/>
    <a:srgbClr val="990000"/>
    <a:srgbClr val="E85127"/>
    <a:srgbClr val="693020"/>
    <a:srgbClr val="1A171B"/>
    <a:srgbClr val="006600"/>
    <a:srgbClr val="4C0000"/>
    <a:srgbClr val="4E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728" autoAdjust="0"/>
  </p:normalViewPr>
  <p:slideViewPr>
    <p:cSldViewPr snapToGrid="0">
      <p:cViewPr varScale="1">
        <p:scale>
          <a:sx n="83" d="100"/>
          <a:sy n="83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05/07/2021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 Black"/>
                <a:cs typeface="Arial" pitchFamily="34" charset="0"/>
              </a:rPr>
              <a:t>☻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05 /07 /2021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II. SUPPORT IT DANS LES FILIALES</a:t>
            </a:r>
          </a:p>
        </p:txBody>
      </p:sp>
    </p:spTree>
    <p:extLst>
      <p:ext uri="{BB962C8B-B14F-4D97-AF65-F5344CB8AC3E}">
        <p14:creationId xmlns:p14="http://schemas.microsoft.com/office/powerpoint/2010/main" val="1900296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656" y="272533"/>
            <a:ext cx="5044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des tickets techniques dans les filiales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F1D03ECD-C01C-4555-BF21-DF11FFFA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455953"/>
              </p:ext>
            </p:extLst>
          </p:nvPr>
        </p:nvGraphicFramePr>
        <p:xfrm>
          <a:off x="345282" y="626478"/>
          <a:ext cx="1118795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319">
                  <a:extLst>
                    <a:ext uri="{9D8B030D-6E8A-4147-A177-3AD203B41FA5}">
                      <a16:colId xmlns:a16="http://schemas.microsoft.com/office/drawing/2014/main" val="1677134137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3602901185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1242576163"/>
                    </a:ext>
                  </a:extLst>
                </a:gridCol>
              </a:tblGrid>
              <a:tr h="30966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TICKET EN INSTANCES DANS LES FILIALES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622264"/>
                  </a:ext>
                </a:extLst>
              </a:tr>
              <a:tr h="21299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22092"/>
                  </a:ext>
                </a:extLst>
              </a:tr>
              <a:tr h="30966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MCC 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358833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MISE A JOUR IVR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1511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827265"/>
                  </a:ext>
                </a:extLst>
              </a:tr>
              <a:tr h="1186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MC GUINEE BISEAU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MODIFIER L’INTERCO TELECOMS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attente de la disponibilité de l’équipe IT pour programmer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042972"/>
                  </a:ext>
                </a:extLst>
              </a:tr>
              <a:tr h="1186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MISE A JOUR LICENCE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attente du retour du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006418"/>
                  </a:ext>
                </a:extLst>
              </a:tr>
              <a:tr h="11860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TEST AEJ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Mise en place Pré-requis 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909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4EABDB-7301-452F-9561-FF73F24D807A}"/>
              </a:ext>
            </a:extLst>
          </p:cNvPr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III. SUIVI REALISATION PA</a:t>
            </a:r>
          </a:p>
        </p:txBody>
      </p:sp>
    </p:spTree>
    <p:extLst>
      <p:ext uri="{BB962C8B-B14F-4D97-AF65-F5344CB8AC3E}">
        <p14:creationId xmlns:p14="http://schemas.microsoft.com/office/powerpoint/2010/main" val="3208702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3">
            <a:extLst>
              <a:ext uri="{FF2B5EF4-FFF2-40B4-BE49-F238E27FC236}">
                <a16:creationId xmlns:a16="http://schemas.microsoft.com/office/drawing/2014/main" id="{1E47AFB1-7836-48B1-B40B-51F05B4BC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498932"/>
              </p:ext>
            </p:extLst>
          </p:nvPr>
        </p:nvGraphicFramePr>
        <p:xfrm>
          <a:off x="529303" y="470947"/>
          <a:ext cx="11133393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193">
                  <a:extLst>
                    <a:ext uri="{9D8B030D-6E8A-4147-A177-3AD203B41FA5}">
                      <a16:colId xmlns:a16="http://schemas.microsoft.com/office/drawing/2014/main" val="1819425461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3786383658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37131382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LES ACTIONS A MENER EN Q2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18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Commentaire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571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Finalisé les actions en attente au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Mise en production d’un CRM Omnicanal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252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Assuré la sécurité du SI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30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Assuré la montée en compétence sur l’Outils Omni+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Equipe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106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 err="1"/>
                        <a:t>Veuillera</a:t>
                      </a:r>
                      <a:r>
                        <a:rPr lang="fr-FR" dirty="0"/>
                        <a:t> la sécurité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Suivi de la politique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653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Audit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80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78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4125" y="396240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RAPPORT CODIR S21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DES SYSTEMES D’INFORMATION</a:t>
            </a:r>
            <a:endParaRPr lang="fr-FR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215972"/>
            <a:ext cx="4770120" cy="4770120"/>
          </a:xfrm>
          <a:prstGeom prst="rect">
            <a:avLst/>
          </a:prstGeom>
          <a:effectLst>
            <a:outerShdw blurRad="177800" dist="304800" dir="3060000" sx="97000" sy="97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0058400" cy="56592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449455" y="1702740"/>
            <a:ext cx="5411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TACHES REALISEES AU COURS DE LA SEMAINE REALISEE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IT DANS LES FILIALE LES FILIALE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REALISATION PA</a:t>
            </a:r>
          </a:p>
          <a:p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50" y="1905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I.  TACHES REALISEES AU COURS DE LA SEMAINE</a:t>
            </a:r>
          </a:p>
        </p:txBody>
      </p:sp>
    </p:spTree>
    <p:extLst>
      <p:ext uri="{BB962C8B-B14F-4D97-AF65-F5344CB8AC3E}">
        <p14:creationId xmlns:p14="http://schemas.microsoft.com/office/powerpoint/2010/main" val="227479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8617" y="270648"/>
            <a:ext cx="105162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place de l’Architecture segmentée (FAIT). Phase II encours (télétravail / interco Filiale / Mise en place d’une zone démilitarisée)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liaison de backup SBIN (en attente de l’implémentation);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dans le cadre de l’installation de l’outil Omni plus (en cours)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WhatsApp Moov (Correction des dysfonctionnements)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IVR de reception développé (En attente de mise en production)</a:t>
            </a:r>
          </a:p>
          <a:p>
            <a:pPr lvl="2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a jour des Plateformes production (en attente du support);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Implementation de la fonctionnalité Survey (En cours)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Accompagnement de l’IT dans les Filiale;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989F53-798C-40A5-8A8C-8A302AAF6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526"/>
            <a:ext cx="12192000" cy="55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5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ECBF62-DD0C-4359-92B3-CE92B6172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23" y="332508"/>
            <a:ext cx="9643553" cy="62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30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0A1595-7C99-4D15-B62B-E174054A3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" y="360218"/>
            <a:ext cx="11092873" cy="54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3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CF241B-87D0-4DF2-BAD1-2F7FE9359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221672"/>
            <a:ext cx="11388435" cy="57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4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25735</TotalTime>
  <Words>270</Words>
  <Application>Microsoft Office PowerPoint</Application>
  <PresentationFormat>Grand écran</PresentationFormat>
  <Paragraphs>63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Léandre Aguiah</cp:lastModifiedBy>
  <cp:revision>1562</cp:revision>
  <dcterms:created xsi:type="dcterms:W3CDTF">2015-10-14T16:42:27Z</dcterms:created>
  <dcterms:modified xsi:type="dcterms:W3CDTF">2021-07-06T07:42:09Z</dcterms:modified>
</cp:coreProperties>
</file>