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  <p:sldId id="681" r:id="rId9"/>
    <p:sldId id="68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 /06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853" y="76685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Migrattion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en cours actuellement)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l’implémentation);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(1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Juillet)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(en attente du support);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Implementation de la fonctionnalité Survey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64946"/>
              </p:ext>
            </p:extLst>
          </p:nvPr>
        </p:nvGraphicFramePr>
        <p:xfrm>
          <a:off x="345282" y="626478"/>
          <a:ext cx="1118795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</a:t>
                      </a:r>
                      <a:r>
                        <a:rPr lang="fr-FR" dirty="0" err="1"/>
                        <a:t>etude</a:t>
                      </a:r>
                      <a:r>
                        <a:rPr lang="fr-FR" dirty="0"/>
                        <a:t> pour mise en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IVR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 GUINEE BISEAU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MODIFIER L’INTERCO TELECOMS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de la disponibilité de l’équipe IT pour programmer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Pré-requis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4EABDB-7301-452F-9561-FF73F24D807A}"/>
              </a:ext>
            </a:extLst>
          </p:cNvPr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2087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1E47AFB1-7836-48B1-B40B-51F05B4BC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1125"/>
              </p:ext>
            </p:extLst>
          </p:nvPr>
        </p:nvGraphicFramePr>
        <p:xfrm>
          <a:off x="529303" y="470947"/>
          <a:ext cx="11133393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193">
                  <a:extLst>
                    <a:ext uri="{9D8B030D-6E8A-4147-A177-3AD203B41FA5}">
                      <a16:colId xmlns:a16="http://schemas.microsoft.com/office/drawing/2014/main" val="1819425461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3786383658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37131382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LES ACTIONS A MENER EN Q2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8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71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Finalisé les actions en attente au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production d’un CRM Omnicanal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 (1 er Juillet)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252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Assuré la sécurité du SI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phase de troubleshooting (2 er Juillet)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Assuré la montée en compétence sur l’Outils Omni+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106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Veuillera</a:t>
                      </a:r>
                      <a:r>
                        <a:rPr lang="fr-FR" dirty="0"/>
                        <a:t>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Suivi de la politique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65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Audit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0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8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24928</TotalTime>
  <Words>279</Words>
  <Application>Microsoft Office PowerPoint</Application>
  <PresentationFormat>Grand écran</PresentationFormat>
  <Paragraphs>65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1558</cp:revision>
  <dcterms:created xsi:type="dcterms:W3CDTF">2015-10-14T16:42:27Z</dcterms:created>
  <dcterms:modified xsi:type="dcterms:W3CDTF">2021-06-29T04:55:56Z</dcterms:modified>
</cp:coreProperties>
</file>