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542" r:id="rId2"/>
    <p:sldId id="557" r:id="rId3"/>
    <p:sldId id="571" r:id="rId4"/>
    <p:sldId id="664" r:id="rId5"/>
    <p:sldId id="662" r:id="rId6"/>
    <p:sldId id="665" r:id="rId7"/>
    <p:sldId id="680" r:id="rId8"/>
    <p:sldId id="686" r:id="rId9"/>
    <p:sldId id="682" r:id="rId10"/>
    <p:sldId id="685" r:id="rId11"/>
    <p:sldId id="687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andre Aguiah" initials="LA" lastIdx="2" clrIdx="0">
    <p:extLst>
      <p:ext uri="{19B8F6BF-5375-455C-9EA6-DF929625EA0E}">
        <p15:presenceInfo xmlns:p15="http://schemas.microsoft.com/office/powerpoint/2012/main" userId="228a952c058d73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9900CC"/>
    <a:srgbClr val="CC6600"/>
    <a:srgbClr val="990000"/>
    <a:srgbClr val="E85127"/>
    <a:srgbClr val="693020"/>
    <a:srgbClr val="1A171B"/>
    <a:srgbClr val="006600"/>
    <a:srgbClr val="4C0000"/>
    <a:srgbClr val="4E5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Style foncé 1 - Accentuation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Style foncé 1 - Accentuation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728" autoAdjust="0"/>
  </p:normalViewPr>
  <p:slideViewPr>
    <p:cSldViewPr snapToGrid="0">
      <p:cViewPr varScale="1">
        <p:scale>
          <a:sx n="78" d="100"/>
          <a:sy n="78" d="100"/>
        </p:scale>
        <p:origin x="66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22C7D-7A4D-4E64-8D8F-579A17140231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F308E-1E8B-4971-BED4-FA8D2623719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95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5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22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17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022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7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2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82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94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68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8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6747-D400-4AB4-B1AD-3CE8D4610A2E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82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6747-D400-4AB4-B1AD-3CE8D4610A2E}" type="datetimeFigureOut">
              <a:rPr lang="fr-FR" smtClean="0"/>
              <a:pPr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98E6C-35DE-4299-9817-4A72F0EAE6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967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58" y="-15082"/>
            <a:ext cx="12215756" cy="6873081"/>
          </a:xfrm>
        </p:spPr>
      </p:pic>
      <p:sp>
        <p:nvSpPr>
          <p:cNvPr id="3" name="ZoneTexte 2"/>
          <p:cNvSpPr txBox="1"/>
          <p:nvPr/>
        </p:nvSpPr>
        <p:spPr>
          <a:xfrm>
            <a:off x="2619375" y="3638549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Bienvenue au</a:t>
            </a:r>
          </a:p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GROUPE MEDIA CONTACT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4898" y="6166624"/>
            <a:ext cx="2341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chemeClr val="bg1"/>
                </a:solidFill>
                <a:latin typeface="Arial Black"/>
                <a:cs typeface="Arial" pitchFamily="34" charset="0"/>
              </a:rPr>
              <a:t>☻</a:t>
            </a:r>
            <a:r>
              <a:rPr lang="fr-FR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29 /06 /2021</a:t>
            </a:r>
          </a:p>
        </p:txBody>
      </p:sp>
    </p:spTree>
    <p:extLst>
      <p:ext uri="{BB962C8B-B14F-4D97-AF65-F5344CB8AC3E}">
        <p14:creationId xmlns:p14="http://schemas.microsoft.com/office/powerpoint/2010/main" val="359855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E67C0AF-67AE-4F32-A9B8-0FF6A798B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45" y="409718"/>
            <a:ext cx="11140821" cy="50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7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06BF5CB-FFBF-461A-A5E4-A5DC1C83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0680"/>
            <a:ext cx="7416800" cy="645664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0A0D1B9-5ABB-441F-BC78-E2AEE63FBEB6}"/>
              </a:ext>
            </a:extLst>
          </p:cNvPr>
          <p:cNvSpPr txBox="1"/>
          <p:nvPr/>
        </p:nvSpPr>
        <p:spPr>
          <a:xfrm>
            <a:off x="8455745" y="965819"/>
            <a:ext cx="3398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TABLEAU RECAPITULATIF DES </a:t>
            </a:r>
          </a:p>
          <a:p>
            <a:pPr algn="ctr"/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FONCTIONALITES  DES DEUX CRM</a:t>
            </a:r>
          </a:p>
        </p:txBody>
      </p:sp>
    </p:spTree>
    <p:extLst>
      <p:ext uri="{BB962C8B-B14F-4D97-AF65-F5344CB8AC3E}">
        <p14:creationId xmlns:p14="http://schemas.microsoft.com/office/powerpoint/2010/main" val="347354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0"/>
            <a:ext cx="12190473" cy="685885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24125" y="3962400"/>
            <a:ext cx="695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RAPPORT CODIR S21 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latin typeface="Arial" pitchFamily="34" charset="0"/>
                <a:cs typeface="Arial" panose="020B0604020202020204" pitchFamily="34" charset="0"/>
              </a:rPr>
              <a:t>DIRECTION DES SYSTEMES D’INFORMATION</a:t>
            </a:r>
            <a:endParaRPr lang="fr-FR" sz="24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" y="1215972"/>
            <a:ext cx="4770120" cy="4770120"/>
          </a:xfrm>
          <a:prstGeom prst="rect">
            <a:avLst/>
          </a:prstGeom>
          <a:effectLst>
            <a:outerShdw blurRad="177800" dist="304800" dir="3060000" sx="97000" sy="97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0058400" cy="56592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449455" y="1702740"/>
            <a:ext cx="5411833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fr-FR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TACHES REALISEES AU COURS DE LA SEMAINE REALISEE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 DANS LES FILIALE LES FILIALE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 DU DEPLOIEMENT OUTIL OMNI+</a:t>
            </a:r>
          </a:p>
          <a:p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6250" y="190500"/>
            <a:ext cx="258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2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I.  TACHES REALISEES AU COURS DE LA SEMAINE</a:t>
            </a:r>
          </a:p>
        </p:txBody>
      </p:sp>
    </p:spTree>
    <p:extLst>
      <p:ext uri="{BB962C8B-B14F-4D97-AF65-F5344CB8AC3E}">
        <p14:creationId xmlns:p14="http://schemas.microsoft.com/office/powerpoint/2010/main" val="2274796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17853" y="76685"/>
            <a:ext cx="105162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en place de l’Architecture segmentée (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Migrattion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en cours actuellement)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solidFill>
                  <a:srgbClr val="59595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liaison de backup SBIN (en attente de l’implémentation);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Support dans le cadre de l’installation de l’outil Omni plus (en cours)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WhatsApp Moov (Correction des dysfonctionnements)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IVR de reception développé (1</a:t>
            </a:r>
            <a:r>
              <a:rPr lang="fr-FR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Juillet)</a:t>
            </a:r>
          </a:p>
          <a:p>
            <a:pPr lvl="2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Mise a jour des Plateformes production (en attente du support);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Implementation de la fonctionnalité Survey (En cours)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Accompagnement de l’IT dans les Filiale;</a:t>
            </a:r>
          </a:p>
          <a:p>
            <a:pPr marL="800100" lvl="1" indent="-342900">
              <a:buFont typeface="+mj-lt"/>
              <a:buAutoNum type="arabicParenR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II. SUPPORT IT DANS LES FILIALES</a:t>
            </a:r>
          </a:p>
        </p:txBody>
      </p:sp>
    </p:spTree>
    <p:extLst>
      <p:ext uri="{BB962C8B-B14F-4D97-AF65-F5344CB8AC3E}">
        <p14:creationId xmlns:p14="http://schemas.microsoft.com/office/powerpoint/2010/main" val="1900296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9DE71CB-85AF-4C09-9917-764307E2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ED143E8-F628-4CE9-BEDB-2C8822369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656" y="272533"/>
            <a:ext cx="5044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1" i="0" u="sng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 des tickets techniques dans les filiales</a:t>
            </a:r>
            <a:endParaRPr kumimoji="0" lang="fr-FR" alt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F1D03ECD-C01C-4555-BF21-DF11FFFA0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424502"/>
              </p:ext>
            </p:extLst>
          </p:nvPr>
        </p:nvGraphicFramePr>
        <p:xfrm>
          <a:off x="345282" y="626478"/>
          <a:ext cx="11187957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319">
                  <a:extLst>
                    <a:ext uri="{9D8B030D-6E8A-4147-A177-3AD203B41FA5}">
                      <a16:colId xmlns:a16="http://schemas.microsoft.com/office/drawing/2014/main" val="1677134137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3602901185"/>
                    </a:ext>
                  </a:extLst>
                </a:gridCol>
                <a:gridCol w="3729319">
                  <a:extLst>
                    <a:ext uri="{9D8B030D-6E8A-4147-A177-3AD203B41FA5}">
                      <a16:colId xmlns:a16="http://schemas.microsoft.com/office/drawing/2014/main" val="1242576163"/>
                    </a:ext>
                  </a:extLst>
                </a:gridCol>
              </a:tblGrid>
              <a:tr h="30966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TICKET EN INSTANCES DANS LES FILIALES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622264"/>
                  </a:ext>
                </a:extLst>
              </a:tr>
              <a:tr h="2129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122092"/>
                  </a:ext>
                </a:extLst>
              </a:tr>
              <a:tr h="309664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 MCC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 EN PLACE DE SITE REDONDANT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</a:t>
                      </a:r>
                      <a:r>
                        <a:rPr lang="fr-FR" dirty="0" err="1"/>
                        <a:t>etude</a:t>
                      </a:r>
                      <a:r>
                        <a:rPr lang="fr-FR" dirty="0"/>
                        <a:t> pour mise en 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58833"/>
                  </a:ext>
                </a:extLst>
              </a:tr>
              <a:tr h="30966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 A JOUR IVR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411511"/>
                  </a:ext>
                </a:extLst>
              </a:tr>
              <a:tr h="309664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827265"/>
                  </a:ext>
                </a:extLst>
              </a:tr>
              <a:tr h="1186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042972"/>
                  </a:ext>
                </a:extLst>
              </a:tr>
              <a:tr h="1186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 A JOUR LICENCE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En attente du retour du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006418"/>
                  </a:ext>
                </a:extLst>
              </a:tr>
              <a:tr h="1186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TEST AEJ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Mise en place Pré-requis en cours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909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3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729093" y="2721542"/>
            <a:ext cx="81945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III . SUIVI DEPLIEMENT OUTIL OMNI +</a:t>
            </a:r>
          </a:p>
        </p:txBody>
      </p:sp>
    </p:spTree>
    <p:extLst>
      <p:ext uri="{BB962C8B-B14F-4D97-AF65-F5344CB8AC3E}">
        <p14:creationId xmlns:p14="http://schemas.microsoft.com/office/powerpoint/2010/main" val="2454279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D1D9F6C-B124-4534-A173-AEE9BC140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81" y="380278"/>
            <a:ext cx="10471727" cy="57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9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24913</TotalTime>
  <Words>204</Words>
  <Application>Microsoft Office PowerPoint</Application>
  <PresentationFormat>Grand écran</PresentationFormat>
  <Paragraphs>44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SOMMAIRE</dc:title>
  <dc:creator>Germaine TOHON</dc:creator>
  <cp:lastModifiedBy>Léandre Aguiah</cp:lastModifiedBy>
  <cp:revision>1555</cp:revision>
  <dcterms:created xsi:type="dcterms:W3CDTF">2015-10-14T16:42:27Z</dcterms:created>
  <dcterms:modified xsi:type="dcterms:W3CDTF">2021-06-29T04:41:00Z</dcterms:modified>
</cp:coreProperties>
</file>