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  <p:sldId id="686" r:id="rId9"/>
    <p:sldId id="682" r:id="rId10"/>
    <p:sldId id="685" r:id="rId11"/>
    <p:sldId id="68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/06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67C0AF-67AE-4F32-A9B8-0FF6A798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5" y="409718"/>
            <a:ext cx="11140821" cy="50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6BF5CB-FFBF-461A-A5E4-A5DC1C83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0680"/>
            <a:ext cx="7416800" cy="64566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A0D1B9-5ABB-441F-BC78-E2AEE63FBEB6}"/>
              </a:ext>
            </a:extLst>
          </p:cNvPr>
          <p:cNvSpPr txBox="1"/>
          <p:nvPr/>
        </p:nvSpPr>
        <p:spPr>
          <a:xfrm>
            <a:off x="8455745" y="965819"/>
            <a:ext cx="339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RECAPITULATIF DES </a:t>
            </a:r>
          </a:p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FONCTIONALITES  DES DEUX CRM</a:t>
            </a:r>
          </a:p>
        </p:txBody>
      </p:sp>
    </p:spTree>
    <p:extLst>
      <p:ext uri="{BB962C8B-B14F-4D97-AF65-F5344CB8AC3E}">
        <p14:creationId xmlns:p14="http://schemas.microsoft.com/office/powerpoint/2010/main" val="34735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DU DEPLOIEMENT OUTIL OMNI+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7853" y="76685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l’implémentation);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(Phase test encours avec le client)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(en attente du support);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Implementation de la fonctionnalité Survey (En attente du retour avec le support)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45596"/>
              </p:ext>
            </p:extLst>
          </p:nvPr>
        </p:nvGraphicFramePr>
        <p:xfrm>
          <a:off x="345282" y="626478"/>
          <a:ext cx="1118795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MCC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client propose de mettre d’amener des serveurs backup dans son data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ECOUTE A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Accès a hermes en cours avec l’IT de MTN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06418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 . SUIVI DEPLIEMENT OUTIL OMNI +</a:t>
            </a:r>
          </a:p>
        </p:txBody>
      </p:sp>
    </p:spTree>
    <p:extLst>
      <p:ext uri="{BB962C8B-B14F-4D97-AF65-F5344CB8AC3E}">
        <p14:creationId xmlns:p14="http://schemas.microsoft.com/office/powerpoint/2010/main" val="24542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1D9F6C-B124-4534-A173-AEE9BC14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1" y="380278"/>
            <a:ext cx="10471727" cy="57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24905</TotalTime>
  <Words>215</Words>
  <Application>Microsoft Office PowerPoint</Application>
  <PresentationFormat>Grand écran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1553</cp:revision>
  <dcterms:created xsi:type="dcterms:W3CDTF">2015-10-14T16:42:27Z</dcterms:created>
  <dcterms:modified xsi:type="dcterms:W3CDTF">2021-06-14T19:51:06Z</dcterms:modified>
</cp:coreProperties>
</file>