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  <p:sldId id="686" r:id="rId9"/>
    <p:sldId id="682" r:id="rId10"/>
    <p:sldId id="685" r:id="rId11"/>
    <p:sldId id="68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3" d="100"/>
          <a:sy n="83" d="100"/>
        </p:scale>
        <p:origin x="47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 /05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67C0AF-67AE-4F32-A9B8-0FF6A798B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45" y="409718"/>
            <a:ext cx="11140821" cy="50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6BF5CB-FFBF-461A-A5E4-A5DC1C83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0680"/>
            <a:ext cx="7416800" cy="64566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0A0D1B9-5ABB-441F-BC78-E2AEE63FBEB6}"/>
              </a:ext>
            </a:extLst>
          </p:cNvPr>
          <p:cNvSpPr txBox="1"/>
          <p:nvPr/>
        </p:nvSpPr>
        <p:spPr>
          <a:xfrm>
            <a:off x="8455745" y="965819"/>
            <a:ext cx="339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RECAPITULATIF DES </a:t>
            </a:r>
          </a:p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FONCTIONALITES  DES DEUX CRM</a:t>
            </a:r>
          </a:p>
        </p:txBody>
      </p:sp>
    </p:spTree>
    <p:extLst>
      <p:ext uri="{BB962C8B-B14F-4D97-AF65-F5344CB8AC3E}">
        <p14:creationId xmlns:p14="http://schemas.microsoft.com/office/powerpoint/2010/main" val="347354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DU DEPLOIEMENT OUTIL OMNI+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17853" y="76685"/>
            <a:ext cx="105162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 l’Architecture segmentée (en cours)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Supervision de la liaison SBIN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 des plateformes de production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 (en attente du retour de la technique SBIN);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WhatsApp Moov (Correction des dysfonctionnements)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IVR de reception développé (en cours)</a:t>
            </a:r>
          </a:p>
          <a:p>
            <a:pPr marL="1257300" lvl="2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des Plateformes production (en attente du support);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aux utilisateurs et maintenance du parc informatique;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F1D03ECD-C01C-4555-BF21-DF11FFFA0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431272"/>
              </p:ext>
            </p:extLst>
          </p:nvPr>
        </p:nvGraphicFramePr>
        <p:xfrm>
          <a:off x="345282" y="626478"/>
          <a:ext cx="1118795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1677134137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602901185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1242576163"/>
                    </a:ext>
                  </a:extLst>
                </a:gridCol>
              </a:tblGrid>
              <a:tr h="3096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22264"/>
                  </a:ext>
                </a:extLst>
              </a:tr>
              <a:tr h="212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122092"/>
                  </a:ext>
                </a:extLst>
              </a:tr>
              <a:tr h="30966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MCC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attente du retour de MTN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58833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ECOUTE A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attente du retour de MTN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11511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827265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42972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A JOUR 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attente du 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06418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909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 . SUIVI DEPLIEMENT OUTIL OMNI +</a:t>
            </a:r>
          </a:p>
        </p:txBody>
      </p:sp>
    </p:spTree>
    <p:extLst>
      <p:ext uri="{BB962C8B-B14F-4D97-AF65-F5344CB8AC3E}">
        <p14:creationId xmlns:p14="http://schemas.microsoft.com/office/powerpoint/2010/main" val="245427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1D9F6C-B124-4534-A173-AEE9BC14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81" y="380278"/>
            <a:ext cx="10471727" cy="57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24582</TotalTime>
  <Words>210</Words>
  <Application>Microsoft Office PowerPoint</Application>
  <PresentationFormat>Grand écran</PresentationFormat>
  <Paragraphs>45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1547</cp:revision>
  <dcterms:created xsi:type="dcterms:W3CDTF">2015-10-14T16:42:27Z</dcterms:created>
  <dcterms:modified xsi:type="dcterms:W3CDTF">2021-05-31T18:48:32Z</dcterms:modified>
</cp:coreProperties>
</file>