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42" r:id="rId2"/>
    <p:sldId id="557" r:id="rId3"/>
    <p:sldId id="571" r:id="rId4"/>
    <p:sldId id="664" r:id="rId5"/>
    <p:sldId id="662" r:id="rId6"/>
    <p:sldId id="687" r:id="rId7"/>
    <p:sldId id="665" r:id="rId8"/>
    <p:sldId id="680" r:id="rId9"/>
    <p:sldId id="686" r:id="rId10"/>
    <p:sldId id="682" r:id="rId11"/>
    <p:sldId id="68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2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728" autoAdjust="0"/>
  </p:normalViewPr>
  <p:slideViewPr>
    <p:cSldViewPr snapToGrid="0">
      <p:cViewPr varScale="1">
        <p:scale>
          <a:sx n="83" d="100"/>
          <a:sy n="83" d="100"/>
        </p:scale>
        <p:origin x="475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25/05/2021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25/05/2021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25/05/2021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 /05 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1DE2665-D3B7-463E-8CCE-E5B9AC6AB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743" y="304943"/>
            <a:ext cx="10182514" cy="576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9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E67C0AF-67AE-4F32-A9B8-0FF6A798B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45" y="409718"/>
            <a:ext cx="11140821" cy="50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7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S21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49455" y="1702740"/>
            <a:ext cx="541183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TACHES REALISEES AU COURS DE LA SEMAINE REALISEE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 DANS LES FILIALE LES FILIALE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 DU DEPLOIEMENT OUTIL OMNI+</a:t>
            </a: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TACHES REALISEES AU COURS DE LA SEMAINE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17853" y="76685"/>
            <a:ext cx="1051621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en place de l’Architecture segmentée (en cours)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Supervision de la liaison SBIN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Monitoring des plateformes de production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liaison de backup SBIN;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Mise a jour Citrix a la demande du client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Support dans le cadre de l’installation de l’outil Omni plus (en cours)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WhatsApp Moov (Correction en cours)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Facebook Moov et GMC (OK, commentaire non supporté)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IVR de reception développé (Test a faire cette semaine)</a:t>
            </a:r>
          </a:p>
          <a:p>
            <a:pPr marL="1257300" lvl="2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a jour des Plateformes production (Fiche de données de la FP 1 mise a disposition du support);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Support à la migration de la ligne SBIN vers une nouvelle plateforme technique coté SBIN (supervision et correction du disfonctionnement en cours)</a:t>
            </a:r>
          </a:p>
          <a:p>
            <a:pPr marL="342900" indent="-342900">
              <a:buFont typeface="+mj-lt"/>
              <a:buAutoNum type="alphaLcParenR"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8617" y="289121"/>
            <a:ext cx="105162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10) Support aux utilisateurs et maintenance du parc informatique;</a:t>
            </a:r>
          </a:p>
          <a:p>
            <a:pPr lvl="1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11) Accompagnement de l’IT dans les Filiale;</a:t>
            </a:r>
          </a:p>
          <a:p>
            <a:pPr marL="800100" lvl="1" indent="-342900">
              <a:buFont typeface="+mj-lt"/>
              <a:buAutoNum type="arabicParenR"/>
            </a:pPr>
            <a:endParaRPr lang="fr-FR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pPr marL="342900" indent="-342900">
              <a:buFont typeface="+mj-lt"/>
              <a:buAutoNum type="alphaLcParenR"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0845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SUPPORT IT DANS LES FILIALES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56" y="272533"/>
            <a:ext cx="5044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des tickets techniques dans les filiales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F1D03ECD-C01C-4555-BF21-DF11FFFA0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831706"/>
              </p:ext>
            </p:extLst>
          </p:nvPr>
        </p:nvGraphicFramePr>
        <p:xfrm>
          <a:off x="345282" y="626478"/>
          <a:ext cx="11187957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319">
                  <a:extLst>
                    <a:ext uri="{9D8B030D-6E8A-4147-A177-3AD203B41FA5}">
                      <a16:colId xmlns:a16="http://schemas.microsoft.com/office/drawing/2014/main" val="1677134137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3602901185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1242576163"/>
                    </a:ext>
                  </a:extLst>
                </a:gridCol>
              </a:tblGrid>
              <a:tr h="30966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TICKET EN INSTANCES DANS LES FILIALES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622264"/>
                  </a:ext>
                </a:extLst>
              </a:tr>
              <a:tr h="2129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122092"/>
                  </a:ext>
                </a:extLst>
              </a:tr>
              <a:tr h="30966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 MCC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MISE EN PLACE DE SITE REDONDANT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attente du retour de MTN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58833"/>
                  </a:ext>
                </a:extLst>
              </a:tr>
              <a:tr h="3096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ECOUTE A 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411511"/>
                  </a:ext>
                </a:extLst>
              </a:tr>
              <a:tr h="30966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827265"/>
                  </a:ext>
                </a:extLst>
              </a:tr>
              <a:tr h="1186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MC 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ROUTAGE DE LA LIGFNE 2521000000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042972"/>
                  </a:ext>
                </a:extLst>
              </a:tr>
              <a:tr h="1186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MISE A JOUR LICENCE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attente du retour du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006418"/>
                  </a:ext>
                </a:extLst>
              </a:tr>
              <a:tr h="1186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MC GNB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ACCES OMNI + AU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FAIT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053383"/>
                  </a:ext>
                </a:extLst>
              </a:tr>
              <a:tr h="1186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909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III . SUIVI DEPLIEMENT OUTIL OMNI +</a:t>
            </a:r>
          </a:p>
        </p:txBody>
      </p:sp>
    </p:spTree>
    <p:extLst>
      <p:ext uri="{BB962C8B-B14F-4D97-AF65-F5344CB8AC3E}">
        <p14:creationId xmlns:p14="http://schemas.microsoft.com/office/powerpoint/2010/main" val="24542791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24264</TotalTime>
  <Words>266</Words>
  <Application>Microsoft Office PowerPoint</Application>
  <PresentationFormat>Grand écran</PresentationFormat>
  <Paragraphs>54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1543</cp:revision>
  <dcterms:created xsi:type="dcterms:W3CDTF">2015-10-14T16:42:27Z</dcterms:created>
  <dcterms:modified xsi:type="dcterms:W3CDTF">2021-05-25T05:34:30Z</dcterms:modified>
</cp:coreProperties>
</file>