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42" r:id="rId2"/>
    <p:sldId id="557" r:id="rId3"/>
    <p:sldId id="571" r:id="rId4"/>
    <p:sldId id="664" r:id="rId5"/>
    <p:sldId id="662" r:id="rId6"/>
    <p:sldId id="684" r:id="rId7"/>
    <p:sldId id="665" r:id="rId8"/>
    <p:sldId id="663" r:id="rId9"/>
    <p:sldId id="668" r:id="rId10"/>
    <p:sldId id="678" r:id="rId11"/>
    <p:sldId id="680" r:id="rId12"/>
    <p:sldId id="666" r:id="rId13"/>
    <p:sldId id="681" r:id="rId14"/>
    <p:sldId id="682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éandre Aguiah" initials="LA" lastIdx="2" clrIdx="0">
    <p:extLst>
      <p:ext uri="{19B8F6BF-5375-455C-9EA6-DF929625EA0E}">
        <p15:presenceInfo xmlns:p15="http://schemas.microsoft.com/office/powerpoint/2012/main" userId="228a952c058d73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9900CC"/>
    <a:srgbClr val="CC6600"/>
    <a:srgbClr val="990000"/>
    <a:srgbClr val="E85127"/>
    <a:srgbClr val="693020"/>
    <a:srgbClr val="1A171B"/>
    <a:srgbClr val="006600"/>
    <a:srgbClr val="4C0000"/>
    <a:srgbClr val="4E5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728" autoAdjust="0"/>
  </p:normalViewPr>
  <p:slideViewPr>
    <p:cSldViewPr snapToGrid="0">
      <p:cViewPr varScale="1">
        <p:scale>
          <a:sx n="83" d="100"/>
          <a:sy n="83" d="100"/>
        </p:scale>
        <p:origin x="47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4898" y="6166624"/>
            <a:ext cx="2341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  <a:latin typeface="Arial Black"/>
                <a:cs typeface="Arial" pitchFamily="34" charset="0"/>
              </a:rPr>
              <a:t>☻</a:t>
            </a:r>
            <a:r>
              <a:rPr lang="fr-FR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03 /05 /2021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D143E8-F628-4CE9-BEDB-2C882236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577" y="5827932"/>
            <a:ext cx="4840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sng" strike="noStrike" cap="none" normalizeH="0" baseline="0" dirty="0">
              <a:ln>
                <a:noFill/>
              </a:ln>
              <a:solidFill>
                <a:srgbClr val="59595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capitulatif des ticket re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 durant le mois de </a:t>
            </a:r>
            <a:r>
              <a:rPr lang="fr-FR" altLang="fr-FR" sz="1600" u="sng" dirty="0">
                <a:solidFill>
                  <a:srgbClr val="5959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Avril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1D05A3-E641-4693-8D9F-DEFB36A60319}"/>
              </a:ext>
            </a:extLst>
          </p:cNvPr>
          <p:cNvSpPr txBox="1"/>
          <p:nvPr/>
        </p:nvSpPr>
        <p:spPr>
          <a:xfrm>
            <a:off x="9158748" y="845573"/>
            <a:ext cx="2595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Semaine 1 au 30</a:t>
            </a:r>
          </a:p>
          <a:p>
            <a:r>
              <a:rPr lang="fr-FR" dirty="0"/>
              <a:t>Ticket recu : 167</a:t>
            </a:r>
          </a:p>
          <a:p>
            <a:r>
              <a:rPr lang="fr-FR" dirty="0"/>
              <a:t>Traités: 166</a:t>
            </a:r>
          </a:p>
          <a:p>
            <a:r>
              <a:rPr lang="fr-FR" dirty="0"/>
              <a:t>En attente :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5DD29A-D5AC-4268-A5C6-F7DFE66DC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36" y="312393"/>
            <a:ext cx="8674937" cy="54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D143E8-F628-4CE9-BEDB-2C882236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656" y="272533"/>
            <a:ext cx="50449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Suivi des tickets techniques dans les filiales</a:t>
            </a:r>
            <a:endParaRPr kumimoji="0" lang="fr-FR" altLang="fr-F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F1D03ECD-C01C-4555-BF21-DF11FFFA0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660052"/>
              </p:ext>
            </p:extLst>
          </p:nvPr>
        </p:nvGraphicFramePr>
        <p:xfrm>
          <a:off x="345282" y="626478"/>
          <a:ext cx="11187957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319">
                  <a:extLst>
                    <a:ext uri="{9D8B030D-6E8A-4147-A177-3AD203B41FA5}">
                      <a16:colId xmlns:a16="http://schemas.microsoft.com/office/drawing/2014/main" val="1677134137"/>
                    </a:ext>
                  </a:extLst>
                </a:gridCol>
                <a:gridCol w="3729319">
                  <a:extLst>
                    <a:ext uri="{9D8B030D-6E8A-4147-A177-3AD203B41FA5}">
                      <a16:colId xmlns:a16="http://schemas.microsoft.com/office/drawing/2014/main" val="3602901185"/>
                    </a:ext>
                  </a:extLst>
                </a:gridCol>
                <a:gridCol w="3729319">
                  <a:extLst>
                    <a:ext uri="{9D8B030D-6E8A-4147-A177-3AD203B41FA5}">
                      <a16:colId xmlns:a16="http://schemas.microsoft.com/office/drawing/2014/main" val="1242576163"/>
                    </a:ext>
                  </a:extLst>
                </a:gridCol>
              </a:tblGrid>
              <a:tr h="30966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TICKET EN INSTANCES DANS LES FILIALES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622264"/>
                  </a:ext>
                </a:extLst>
              </a:tr>
              <a:tr h="21299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122092"/>
                  </a:ext>
                </a:extLst>
              </a:tr>
              <a:tr h="309664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CAMEROUN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INTERCO VOIX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358833"/>
                  </a:ext>
                </a:extLst>
              </a:tr>
              <a:tr h="3096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MISE EN PLACE DE LA SEGMETATION DE LANGUE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11511"/>
                  </a:ext>
                </a:extLst>
              </a:tr>
              <a:tr h="30966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INTERCO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827265"/>
                  </a:ext>
                </a:extLst>
              </a:tr>
              <a:tr h="1186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042972"/>
                  </a:ext>
                </a:extLst>
              </a:tr>
              <a:tr h="30966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INTERCO VOIX</a:t>
                      </a:r>
                    </a:p>
                    <a:p>
                      <a:r>
                        <a:rPr lang="fr-FR" dirty="0"/>
                        <a:t>INTERCO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Switch L3. test en cours</a:t>
                      </a:r>
                    </a:p>
                    <a:p>
                      <a:r>
                        <a:rPr lang="fr-FR" dirty="0"/>
                        <a:t>Faisceau Installé et routeur mise a disposition.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2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4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III. SUIVI REALISATION PA</a:t>
            </a:r>
          </a:p>
        </p:txBody>
      </p:sp>
    </p:spTree>
    <p:extLst>
      <p:ext uri="{BB962C8B-B14F-4D97-AF65-F5344CB8AC3E}">
        <p14:creationId xmlns:p14="http://schemas.microsoft.com/office/powerpoint/2010/main" val="3979744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8B822C58-A4F9-4757-B2CA-8211BBCD1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897908"/>
              </p:ext>
            </p:extLst>
          </p:nvPr>
        </p:nvGraphicFramePr>
        <p:xfrm>
          <a:off x="655484" y="314796"/>
          <a:ext cx="11133392" cy="2457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354">
                  <a:extLst>
                    <a:ext uri="{9D8B030D-6E8A-4147-A177-3AD203B41FA5}">
                      <a16:colId xmlns:a16="http://schemas.microsoft.com/office/drawing/2014/main" val="948844165"/>
                    </a:ext>
                  </a:extLst>
                </a:gridCol>
                <a:gridCol w="4938046">
                  <a:extLst>
                    <a:ext uri="{9D8B030D-6E8A-4147-A177-3AD203B41FA5}">
                      <a16:colId xmlns:a16="http://schemas.microsoft.com/office/drawing/2014/main" val="3495947731"/>
                    </a:ext>
                  </a:extLst>
                </a:gridCol>
                <a:gridCol w="1582992">
                  <a:extLst>
                    <a:ext uri="{9D8B030D-6E8A-4147-A177-3AD203B41FA5}">
                      <a16:colId xmlns:a16="http://schemas.microsoft.com/office/drawing/2014/main" val="1661169650"/>
                    </a:ext>
                  </a:extLst>
                </a:gridCol>
              </a:tblGrid>
              <a:tr h="331464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LES ACTIONS A MENER EN Q1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000906"/>
                  </a:ext>
                </a:extLst>
              </a:tr>
              <a:tr h="33146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REALISATION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ETAT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245155"/>
                  </a:ext>
                </a:extLst>
              </a:tr>
              <a:tr h="331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Mise en production d’un CRM Omnicanal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OMNI+ de NOBELBIZ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287516"/>
                  </a:ext>
                </a:extLst>
              </a:tr>
              <a:tr h="33146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Assuré la sécurité du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Segmentation du réseau (Vlan)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675069"/>
                  </a:ext>
                </a:extLst>
              </a:tr>
              <a:tr h="994392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968074"/>
                  </a:ext>
                </a:extLst>
              </a:tr>
            </a:tbl>
          </a:graphicData>
        </a:graphic>
      </p:graphicFrame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549469A4-D7E4-48C8-B944-52537A966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998903"/>
              </p:ext>
            </p:extLst>
          </p:nvPr>
        </p:nvGraphicFramePr>
        <p:xfrm>
          <a:off x="655483" y="3066365"/>
          <a:ext cx="1113339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2193">
                  <a:extLst>
                    <a:ext uri="{9D8B030D-6E8A-4147-A177-3AD203B41FA5}">
                      <a16:colId xmlns:a16="http://schemas.microsoft.com/office/drawing/2014/main" val="1819425461"/>
                    </a:ext>
                  </a:extLst>
                </a:gridCol>
                <a:gridCol w="3008671">
                  <a:extLst>
                    <a:ext uri="{9D8B030D-6E8A-4147-A177-3AD203B41FA5}">
                      <a16:colId xmlns:a16="http://schemas.microsoft.com/office/drawing/2014/main" val="3786383658"/>
                    </a:ext>
                  </a:extLst>
                </a:gridCol>
                <a:gridCol w="2782529">
                  <a:extLst>
                    <a:ext uri="{9D8B030D-6E8A-4147-A177-3AD203B41FA5}">
                      <a16:colId xmlns:a16="http://schemas.microsoft.com/office/drawing/2014/main" val="371313820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LES ACTIONS A MENER EN Q2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18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Actions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Commentaire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857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Finalisé les actions en attente au 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2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Réduire le délais de traitement des tickets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CONTINU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307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Assuré la montée en compétence sur l’Outils Omni+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Equipe opérationnelle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Equipe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Formation régulière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6106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 err="1"/>
                        <a:t>Veuillera</a:t>
                      </a:r>
                      <a:r>
                        <a:rPr lang="fr-FR" dirty="0"/>
                        <a:t> la sécurité du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Suivi de la politique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CONTINUE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5653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Audit du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809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6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4CB2ED4-299C-42EE-BACC-F0144786D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57" y="536164"/>
            <a:ext cx="10935432" cy="50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24125" y="3962400"/>
            <a:ext cx="69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RAPPORT CODIR S17 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DES SYSTEMES D’INFORMATION</a:t>
            </a:r>
            <a:endParaRPr lang="fr-FR" sz="24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215972"/>
            <a:ext cx="4770120" cy="4770120"/>
          </a:xfrm>
          <a:prstGeom prst="rect">
            <a:avLst/>
          </a:prstGeom>
          <a:effectLst>
            <a:outerShdw blurRad="177800" dist="304800" dir="3060000" sx="97000" sy="97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0058400" cy="56592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79253" y="1702740"/>
            <a:ext cx="4682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SECURITE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ET SUPPORT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REALISATION PA</a:t>
            </a:r>
          </a:p>
          <a:p>
            <a:pPr marL="400050" indent="-400050">
              <a:buAutoNum type="romanUcPeriod"/>
            </a:pP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6250" y="190500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I.  SECURITE DES SYSTEMES D’INFORMATION</a:t>
            </a:r>
          </a:p>
        </p:txBody>
      </p:sp>
    </p:spTree>
    <p:extLst>
      <p:ext uri="{BB962C8B-B14F-4D97-AF65-F5344CB8AC3E}">
        <p14:creationId xmlns:p14="http://schemas.microsoft.com/office/powerpoint/2010/main" val="227479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7089" y="446139"/>
            <a:ext cx="105162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en place de l’Architecture segmentée (en cours)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Supervision de la liaison SBIN</a:t>
            </a:r>
          </a:p>
          <a:p>
            <a:pPr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b="1" dirty="0">
              <a:solidFill>
                <a:srgbClr val="59595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fr-FR" b="1" dirty="0">
                <a:solidFill>
                  <a:srgbClr val="5959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Connexion ABC : procedure de résiliation encore avec DFC et DA</a:t>
            </a:r>
          </a:p>
          <a:p>
            <a:pPr lvl="1"/>
            <a:endParaRPr lang="fr-FR" b="1" dirty="0">
              <a:solidFill>
                <a:srgbClr val="59595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fr-FR" b="1" dirty="0">
                <a:solidFill>
                  <a:srgbClr val="5959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Monitoring des plateformes de production</a:t>
            </a:r>
            <a:endParaRPr lang="fr-FR" dirty="0">
              <a:solidFill>
                <a:srgbClr val="595959"/>
              </a:solidFill>
              <a:latin typeface="Arial" panose="020B060402020202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342900" indent="-342900">
              <a:buFont typeface="+mj-lt"/>
              <a:buAutoNum type="alphaLcParenR"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394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045E033-14CE-45CB-9AC6-CCAC271306A2}"/>
              </a:ext>
            </a:extLst>
          </p:cNvPr>
          <p:cNvSpPr txBox="1"/>
          <p:nvPr/>
        </p:nvSpPr>
        <p:spPr>
          <a:xfrm>
            <a:off x="3936777" y="6142777"/>
            <a:ext cx="384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Monitoring de la bande passante SBIN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80BA05-C949-47A6-8E26-6728F384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216583"/>
            <a:ext cx="11637818" cy="58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II. MAINTENANCE ET SUPPORT</a:t>
            </a:r>
          </a:p>
        </p:txBody>
      </p:sp>
    </p:spTree>
    <p:extLst>
      <p:ext uri="{BB962C8B-B14F-4D97-AF65-F5344CB8AC3E}">
        <p14:creationId xmlns:p14="http://schemas.microsoft.com/office/powerpoint/2010/main" val="1900296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04069" y="613287"/>
            <a:ext cx="101130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Support dans le cadre de l’installation de l’outil Omni plus (en cours)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Deploiement de WhatsApp Moov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Deploiement de Facebook Moov et GMC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Support aux utilisateurs et maintenance du parc informatique;</a:t>
            </a: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Accompagnement de l’IT dans les Filiale;</a:t>
            </a: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D143E8-F628-4CE9-BEDB-2C882236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88" y="5827932"/>
            <a:ext cx="43765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sng" strike="noStrike" cap="none" normalizeH="0" baseline="0" dirty="0">
              <a:ln>
                <a:noFill/>
              </a:ln>
              <a:solidFill>
                <a:srgbClr val="59595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capitulatif des ticket re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 dans la semaine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258327-C08B-4DD1-A364-14347239CDE5}"/>
              </a:ext>
            </a:extLst>
          </p:cNvPr>
          <p:cNvSpPr txBox="1"/>
          <p:nvPr/>
        </p:nvSpPr>
        <p:spPr>
          <a:xfrm>
            <a:off x="8915175" y="457200"/>
            <a:ext cx="2870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Semaine 26 Avril au 03 Mai</a:t>
            </a:r>
          </a:p>
          <a:p>
            <a:r>
              <a:rPr lang="fr-FR" dirty="0"/>
              <a:t>Ticket recu : 42</a:t>
            </a:r>
          </a:p>
          <a:p>
            <a:r>
              <a:rPr lang="fr-FR" dirty="0"/>
              <a:t>Traités: 40</a:t>
            </a:r>
          </a:p>
          <a:p>
            <a:r>
              <a:rPr lang="fr-FR" dirty="0"/>
              <a:t>En attente : 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2952C9-2482-4397-AB38-CDEFD580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91" y="228600"/>
            <a:ext cx="8106407" cy="56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23986</TotalTime>
  <Words>312</Words>
  <Application>Microsoft Office PowerPoint</Application>
  <PresentationFormat>Grand écran</PresentationFormat>
  <Paragraphs>88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Léandre Aguiah</cp:lastModifiedBy>
  <cp:revision>1526</cp:revision>
  <dcterms:created xsi:type="dcterms:W3CDTF">2015-10-14T16:42:27Z</dcterms:created>
  <dcterms:modified xsi:type="dcterms:W3CDTF">2021-05-03T20:48:14Z</dcterms:modified>
</cp:coreProperties>
</file>