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42" r:id="rId2"/>
    <p:sldId id="557" r:id="rId3"/>
    <p:sldId id="571" r:id="rId4"/>
    <p:sldId id="664" r:id="rId5"/>
    <p:sldId id="662" r:id="rId6"/>
    <p:sldId id="665" r:id="rId7"/>
    <p:sldId id="663" r:id="rId8"/>
    <p:sldId id="668" r:id="rId9"/>
    <p:sldId id="678" r:id="rId10"/>
    <p:sldId id="680" r:id="rId11"/>
    <p:sldId id="666" r:id="rId12"/>
    <p:sldId id="681" r:id="rId13"/>
    <p:sldId id="68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728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/04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1D03ECD-C01C-4555-BF21-DF11FFFA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331830"/>
              </p:ext>
            </p:extLst>
          </p:nvPr>
        </p:nvGraphicFramePr>
        <p:xfrm>
          <a:off x="345282" y="626478"/>
          <a:ext cx="11187957" cy="566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1677134137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602901185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1242576163"/>
                    </a:ext>
                  </a:extLst>
                </a:gridCol>
              </a:tblGrid>
              <a:tr h="3096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264"/>
                  </a:ext>
                </a:extLst>
              </a:tr>
              <a:tr h="309664">
                <a:tc rowSpan="5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GUINNE BISAU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CRM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913516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Voix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0235"/>
                  </a:ext>
                </a:extLst>
              </a:tr>
              <a:tr h="54191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Data avec les applications du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06052"/>
                  </a:ext>
                </a:extLst>
              </a:tr>
              <a:tr h="541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Installation du plateau de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186"/>
                  </a:ext>
                </a:extLst>
              </a:tr>
              <a:tr h="54191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Accès au ressources réseau (CRM / AD / Lecteur)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1220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22092"/>
                  </a:ext>
                </a:extLst>
              </a:tr>
              <a:tr h="3096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CAMEROUN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VOIX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8833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DE LA SEGMETATION DE LANGUE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 (en attente du retour des tests)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11511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NOK (reste beaucoup </a:t>
                      </a:r>
                      <a:r>
                        <a:rPr lang="fr-FR" dirty="0" err="1"/>
                        <a:t>Appls</a:t>
                      </a:r>
                      <a:r>
                        <a:rPr lang="fr-FR" dirty="0"/>
                        <a:t> non accessible). Diagnostic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27265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2972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INTERCO VOIX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Configuration routeur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482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SUIVI REALISATION PA</a:t>
            </a:r>
          </a:p>
        </p:txBody>
      </p:sp>
    </p:spTree>
    <p:extLst>
      <p:ext uri="{BB962C8B-B14F-4D97-AF65-F5344CB8AC3E}">
        <p14:creationId xmlns:p14="http://schemas.microsoft.com/office/powerpoint/2010/main" val="397974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8B822C58-A4F9-4757-B2CA-8211BBCD1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07010"/>
              </p:ext>
            </p:extLst>
          </p:nvPr>
        </p:nvGraphicFramePr>
        <p:xfrm>
          <a:off x="655484" y="314796"/>
          <a:ext cx="1113339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2354">
                  <a:extLst>
                    <a:ext uri="{9D8B030D-6E8A-4147-A177-3AD203B41FA5}">
                      <a16:colId xmlns:a16="http://schemas.microsoft.com/office/drawing/2014/main" val="948844165"/>
                    </a:ext>
                  </a:extLst>
                </a:gridCol>
                <a:gridCol w="4938046">
                  <a:extLst>
                    <a:ext uri="{9D8B030D-6E8A-4147-A177-3AD203B41FA5}">
                      <a16:colId xmlns:a16="http://schemas.microsoft.com/office/drawing/2014/main" val="3495947731"/>
                    </a:ext>
                  </a:extLst>
                </a:gridCol>
                <a:gridCol w="1582992">
                  <a:extLst>
                    <a:ext uri="{9D8B030D-6E8A-4147-A177-3AD203B41FA5}">
                      <a16:colId xmlns:a16="http://schemas.microsoft.com/office/drawing/2014/main" val="16611696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LES ACTIONS A MENER EN Q1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0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24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Garantir 95% la disponibilité des outils de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a disposition d’un outil de gestion des tickets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0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production d’un CRM Omnicanal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OMNI+ de NOBELBIZ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8751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Assuré la sécurité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d’une PSSI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675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Segmentation du réseau (Vlan)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680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Audit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881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Renforcer la sécurité sur les équipements réseaux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CONTINU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219321"/>
                  </a:ext>
                </a:extLst>
              </a:tr>
            </a:tbl>
          </a:graphicData>
        </a:graphic>
      </p:graphicFrame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49469A4-D7E4-48C8-B944-52537A966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36310"/>
              </p:ext>
            </p:extLst>
          </p:nvPr>
        </p:nvGraphicFramePr>
        <p:xfrm>
          <a:off x="655484" y="3626804"/>
          <a:ext cx="11133393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193">
                  <a:extLst>
                    <a:ext uri="{9D8B030D-6E8A-4147-A177-3AD203B41FA5}">
                      <a16:colId xmlns:a16="http://schemas.microsoft.com/office/drawing/2014/main" val="1819425461"/>
                    </a:ext>
                  </a:extLst>
                </a:gridCol>
                <a:gridCol w="3008671">
                  <a:extLst>
                    <a:ext uri="{9D8B030D-6E8A-4147-A177-3AD203B41FA5}">
                      <a16:colId xmlns:a16="http://schemas.microsoft.com/office/drawing/2014/main" val="3786383658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val="37131382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LES ACTIONS A MENER EN Q2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8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5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Finalisé les actions en attente au 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2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Réduire le délais de traitement des tickets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CONTINU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0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Assuré la montée en compétence sur l’Outils Omni+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Equipe opérationnelle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Equipe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Formation régulière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6106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 err="1"/>
                        <a:t>Veuillera</a:t>
                      </a:r>
                      <a:r>
                        <a:rPr lang="fr-FR" dirty="0"/>
                        <a:t> la sécurité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Suivi de la politique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5653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Audit du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80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6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4CB2ED4-299C-42EE-BACC-F0144786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7" y="536164"/>
            <a:ext cx="10935432" cy="50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S16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ET SUPPORT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SECURITE DES SYSTEMES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7089" y="446139"/>
            <a:ext cx="105162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des recommandation de l’audit infrastructure reseau (en cours);</a:t>
            </a:r>
          </a:p>
          <a:p>
            <a:pPr marL="1714500" lvl="3" indent="-342900">
              <a:buFont typeface="+mj-lt"/>
              <a:buAutoNum type="alphaL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Configuration matériels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reseaux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+mj-lt"/>
              <a:buAutoNum type="alphaL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d’outils se stockage de log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(non commencé)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Migration de la liaison BYTEL vers la liaison SBIN 30 Mbps (en cours)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des liaisons et suivi des instabilités de la connexion ABC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des plateformes de production</a:t>
            </a:r>
            <a:endParaRPr lang="fr-FR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342900" indent="-342900">
              <a:buFont typeface="+mj-lt"/>
              <a:buAutoNum type="alphaLcParenR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MAINTENANCE ET SUPPORT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4069" y="613287"/>
            <a:ext cx="10113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Deploiement de WhatsApp Moov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Deploiement de Facebook Moov et GMC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Formation sur les modules Agents et supervisions sur le CRM Omni+ (Fin)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aux utilisateurs et maintenance du parc informatique;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88" y="5827932"/>
            <a:ext cx="4376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sng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capitulatif des ticket re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dans la semaine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258327-C08B-4DD1-A364-14347239CDE5}"/>
              </a:ext>
            </a:extLst>
          </p:cNvPr>
          <p:cNvSpPr txBox="1"/>
          <p:nvPr/>
        </p:nvSpPr>
        <p:spPr>
          <a:xfrm>
            <a:off x="8721213" y="924231"/>
            <a:ext cx="259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 12 au 18 Avril</a:t>
            </a:r>
          </a:p>
          <a:p>
            <a:r>
              <a:rPr lang="fr-FR" dirty="0"/>
              <a:t>Ticket recu : 47</a:t>
            </a:r>
          </a:p>
          <a:p>
            <a:r>
              <a:rPr lang="fr-FR" dirty="0"/>
              <a:t>Traités: 46</a:t>
            </a:r>
          </a:p>
          <a:p>
            <a:r>
              <a:rPr lang="fr-FR" dirty="0"/>
              <a:t>En attente :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F2ED99-03E3-4FF2-9978-9978B74A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35" y="721134"/>
            <a:ext cx="827568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577" y="5827932"/>
            <a:ext cx="4840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sng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capitulatif des ticket re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durant le mois de </a:t>
            </a:r>
            <a:r>
              <a:rPr lang="fr-FR" altLang="fr-FR" sz="1600" u="sng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Avril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1D05A3-E641-4693-8D9F-DEFB36A60319}"/>
              </a:ext>
            </a:extLst>
          </p:cNvPr>
          <p:cNvSpPr txBox="1"/>
          <p:nvPr/>
        </p:nvSpPr>
        <p:spPr>
          <a:xfrm>
            <a:off x="9158748" y="845573"/>
            <a:ext cx="259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 1 au 20</a:t>
            </a:r>
          </a:p>
          <a:p>
            <a:r>
              <a:rPr lang="fr-FR" dirty="0"/>
              <a:t>Ticket recu : 110</a:t>
            </a:r>
          </a:p>
          <a:p>
            <a:r>
              <a:rPr lang="fr-FR" dirty="0"/>
              <a:t>Traités: 102</a:t>
            </a:r>
          </a:p>
          <a:p>
            <a:r>
              <a:rPr lang="fr-FR" dirty="0"/>
              <a:t>En attente : 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4E1504-9535-4E5D-A744-65DE2B6E5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8" y="186892"/>
            <a:ext cx="8919281" cy="54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23853</TotalTime>
  <Words>428</Words>
  <Application>Microsoft Office PowerPoint</Application>
  <PresentationFormat>Grand écran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1515</cp:revision>
  <dcterms:created xsi:type="dcterms:W3CDTF">2015-10-14T16:42:27Z</dcterms:created>
  <dcterms:modified xsi:type="dcterms:W3CDTF">2021-04-20T08:34:30Z</dcterms:modified>
</cp:coreProperties>
</file>