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42" r:id="rId2"/>
    <p:sldId id="557" r:id="rId3"/>
    <p:sldId id="571" r:id="rId4"/>
    <p:sldId id="664" r:id="rId5"/>
    <p:sldId id="662" r:id="rId6"/>
    <p:sldId id="665" r:id="rId7"/>
    <p:sldId id="663" r:id="rId8"/>
    <p:sldId id="668" r:id="rId9"/>
    <p:sldId id="678" r:id="rId10"/>
    <p:sldId id="679" r:id="rId11"/>
    <p:sldId id="680" r:id="rId12"/>
    <p:sldId id="666" r:id="rId13"/>
    <p:sldId id="667" r:id="rId14"/>
    <p:sldId id="681" r:id="rId15"/>
    <p:sldId id="68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ontact@groupmediacontact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/04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047" y="6044236"/>
            <a:ext cx="4427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en attente de résolution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3CB711-80C7-4F34-B838-03101EF3D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3278" y="304482"/>
            <a:ext cx="8248773" cy="33236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B438EF-2E3B-4149-AB0F-7CAE22ED7B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3278" y="3628103"/>
            <a:ext cx="8248772" cy="25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42493"/>
              </p:ext>
            </p:extLst>
          </p:nvPr>
        </p:nvGraphicFramePr>
        <p:xfrm>
          <a:off x="345282" y="626478"/>
          <a:ext cx="11187957" cy="566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309664">
                <a:tc rowSpan="5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GUINNE BISAU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CRM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13516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0235"/>
                  </a:ext>
                </a:extLst>
              </a:tr>
              <a:tr h="54191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Data avec les applications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06052"/>
                  </a:ext>
                </a:extLst>
              </a:tr>
              <a:tr h="541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Installation du plateau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186"/>
                  </a:ext>
                </a:extLst>
              </a:tr>
              <a:tr h="54191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Accès au ressources réseau (CRM / AD / Lecteur)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122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CAMEROUN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LA SEGMETATION DE 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NOK (En attente de la base de numero actualisée)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NOK (reste beaucoup </a:t>
                      </a:r>
                      <a:r>
                        <a:rPr lang="fr-FR" dirty="0" err="1"/>
                        <a:t>Appls</a:t>
                      </a:r>
                      <a:r>
                        <a:rPr lang="fr-FR" dirty="0"/>
                        <a:t> non accessible). Diagnostic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démarré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48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5">
            <a:extLst>
              <a:ext uri="{FF2B5EF4-FFF2-40B4-BE49-F238E27FC236}">
                <a16:creationId xmlns:a16="http://schemas.microsoft.com/office/drawing/2014/main" id="{7167A0D1-267C-4ED0-AA15-329587EE7A53}"/>
              </a:ext>
            </a:extLst>
          </p:cNvPr>
          <p:cNvSpPr/>
          <p:nvPr/>
        </p:nvSpPr>
        <p:spPr>
          <a:xfrm>
            <a:off x="726982" y="343200"/>
            <a:ext cx="10738035" cy="3180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20638" algn="just">
              <a:lnSpc>
                <a:spcPct val="150000"/>
              </a:lnSpc>
              <a:buNone/>
            </a:pPr>
            <a:r>
              <a:rPr lang="fr-FR" sz="1400" b="0" i="0" u="none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LES OBJECTIFS FIX</a:t>
            </a:r>
            <a:r>
              <a:rPr lang="fr-F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ES A DSIRI EN 2021</a:t>
            </a:r>
            <a:endParaRPr lang="fr-FR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i="0" u="none" strike="noStrike" baseline="0" dirty="0">
                <a:latin typeface="Century Gothic" panose="020B0502020202020204" pitchFamily="34" charset="0"/>
              </a:rPr>
              <a:t>Assurer la mise à disposition des outils de production à au moins 95 %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i="0" u="none" strike="noStrike" baseline="0" dirty="0">
                <a:latin typeface="Century Gothic" panose="020B0502020202020204" pitchFamily="34" charset="0"/>
              </a:rPr>
              <a:t>Veiller à la sécurité des équipements la confidentialité et l’intégrité des données (contre piratage) ; </a:t>
            </a:r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i="0" u="none" strike="noStrike" baseline="0" dirty="0">
                <a:latin typeface="Century Gothic" panose="020B0502020202020204" pitchFamily="34" charset="0"/>
              </a:rPr>
              <a:t>Taux et délais moyen de traitement des requêtes des utilisateurs;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i="0" u="none" strike="noStrike" baseline="0" dirty="0">
                <a:latin typeface="Century Gothic" panose="020B0502020202020204" pitchFamily="34" charset="0"/>
              </a:rPr>
              <a:t>Veiller à la montée en compétences de l’équipe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i="0" u="none" strike="noStrike" baseline="0" dirty="0">
                <a:latin typeface="Century Gothic" panose="020B0502020202020204" pitchFamily="34" charset="0"/>
              </a:rPr>
              <a:t>Accompagner la direction dans l’exécution des nouveaux contrats </a:t>
            </a:r>
            <a:endParaRPr lang="fr-FR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8B822C58-A4F9-4757-B2CA-8211BBCD1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67986"/>
              </p:ext>
            </p:extLst>
          </p:nvPr>
        </p:nvGraphicFramePr>
        <p:xfrm>
          <a:off x="655484" y="314796"/>
          <a:ext cx="111333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354">
                  <a:extLst>
                    <a:ext uri="{9D8B030D-6E8A-4147-A177-3AD203B41FA5}">
                      <a16:colId xmlns:a16="http://schemas.microsoft.com/office/drawing/2014/main" val="948844165"/>
                    </a:ext>
                  </a:extLst>
                </a:gridCol>
                <a:gridCol w="4938046">
                  <a:extLst>
                    <a:ext uri="{9D8B030D-6E8A-4147-A177-3AD203B41FA5}">
                      <a16:colId xmlns:a16="http://schemas.microsoft.com/office/drawing/2014/main" val="3495947731"/>
                    </a:ext>
                  </a:extLst>
                </a:gridCol>
                <a:gridCol w="1582992">
                  <a:extLst>
                    <a:ext uri="{9D8B030D-6E8A-4147-A177-3AD203B41FA5}">
                      <a16:colId xmlns:a16="http://schemas.microsoft.com/office/drawing/2014/main" val="16611696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ACTIONS A MENER EN Q1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0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Garantir 95% la disponibilité des outils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a disposition d’un outil de gestion des tickets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0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production d’un CRM Omnicanal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OMNI+ de NOBELBIZ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8751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Assuré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d’une PSSI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75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Segmentation du réseau (Vlan)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68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Audit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88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Renforcer la sécurité sur les équipements réseaux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19321"/>
                  </a:ext>
                </a:extLst>
              </a:tr>
            </a:tbl>
          </a:graphicData>
        </a:graphic>
      </p:graphicFrame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49469A4-D7E4-48C8-B944-52537A966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85181"/>
              </p:ext>
            </p:extLst>
          </p:nvPr>
        </p:nvGraphicFramePr>
        <p:xfrm>
          <a:off x="655484" y="3626804"/>
          <a:ext cx="1113339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193">
                  <a:extLst>
                    <a:ext uri="{9D8B030D-6E8A-4147-A177-3AD203B41FA5}">
                      <a16:colId xmlns:a16="http://schemas.microsoft.com/office/drawing/2014/main" val="1819425461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3786383658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37131382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LES ACTIONS A MENER EN Q2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8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Finalisé les actions en attente au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2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Réduire le délais de traitement des tickets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Assuré la montée en compétence sur l’Outils Omni+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opérationnelle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Formation régulière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106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Veuillera</a:t>
                      </a:r>
                      <a:r>
                        <a:rPr lang="fr-FR" dirty="0"/>
                        <a:t>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Suivi de la politique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65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Audit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0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6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4CB2ED4-299C-42EE-BACC-F0144786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7" y="536164"/>
            <a:ext cx="10935432" cy="50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S13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des recommandation de l’audit infrastructure reseau (en cours);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(non commencé)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Veille de la PSSI 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Fichier des ressources sorties de l’effectif MEDIA CONTACT 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Migration de la liaison BYTEL vers la liaison SBIN 30 Mbps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liaisons et suivi des instabilités de la connexion ABC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plateformes de production</a:t>
            </a:r>
            <a:endParaRPr lang="fr-FR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4069" y="613287"/>
            <a:ext cx="10113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Augmentation des licences (30 licence agents et 150 Licence Voix)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Activation de Emailing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contact@groupmediacontact.com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attente de validation des comptes Facebook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moov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et media contact;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Formation sur les modules Agents et supervisions sur le CRM Omni+ (3ime semaine)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 et maintenance du parc informatique;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8BE975-2DD2-419B-A744-2FE4C80A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19" y="4054422"/>
            <a:ext cx="3799993" cy="14713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1ACCE68-24AF-43B5-ACFA-E3559E06E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88" y="3864467"/>
            <a:ext cx="74485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88" y="5827932"/>
            <a:ext cx="4376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dans la semaine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258327-C08B-4DD1-A364-14347239CDE5}"/>
              </a:ext>
            </a:extLst>
          </p:cNvPr>
          <p:cNvSpPr txBox="1"/>
          <p:nvPr/>
        </p:nvSpPr>
        <p:spPr>
          <a:xfrm>
            <a:off x="8721213" y="924231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05 au 09 Avril</a:t>
            </a:r>
          </a:p>
          <a:p>
            <a:r>
              <a:rPr lang="fr-FR" dirty="0"/>
              <a:t>Ticket recu : 36</a:t>
            </a:r>
          </a:p>
          <a:p>
            <a:r>
              <a:rPr lang="fr-FR" dirty="0"/>
              <a:t>Traités: 30</a:t>
            </a:r>
          </a:p>
          <a:p>
            <a:r>
              <a:rPr lang="fr-FR" dirty="0"/>
              <a:t>En attente : 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FA0F28-CFEE-43BF-BADD-239CDC90B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808" y="303171"/>
            <a:ext cx="8465082" cy="38919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B164C5-8632-48D3-AFF4-1F321A11E1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6130" y="4195086"/>
            <a:ext cx="8366760" cy="16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577" y="5827932"/>
            <a:ext cx="4840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durant le mois de </a:t>
            </a:r>
            <a:r>
              <a:rPr lang="fr-FR" altLang="fr-FR" sz="1600" u="sng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Avril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1D05A3-E641-4693-8D9F-DEFB36A60319}"/>
              </a:ext>
            </a:extLst>
          </p:cNvPr>
          <p:cNvSpPr txBox="1"/>
          <p:nvPr/>
        </p:nvSpPr>
        <p:spPr>
          <a:xfrm>
            <a:off x="9158748" y="845573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1 au 09</a:t>
            </a:r>
          </a:p>
          <a:p>
            <a:r>
              <a:rPr lang="fr-FR" dirty="0"/>
              <a:t>Ticket recu : 41</a:t>
            </a:r>
          </a:p>
          <a:p>
            <a:r>
              <a:rPr lang="fr-FR" dirty="0"/>
              <a:t>Traités: 34</a:t>
            </a:r>
          </a:p>
          <a:p>
            <a:r>
              <a:rPr lang="fr-FR" dirty="0"/>
              <a:t>En attente : 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9BB329-E7D8-460D-AF45-070B576B3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5962" y="445293"/>
            <a:ext cx="8632231" cy="38919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F54C90-9451-42E4-A529-BB0651D0CC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5279" y="4400580"/>
            <a:ext cx="8562913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23280</TotalTime>
  <Words>522</Words>
  <Application>Microsoft Office PowerPoint</Application>
  <PresentationFormat>Grand écran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1512</cp:revision>
  <dcterms:created xsi:type="dcterms:W3CDTF">2015-10-14T16:42:27Z</dcterms:created>
  <dcterms:modified xsi:type="dcterms:W3CDTF">2021-04-13T08:06:22Z</dcterms:modified>
</cp:coreProperties>
</file>