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42" r:id="rId2"/>
    <p:sldId id="557" r:id="rId3"/>
    <p:sldId id="571" r:id="rId4"/>
    <p:sldId id="664" r:id="rId5"/>
    <p:sldId id="662" r:id="rId6"/>
    <p:sldId id="665" r:id="rId7"/>
    <p:sldId id="663" r:id="rId8"/>
    <p:sldId id="668" r:id="rId9"/>
    <p:sldId id="678" r:id="rId10"/>
    <p:sldId id="669" r:id="rId11"/>
    <p:sldId id="670" r:id="rId12"/>
    <p:sldId id="671" r:id="rId13"/>
    <p:sldId id="672" r:id="rId14"/>
    <p:sldId id="673" r:id="rId15"/>
    <p:sldId id="674" r:id="rId16"/>
    <p:sldId id="666" r:id="rId17"/>
    <p:sldId id="66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 /04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73373D-8416-4EF6-A77A-B9ABF256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317500"/>
            <a:ext cx="78009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042600-FDD9-4F41-9D2D-8E966A0B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" y="336550"/>
            <a:ext cx="8221663" cy="62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3387E-4BC6-466E-A7D9-B930E447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0" y="1251155"/>
            <a:ext cx="10449380" cy="40287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6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LA COTE D’IVOIRE</a:t>
            </a:r>
          </a:p>
        </p:txBody>
      </p:sp>
    </p:spTree>
    <p:extLst>
      <p:ext uri="{BB962C8B-B14F-4D97-AF65-F5344CB8AC3E}">
        <p14:creationId xmlns:p14="http://schemas.microsoft.com/office/powerpoint/2010/main" val="42231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4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CONGO BRAZZA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F95BC8-E117-4F7D-8BAA-06EDCF80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46" y="228600"/>
            <a:ext cx="8134795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6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GUINEE CONAKRY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FA2833-6A36-4721-9AEE-9FBAEBEA5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83" y="1052674"/>
            <a:ext cx="8549917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CAMEROUN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F9DA53-C878-4BC1-B545-4F8042A2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247775"/>
            <a:ext cx="7527926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et mise en application d’un outil de gestionnaire de ticket (fait). 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production du CRM Omni + :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Emission Moov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Digital Moov (Email, Facebook et WhatsApp)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Sécurité du SI  (en cours);</a:t>
            </a:r>
          </a:p>
        </p:txBody>
      </p:sp>
    </p:spTree>
    <p:extLst>
      <p:ext uri="{BB962C8B-B14F-4D97-AF65-F5344CB8AC3E}">
        <p14:creationId xmlns:p14="http://schemas.microsoft.com/office/powerpoint/2010/main" val="39887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S12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Correction de quelque recommandation de l’audit infrastructure reseau (en cours);</a:t>
            </a:r>
          </a:p>
          <a:p>
            <a:pPr lvl="2"/>
            <a:r>
              <a:rPr lang="fr-FR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(configuration du service SNMPv3 sur les Switch du 3eme étage)</a:t>
            </a: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du monitoring sur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Cacti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des Switch du 3eme étage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(non commencé)</a:t>
            </a:r>
          </a:p>
          <a:p>
            <a:pPr marL="800100" lvl="1" indent="-342900">
              <a:buFont typeface="+mj-lt"/>
              <a:buAutoNum type="arabicParenR"/>
            </a:pPr>
            <a:endParaRPr lang="fr-FR" sz="1800" b="1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MicroSIp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pour la virtualisation des IP Phones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Migration de la liaison BYTEL vers la liaison SBIN 30 Mbps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Cartographie et identification du parc informatique au 2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iéme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étage (poste –port switch)</a:t>
            </a:r>
          </a:p>
          <a:p>
            <a:pPr marL="800100" lvl="1" indent="-342900">
              <a:buFont typeface="+mj-lt"/>
              <a:buAutoNum type="arabicParenR"/>
            </a:pPr>
            <a:endParaRPr lang="fr-FR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4069" y="613287"/>
            <a:ext cx="10113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Formation sur les modules Agents et supervisions sur le CRM Omni+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d’une nouvelle campagne d’émission sur le nouveau CRM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 et maintenance du parc informatique;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0C510B-560D-4B26-8E84-5E8E6974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0" y="3961783"/>
            <a:ext cx="7254691" cy="17704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8BE975-2DD2-419B-A744-2FE4C80A8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01" y="4054422"/>
            <a:ext cx="4484411" cy="14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88" y="5827932"/>
            <a:ext cx="4376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dans la semaine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258327-C08B-4DD1-A364-14347239CDE5}"/>
              </a:ext>
            </a:extLst>
          </p:cNvPr>
          <p:cNvSpPr txBox="1"/>
          <p:nvPr/>
        </p:nvSpPr>
        <p:spPr>
          <a:xfrm>
            <a:off x="8721213" y="924231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29 au 04 Avril</a:t>
            </a:r>
          </a:p>
          <a:p>
            <a:r>
              <a:rPr lang="fr-FR" dirty="0"/>
              <a:t>Ticket recu : 40</a:t>
            </a:r>
          </a:p>
          <a:p>
            <a:r>
              <a:rPr lang="fr-FR" dirty="0"/>
              <a:t>Traités: 38</a:t>
            </a:r>
          </a:p>
          <a:p>
            <a:r>
              <a:rPr lang="fr-FR" dirty="0"/>
              <a:t>En attente : 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580AC5-6212-46D6-83B2-544C12F6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95"/>
            <a:ext cx="8522571" cy="228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28389A-1E1D-4183-B3D9-BA80E6B615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149" y="2667395"/>
            <a:ext cx="8779715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387" y="5827932"/>
            <a:ext cx="4915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durant le mois de Mars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277960-2420-4038-85CA-272596A7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9" y="423397"/>
            <a:ext cx="8450324" cy="56969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1D05A3-E641-4693-8D9F-DEFB36A60319}"/>
              </a:ext>
            </a:extLst>
          </p:cNvPr>
          <p:cNvSpPr txBox="1"/>
          <p:nvPr/>
        </p:nvSpPr>
        <p:spPr>
          <a:xfrm>
            <a:off x="9158748" y="845573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1 au 31</a:t>
            </a:r>
          </a:p>
          <a:p>
            <a:r>
              <a:rPr lang="fr-FR" dirty="0"/>
              <a:t>Ticket recu : 300</a:t>
            </a:r>
          </a:p>
          <a:p>
            <a:r>
              <a:rPr lang="fr-FR" dirty="0"/>
              <a:t>Traités: 296</a:t>
            </a:r>
          </a:p>
          <a:p>
            <a:r>
              <a:rPr lang="fr-FR" dirty="0"/>
              <a:t>En attente : 4</a:t>
            </a:r>
          </a:p>
        </p:txBody>
      </p:sp>
    </p:spTree>
    <p:extLst>
      <p:ext uri="{BB962C8B-B14F-4D97-AF65-F5344CB8AC3E}">
        <p14:creationId xmlns:p14="http://schemas.microsoft.com/office/powerpoint/2010/main" val="40419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22686</TotalTime>
  <Words>282</Words>
  <Application>Microsoft Office PowerPoint</Application>
  <PresentationFormat>Grand écran</PresentationFormat>
  <Paragraphs>61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1498</cp:revision>
  <dcterms:created xsi:type="dcterms:W3CDTF">2015-10-14T16:42:27Z</dcterms:created>
  <dcterms:modified xsi:type="dcterms:W3CDTF">2021-04-06T08:46:06Z</dcterms:modified>
</cp:coreProperties>
</file>