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42" r:id="rId2"/>
    <p:sldId id="557" r:id="rId3"/>
    <p:sldId id="571" r:id="rId4"/>
    <p:sldId id="664" r:id="rId5"/>
    <p:sldId id="662" r:id="rId6"/>
    <p:sldId id="675" r:id="rId7"/>
    <p:sldId id="676" r:id="rId8"/>
    <p:sldId id="677" r:id="rId9"/>
    <p:sldId id="665" r:id="rId10"/>
    <p:sldId id="663" r:id="rId11"/>
    <p:sldId id="668" r:id="rId12"/>
    <p:sldId id="669" r:id="rId13"/>
    <p:sldId id="670" r:id="rId14"/>
    <p:sldId id="671" r:id="rId15"/>
    <p:sldId id="672" r:id="rId16"/>
    <p:sldId id="673" r:id="rId17"/>
    <p:sldId id="674" r:id="rId18"/>
    <p:sldId id="666" r:id="rId19"/>
    <p:sldId id="66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andre Aguiah" initials="LA" lastIdx="2" clrIdx="0">
    <p:extLst>
      <p:ext uri="{19B8F6BF-5375-455C-9EA6-DF929625EA0E}">
        <p15:presenceInfo xmlns:p15="http://schemas.microsoft.com/office/powerpoint/2012/main" userId="228a952c058d73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9900CC"/>
    <a:srgbClr val="CC6600"/>
    <a:srgbClr val="990000"/>
    <a:srgbClr val="E85127"/>
    <a:srgbClr val="693020"/>
    <a:srgbClr val="1A171B"/>
    <a:srgbClr val="006600"/>
    <a:srgbClr val="4C0000"/>
    <a:srgbClr val="4E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1" autoAdjust="0"/>
    <p:restoredTop sz="94728" autoAdjust="0"/>
  </p:normalViewPr>
  <p:slideViewPr>
    <p:cSldViewPr snapToGrid="0">
      <p:cViewPr varScale="1">
        <p:scale>
          <a:sx n="78" d="100"/>
          <a:sy n="78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 Black"/>
                <a:cs typeface="Arial" pitchFamily="34" charset="0"/>
              </a:rPr>
              <a:t>☻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 /03 /2021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05747" y="603454"/>
            <a:ext cx="10113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dans le cadre de l’installation de l’outil Omni plus (en cours);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aux utilisateurs;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88" y="5827932"/>
            <a:ext cx="4376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sng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capitulatif des ticket re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dans la semaine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258327-C08B-4DD1-A364-14347239CDE5}"/>
              </a:ext>
            </a:extLst>
          </p:cNvPr>
          <p:cNvSpPr txBox="1"/>
          <p:nvPr/>
        </p:nvSpPr>
        <p:spPr>
          <a:xfrm>
            <a:off x="8721213" y="924231"/>
            <a:ext cx="259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Semaine 15 à 21</a:t>
            </a:r>
          </a:p>
          <a:p>
            <a:r>
              <a:rPr lang="fr-FR" dirty="0"/>
              <a:t>Ticket recu : 69</a:t>
            </a:r>
          </a:p>
          <a:p>
            <a:r>
              <a:rPr lang="fr-FR" dirty="0"/>
              <a:t>Traités: 56</a:t>
            </a:r>
          </a:p>
          <a:p>
            <a:r>
              <a:rPr lang="fr-FR" dirty="0"/>
              <a:t>En attente : 13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7144EAD-F7C6-4757-97B9-1BA7B677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7" y="555523"/>
            <a:ext cx="76386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73373D-8416-4EF6-A77A-B9ABF256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317500"/>
            <a:ext cx="780097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042600-FDD9-4F41-9D2D-8E966A0B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7" y="336550"/>
            <a:ext cx="8221663" cy="62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73387E-4BC6-466E-A7D9-B930E4471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0" y="1251155"/>
            <a:ext cx="10449380" cy="40287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4CEA7B-D7F6-4506-8179-83DF35298CB0}"/>
              </a:ext>
            </a:extLst>
          </p:cNvPr>
          <p:cNvSpPr txBox="1"/>
          <p:nvPr/>
        </p:nvSpPr>
        <p:spPr>
          <a:xfrm>
            <a:off x="3254477" y="570271"/>
            <a:ext cx="264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SITE DE LA COTE D’IVOIRE</a:t>
            </a:r>
          </a:p>
        </p:txBody>
      </p:sp>
    </p:spTree>
    <p:extLst>
      <p:ext uri="{BB962C8B-B14F-4D97-AF65-F5344CB8AC3E}">
        <p14:creationId xmlns:p14="http://schemas.microsoft.com/office/powerpoint/2010/main" val="42231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4CEA7B-D7F6-4506-8179-83DF35298CB0}"/>
              </a:ext>
            </a:extLst>
          </p:cNvPr>
          <p:cNvSpPr txBox="1"/>
          <p:nvPr/>
        </p:nvSpPr>
        <p:spPr>
          <a:xfrm>
            <a:off x="3254477" y="570271"/>
            <a:ext cx="248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SITE DE CONGO BRAZZA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F95BC8-E117-4F7D-8BAA-06EDCF80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46" y="228600"/>
            <a:ext cx="8134795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4CEA7B-D7F6-4506-8179-83DF35298CB0}"/>
              </a:ext>
            </a:extLst>
          </p:cNvPr>
          <p:cNvSpPr txBox="1"/>
          <p:nvPr/>
        </p:nvSpPr>
        <p:spPr>
          <a:xfrm>
            <a:off x="3254477" y="570271"/>
            <a:ext cx="267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SITE DE GUINEE CONAKRY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FA2833-6A36-4721-9AEE-9FBAEBEA5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3" y="1052674"/>
            <a:ext cx="8549917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4CEA7B-D7F6-4506-8179-83DF35298CB0}"/>
              </a:ext>
            </a:extLst>
          </p:cNvPr>
          <p:cNvSpPr txBox="1"/>
          <p:nvPr/>
        </p:nvSpPr>
        <p:spPr>
          <a:xfrm>
            <a:off x="3254477" y="570271"/>
            <a:ext cx="210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SITE DE CAMEROUN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F9DA53-C878-4BC1-B545-4F8042A2B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1247775"/>
            <a:ext cx="7527926" cy="3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III. SUIVI REALISATION PA</a:t>
            </a:r>
          </a:p>
        </p:txBody>
      </p:sp>
    </p:spTree>
    <p:extLst>
      <p:ext uri="{BB962C8B-B14F-4D97-AF65-F5344CB8AC3E}">
        <p14:creationId xmlns:p14="http://schemas.microsoft.com/office/powerpoint/2010/main" val="397974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05747" y="603454"/>
            <a:ext cx="10113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Installation et mise en application d’un outil de gestionnaire de ticket (fait). 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production du CRM Omni + :</a:t>
            </a:r>
          </a:p>
          <a:p>
            <a:pPr marL="742950" lvl="1" indent="-285750">
              <a:buFontTx/>
              <a:buChar char="-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Emission Moov</a:t>
            </a:r>
          </a:p>
          <a:p>
            <a:pPr marL="742950" lvl="1" indent="-285750">
              <a:buFontTx/>
              <a:buChar char="-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Digital Moov (Email, Facebook et WhatsApp)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Sécurité du SI  (en cours);</a:t>
            </a:r>
          </a:p>
        </p:txBody>
      </p:sp>
    </p:spTree>
    <p:extLst>
      <p:ext uri="{BB962C8B-B14F-4D97-AF65-F5344CB8AC3E}">
        <p14:creationId xmlns:p14="http://schemas.microsoft.com/office/powerpoint/2010/main" val="39887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4125" y="396240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RAPPORT CODIR S12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DES SYSTEMES D’INFORMATION</a:t>
            </a:r>
            <a:endParaRPr lang="fr-FR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215972"/>
            <a:ext cx="4770120" cy="4770120"/>
          </a:xfrm>
          <a:prstGeom prst="rect">
            <a:avLst/>
          </a:prstGeom>
          <a:effectLst>
            <a:outerShdw blurRad="177800" dist="304800" dir="3060000" sx="97000" sy="97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0058400" cy="56592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79253" y="1702740"/>
            <a:ext cx="4682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ET SUPPORT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REALISATION PA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50" y="1905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I.  SECURITE DES SYSTEMES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227479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7089" y="446139"/>
            <a:ext cx="10516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Correction de quelque recommandation de l’audit infrastructure reseau;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place de l’Architecture segmentée (non commencé)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Supervision et monitoring des différents équipements (liaison BTSA et ABC avec la production de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Bytel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place d’outils de monitoring de la plateforme de production au Cameroun</a:t>
            </a:r>
          </a:p>
          <a:p>
            <a:pPr marL="342900" indent="-342900">
              <a:buFont typeface="+mj-lt"/>
              <a:buAutoNum type="alphaLcParenR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394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A429AC-F5F3-4ED3-A48A-2C9756E1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47" y="662141"/>
            <a:ext cx="9658350" cy="4019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9465E5-D4DE-4E72-A224-4B5921664954}"/>
              </a:ext>
            </a:extLst>
          </p:cNvPr>
          <p:cNvSpPr txBox="1"/>
          <p:nvPr/>
        </p:nvSpPr>
        <p:spPr>
          <a:xfrm>
            <a:off x="3116826" y="5211097"/>
            <a:ext cx="516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Interface de superviseur de la liaison ABC</a:t>
            </a:r>
          </a:p>
        </p:txBody>
      </p:sp>
    </p:spTree>
    <p:extLst>
      <p:ext uri="{BB962C8B-B14F-4D97-AF65-F5344CB8AC3E}">
        <p14:creationId xmlns:p14="http://schemas.microsoft.com/office/powerpoint/2010/main" val="414417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9465E5-D4DE-4E72-A224-4B5921664954}"/>
              </a:ext>
            </a:extLst>
          </p:cNvPr>
          <p:cNvSpPr txBox="1"/>
          <p:nvPr/>
        </p:nvSpPr>
        <p:spPr>
          <a:xfrm>
            <a:off x="3116826" y="5211097"/>
            <a:ext cx="516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Interface de superviseur de la liaison SBIN 30 Mbps ce Lundi 29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7906C1-A323-4695-A546-B21AA0A6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31" y="711302"/>
            <a:ext cx="96107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9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9465E5-D4DE-4E72-A224-4B5921664954}"/>
              </a:ext>
            </a:extLst>
          </p:cNvPr>
          <p:cNvSpPr txBox="1"/>
          <p:nvPr/>
        </p:nvSpPr>
        <p:spPr>
          <a:xfrm>
            <a:off x="3116826" y="5211097"/>
            <a:ext cx="516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Interface de superviseur de la liaison SBIN 30 Mbps su la semaine S12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20B357-A686-4137-B957-66A42FA7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16" y="602993"/>
            <a:ext cx="9677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2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II. MAINTENANCE ET SUPPORT</a:t>
            </a:r>
          </a:p>
        </p:txBody>
      </p:sp>
    </p:spTree>
    <p:extLst>
      <p:ext uri="{BB962C8B-B14F-4D97-AF65-F5344CB8AC3E}">
        <p14:creationId xmlns:p14="http://schemas.microsoft.com/office/powerpoint/2010/main" val="19002964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22665</TotalTime>
  <Words>219</Words>
  <Application>Microsoft Office PowerPoint</Application>
  <PresentationFormat>Grand écran</PresentationFormat>
  <Paragraphs>45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Léandre Aguiah</cp:lastModifiedBy>
  <cp:revision>1489</cp:revision>
  <dcterms:created xsi:type="dcterms:W3CDTF">2015-10-14T16:42:27Z</dcterms:created>
  <dcterms:modified xsi:type="dcterms:W3CDTF">2021-03-30T08:39:19Z</dcterms:modified>
</cp:coreProperties>
</file>