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42" r:id="rId2"/>
    <p:sldId id="557" r:id="rId3"/>
    <p:sldId id="571" r:id="rId4"/>
    <p:sldId id="664" r:id="rId5"/>
    <p:sldId id="662" r:id="rId6"/>
    <p:sldId id="665" r:id="rId7"/>
    <p:sldId id="663" r:id="rId8"/>
    <p:sldId id="668" r:id="rId9"/>
    <p:sldId id="669" r:id="rId10"/>
    <p:sldId id="670" r:id="rId11"/>
    <p:sldId id="671" r:id="rId12"/>
    <p:sldId id="672" r:id="rId13"/>
    <p:sldId id="673" r:id="rId14"/>
    <p:sldId id="674" r:id="rId15"/>
    <p:sldId id="666" r:id="rId16"/>
    <p:sldId id="66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1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728" autoAdjust="0"/>
  </p:normalViewPr>
  <p:slideViewPr>
    <p:cSldViewPr snapToGrid="0">
      <p:cViewPr>
        <p:scale>
          <a:sx n="60" d="100"/>
          <a:sy n="60" d="100"/>
        </p:scale>
        <p:origin x="1402" y="4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 /03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042600-FDD9-4F41-9D2D-8E966A0B9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" y="336550"/>
            <a:ext cx="8221663" cy="62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3387E-4BC6-466E-A7D9-B930E4471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0" y="1251155"/>
            <a:ext cx="10449380" cy="40287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6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LA COTE D’IVOIRE</a:t>
            </a:r>
          </a:p>
        </p:txBody>
      </p:sp>
    </p:spTree>
    <p:extLst>
      <p:ext uri="{BB962C8B-B14F-4D97-AF65-F5344CB8AC3E}">
        <p14:creationId xmlns:p14="http://schemas.microsoft.com/office/powerpoint/2010/main" val="42231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4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CONGO BRAZZA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F95BC8-E117-4F7D-8BAA-06EDCF80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46" y="228600"/>
            <a:ext cx="8134795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67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GUINEE CONAKRY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FA2833-6A36-4721-9AEE-9FBAEBEA5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83" y="1052674"/>
            <a:ext cx="8549917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CAMEROUN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F9DA53-C878-4BC1-B545-4F8042A2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247775"/>
            <a:ext cx="7527926" cy="3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97974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et mise en application d’un outil de gestionnaire de ticket (fait). 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production du CRM Omni + :</a:t>
            </a:r>
          </a:p>
          <a:p>
            <a:pPr marL="742950" lvl="1" indent="-28575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Emission Moov</a:t>
            </a:r>
          </a:p>
          <a:p>
            <a:pPr marL="742950" lvl="1" indent="-28575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Digital Moov (Email, Facebook et WhatsApp)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Sécurité du SI  (en cours);</a:t>
            </a:r>
          </a:p>
        </p:txBody>
      </p:sp>
    </p:spTree>
    <p:extLst>
      <p:ext uri="{BB962C8B-B14F-4D97-AF65-F5344CB8AC3E}">
        <p14:creationId xmlns:p14="http://schemas.microsoft.com/office/powerpoint/2010/main" val="39887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S12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ET SUPPORT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SECURITE DES SYSTEMES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7089" y="446139"/>
            <a:ext cx="10516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Correction de quelque recommandation de l’audit infrastructure reseau;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Audit du SI en cours avec un auditeur externe. 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Architecture reseau finalisée. 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Supervision et monitoring des différents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equipements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MAINTENANCE ET SUPPORT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projet avec le client WEBHELP 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zabbix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au Cameroun dans le l’outil de monitoring et d’alertes des services du serveur de production;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aux utilisateurs;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88" y="5827932"/>
            <a:ext cx="4376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re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dans la semaine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258327-C08B-4DD1-A364-14347239CDE5}"/>
              </a:ext>
            </a:extLst>
          </p:cNvPr>
          <p:cNvSpPr txBox="1"/>
          <p:nvPr/>
        </p:nvSpPr>
        <p:spPr>
          <a:xfrm>
            <a:off x="8721213" y="924231"/>
            <a:ext cx="259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 15 à 21</a:t>
            </a:r>
          </a:p>
          <a:p>
            <a:r>
              <a:rPr lang="fr-FR" dirty="0"/>
              <a:t>Ticket recu : 69</a:t>
            </a:r>
          </a:p>
          <a:p>
            <a:r>
              <a:rPr lang="fr-FR" dirty="0"/>
              <a:t>Traités: 56</a:t>
            </a:r>
          </a:p>
          <a:p>
            <a:r>
              <a:rPr lang="fr-FR" dirty="0"/>
              <a:t>En attente : 13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144EAD-F7C6-4757-97B9-1BA7B677A5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7" y="555523"/>
            <a:ext cx="763868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73373D-8416-4EF6-A77A-B9ABF256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317500"/>
            <a:ext cx="78009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21904</TotalTime>
  <Words>195</Words>
  <Application>Microsoft Office PowerPoint</Application>
  <PresentationFormat>Grand écran</PresentationFormat>
  <Paragraphs>46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1486</cp:revision>
  <dcterms:created xsi:type="dcterms:W3CDTF">2015-10-14T16:42:27Z</dcterms:created>
  <dcterms:modified xsi:type="dcterms:W3CDTF">2021-03-23T08:47:47Z</dcterms:modified>
</cp:coreProperties>
</file>