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542" r:id="rId2"/>
    <p:sldId id="557" r:id="rId3"/>
    <p:sldId id="571" r:id="rId4"/>
    <p:sldId id="664" r:id="rId5"/>
    <p:sldId id="662" r:id="rId6"/>
    <p:sldId id="665" r:id="rId7"/>
    <p:sldId id="663" r:id="rId8"/>
    <p:sldId id="668" r:id="rId9"/>
    <p:sldId id="669" r:id="rId10"/>
    <p:sldId id="670" r:id="rId11"/>
    <p:sldId id="671" r:id="rId12"/>
    <p:sldId id="672" r:id="rId13"/>
    <p:sldId id="673" r:id="rId14"/>
    <p:sldId id="674" r:id="rId15"/>
    <p:sldId id="666" r:id="rId16"/>
    <p:sldId id="667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andre Aguiah" initials="LA" lastIdx="1" clrIdx="0">
    <p:extLst>
      <p:ext uri="{19B8F6BF-5375-455C-9EA6-DF929625EA0E}">
        <p15:presenceInfo xmlns:p15="http://schemas.microsoft.com/office/powerpoint/2012/main" userId="228a952c058d73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9900CC"/>
    <a:srgbClr val="CC6600"/>
    <a:srgbClr val="990000"/>
    <a:srgbClr val="E85127"/>
    <a:srgbClr val="693020"/>
    <a:srgbClr val="1A171B"/>
    <a:srgbClr val="006600"/>
    <a:srgbClr val="4C0000"/>
    <a:srgbClr val="4E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1" autoAdjust="0"/>
    <p:restoredTop sz="94728" autoAdjust="0"/>
  </p:normalViewPr>
  <p:slideViewPr>
    <p:cSldViewPr snapToGrid="0">
      <p:cViewPr varScale="1">
        <p:scale>
          <a:sx n="78" d="100"/>
          <a:sy n="78" d="100"/>
        </p:scale>
        <p:origin x="7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-15082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 /03 /2021</a:t>
            </a: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A28A720-22FD-401A-A330-D7E7D0C8B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38" y="333375"/>
            <a:ext cx="741997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5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73387E-4BC6-466E-A7D9-B930E4471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80" y="1251155"/>
            <a:ext cx="10449380" cy="402876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4CEA7B-D7F6-4506-8179-83DF35298CB0}"/>
              </a:ext>
            </a:extLst>
          </p:cNvPr>
          <p:cNvSpPr txBox="1"/>
          <p:nvPr/>
        </p:nvSpPr>
        <p:spPr>
          <a:xfrm>
            <a:off x="3254477" y="570271"/>
            <a:ext cx="2641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SITE DE LA COTE D’IVOIRE</a:t>
            </a:r>
          </a:p>
        </p:txBody>
      </p:sp>
    </p:spTree>
    <p:extLst>
      <p:ext uri="{BB962C8B-B14F-4D97-AF65-F5344CB8AC3E}">
        <p14:creationId xmlns:p14="http://schemas.microsoft.com/office/powerpoint/2010/main" val="42231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64CEA7B-D7F6-4506-8179-83DF35298CB0}"/>
              </a:ext>
            </a:extLst>
          </p:cNvPr>
          <p:cNvSpPr txBox="1"/>
          <p:nvPr/>
        </p:nvSpPr>
        <p:spPr>
          <a:xfrm>
            <a:off x="3254477" y="570271"/>
            <a:ext cx="2486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SITE DE CONGO BRAZZA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C0C2B49-9EBD-4946-8838-73D64579E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1168349"/>
            <a:ext cx="11262460" cy="346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4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64CEA7B-D7F6-4506-8179-83DF35298CB0}"/>
              </a:ext>
            </a:extLst>
          </p:cNvPr>
          <p:cNvSpPr txBox="1"/>
          <p:nvPr/>
        </p:nvSpPr>
        <p:spPr>
          <a:xfrm>
            <a:off x="3254477" y="570271"/>
            <a:ext cx="267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SITE DE GUINEE CONAKRY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FA2833-6A36-4721-9AEE-9FBAEBEA5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83" y="1052674"/>
            <a:ext cx="8549917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8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64CEA7B-D7F6-4506-8179-83DF35298CB0}"/>
              </a:ext>
            </a:extLst>
          </p:cNvPr>
          <p:cNvSpPr txBox="1"/>
          <p:nvPr/>
        </p:nvSpPr>
        <p:spPr>
          <a:xfrm>
            <a:off x="3254477" y="570271"/>
            <a:ext cx="2106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SITE DE CAMEROUN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E734010-D92A-4D7C-824A-36D6146FE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73" y="1185247"/>
            <a:ext cx="8820150" cy="322897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B36F3AD-F6CE-4703-96C3-EA82A8479872}"/>
              </a:ext>
            </a:extLst>
          </p:cNvPr>
          <p:cNvSpPr txBox="1"/>
          <p:nvPr/>
        </p:nvSpPr>
        <p:spPr>
          <a:xfrm>
            <a:off x="835741" y="4819103"/>
            <a:ext cx="8618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Point non conforme. Une séance est prévue avec Alex et on pourra vous revenir la semaine prochaine avec plus de détail</a:t>
            </a:r>
          </a:p>
        </p:txBody>
      </p:sp>
    </p:spTree>
    <p:extLst>
      <p:ext uri="{BB962C8B-B14F-4D97-AF65-F5344CB8AC3E}">
        <p14:creationId xmlns:p14="http://schemas.microsoft.com/office/powerpoint/2010/main" val="389346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III. SUIVI REALISATION PA</a:t>
            </a:r>
          </a:p>
        </p:txBody>
      </p:sp>
    </p:spTree>
    <p:extLst>
      <p:ext uri="{BB962C8B-B14F-4D97-AF65-F5344CB8AC3E}">
        <p14:creationId xmlns:p14="http://schemas.microsoft.com/office/powerpoint/2010/main" val="3979744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05747" y="603454"/>
            <a:ext cx="101130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a jour de l’outil de gestionnaire de ticket (en cours). 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en production du CRM Omni + cette semaine avec les campagnes:</a:t>
            </a:r>
          </a:p>
          <a:p>
            <a:pPr marL="742950" lvl="1" indent="-285750">
              <a:buFontTx/>
              <a:buChar char="-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Emission Moov</a:t>
            </a:r>
          </a:p>
          <a:p>
            <a:pPr marL="742950" lvl="1" indent="-285750">
              <a:buFontTx/>
              <a:buChar char="-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Digital Moov (Email, Facebook et WhatsApp)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Sécurité du SI  (en cours avec les différents consultant);</a:t>
            </a:r>
          </a:p>
        </p:txBody>
      </p:sp>
    </p:spTree>
    <p:extLst>
      <p:ext uri="{BB962C8B-B14F-4D97-AF65-F5344CB8AC3E}">
        <p14:creationId xmlns:p14="http://schemas.microsoft.com/office/powerpoint/2010/main" val="398879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90473" cy="68588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24125" y="3962400"/>
            <a:ext cx="695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RAPPORT CODIR S11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DIRECTION DES SYSTEMES D’INFORMATION</a:t>
            </a:r>
            <a:endParaRPr lang="fr-FR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215972"/>
            <a:ext cx="4770120" cy="4770120"/>
          </a:xfrm>
          <a:prstGeom prst="rect">
            <a:avLst/>
          </a:prstGeom>
          <a:effectLst>
            <a:outerShdw blurRad="177800" dist="304800" dir="3060000" sx="97000" sy="97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0058400" cy="56592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179253" y="1702740"/>
            <a:ext cx="46820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ET SUPPORT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SUIVI REALISATION PA</a:t>
            </a:r>
          </a:p>
          <a:p>
            <a:pPr marL="400050" indent="-400050">
              <a:buAutoNum type="romanUcPeriod"/>
            </a:pP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6250" y="190500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I.  SECURITE DES SYSTEMES D’INFORMATION</a:t>
            </a:r>
          </a:p>
        </p:txBody>
      </p:sp>
    </p:spTree>
    <p:extLst>
      <p:ext uri="{BB962C8B-B14F-4D97-AF65-F5344CB8AC3E}">
        <p14:creationId xmlns:p14="http://schemas.microsoft.com/office/powerpoint/2010/main" val="227479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27089" y="446139"/>
            <a:ext cx="105162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Configuration du nouveau serveur pour Internet : Finalisé et mise en services. En phase d’observation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Installation et configuration d’un serveur WSUS et ESET (Finalisé)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Configuration du Syslog et du SSH sur certains Switch POE et le routeur de translation 172 pour la récupération des logs 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Audit du SI en cours avec un auditeur externe. 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Revu de l’architecture reseau avec le consultant en sécurité (en cours);</a:t>
            </a:r>
          </a:p>
          <a:p>
            <a:pPr marL="342900" indent="-342900">
              <a:buFont typeface="+mj-lt"/>
              <a:buAutoNum type="alphaLcParenR"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394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II. MAINTENANCE ET SUPPORT</a:t>
            </a:r>
          </a:p>
        </p:txBody>
      </p:sp>
    </p:spTree>
    <p:extLst>
      <p:ext uri="{BB962C8B-B14F-4D97-AF65-F5344CB8AC3E}">
        <p14:creationId xmlns:p14="http://schemas.microsoft.com/office/powerpoint/2010/main" val="190029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05747" y="603454"/>
            <a:ext cx="101130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Catégorisation des différents tickets finaliser pour mise a jour de l’outil de gestions des tickets d’incidents au niveau de la DSI (non finalisé);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Support dans le cadre de l’installation de l’outil Omni plus (en cours);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Suivi du projet avec le client WEBHELP (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Acces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hermes NOK sur tous les postes);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Finalisation des postes qui devront servir a la formation de BYTEL;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Changement des postes a envoyer en Guinee;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Support aux utilisateurs;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3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D143E8-F628-4CE9-BEDB-2C882236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688" y="5827932"/>
            <a:ext cx="43765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sng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capitulatif des ticket re</a:t>
            </a: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ç</a:t>
            </a:r>
            <a:r>
              <a:rPr kumimoji="0" lang="fr-FR" altLang="fr-FR" sz="1600" b="0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 dans la semaine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7E445D8-4C34-4EEA-B503-B3D169F06C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0103" y="445293"/>
            <a:ext cx="7649497" cy="529674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1258327-C08B-4DD1-A364-14347239CDE5}"/>
              </a:ext>
            </a:extLst>
          </p:cNvPr>
          <p:cNvSpPr txBox="1"/>
          <p:nvPr/>
        </p:nvSpPr>
        <p:spPr>
          <a:xfrm>
            <a:off x="8721213" y="924231"/>
            <a:ext cx="2595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Semaine 8 à 12</a:t>
            </a:r>
          </a:p>
          <a:p>
            <a:r>
              <a:rPr lang="fr-FR" dirty="0"/>
              <a:t>Ticket recu : 75</a:t>
            </a:r>
          </a:p>
          <a:p>
            <a:r>
              <a:rPr lang="fr-FR" dirty="0"/>
              <a:t>Traités: 66</a:t>
            </a:r>
          </a:p>
          <a:p>
            <a:r>
              <a:rPr lang="fr-FR" dirty="0"/>
              <a:t>Ouverts : 9</a:t>
            </a:r>
          </a:p>
        </p:txBody>
      </p:sp>
    </p:spTree>
    <p:extLst>
      <p:ext uri="{BB962C8B-B14F-4D97-AF65-F5344CB8AC3E}">
        <p14:creationId xmlns:p14="http://schemas.microsoft.com/office/powerpoint/2010/main" val="199777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3EA8C34-EC0F-46AE-9B09-4F8D56764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560" y="228600"/>
            <a:ext cx="742950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6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21613</TotalTime>
  <Words>300</Words>
  <Application>Microsoft Office PowerPoint</Application>
  <PresentationFormat>Grand écran</PresentationFormat>
  <Paragraphs>53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Germaine TOHON</dc:creator>
  <cp:lastModifiedBy>Léandre Aguiah</cp:lastModifiedBy>
  <cp:revision>1479</cp:revision>
  <dcterms:created xsi:type="dcterms:W3CDTF">2015-10-14T16:42:27Z</dcterms:created>
  <dcterms:modified xsi:type="dcterms:W3CDTF">2021-03-16T05:18:33Z</dcterms:modified>
</cp:coreProperties>
</file>