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42" r:id="rId2"/>
    <p:sldId id="557" r:id="rId3"/>
    <p:sldId id="571" r:id="rId4"/>
    <p:sldId id="664" r:id="rId5"/>
    <p:sldId id="662" r:id="rId6"/>
    <p:sldId id="665" r:id="rId7"/>
    <p:sldId id="663" r:id="rId8"/>
    <p:sldId id="668" r:id="rId9"/>
    <p:sldId id="669" r:id="rId10"/>
    <p:sldId id="666" r:id="rId11"/>
    <p:sldId id="6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728" autoAdjust="0"/>
  </p:normalViewPr>
  <p:slideViewPr>
    <p:cSldViewPr snapToGrid="0">
      <p:cViewPr varScale="1">
        <p:scale>
          <a:sx n="78" d="100"/>
          <a:sy n="78" d="100"/>
        </p:scale>
        <p:origin x="7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09/03/2021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09 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/03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III. SUIVI REALISATION PA</a:t>
            </a:r>
          </a:p>
        </p:txBody>
      </p:sp>
    </p:spTree>
    <p:extLst>
      <p:ext uri="{BB962C8B-B14F-4D97-AF65-F5344CB8AC3E}">
        <p14:creationId xmlns:p14="http://schemas.microsoft.com/office/powerpoint/2010/main" val="397974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5747" y="603454"/>
            <a:ext cx="101130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 l’outil de gestionnaire de ticket (en cours). 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Installation du CRM finalisé (Omnicanal (omni+). Test concluant avec FTY (Trunk SIP) et MOOV (MEDIA GATEWAY Local); Configuration des Scripts, Configuration et test des canaux Digitaux et Formation IT (en cours;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Sécurité du SI  (en cours avec les différents consultant);</a:t>
            </a:r>
          </a:p>
        </p:txBody>
      </p:sp>
    </p:spTree>
    <p:extLst>
      <p:ext uri="{BB962C8B-B14F-4D97-AF65-F5344CB8AC3E}">
        <p14:creationId xmlns:p14="http://schemas.microsoft.com/office/powerpoint/2010/main" val="39887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S10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79253" y="1702740"/>
            <a:ext cx="4682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ET SUPPORT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REALISATION PA</a:t>
            </a:r>
          </a:p>
          <a:p>
            <a:pPr marL="400050" indent="-400050"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SECURITE DES SYSTEMES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7089" y="446139"/>
            <a:ext cx="105162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Configuration du nouveau serveur pour Internet (Mise en place des différentes règles) Non finalisé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Installation et configuration (en cours) d’un serveur WSUS et ESET (version 8)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Proposition d’un modèle de sortie d’effectif (a partager avec les ressources humaines);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Configuration du Syslog et du SSH sur certains Switch POE et le routeur de translation 172 pour la récupération des logs 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Audit du SI en cours avec un auditeur externe (en cours);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Revu de l’architecture reseau avec le consultant en sécurité (en cours);</a:t>
            </a:r>
          </a:p>
          <a:p>
            <a:pPr marL="342900" indent="-342900">
              <a:buFont typeface="+mj-lt"/>
              <a:buAutoNum type="alphaLcParenR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MAINTENANCE ET SUPPORT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5747" y="603454"/>
            <a:ext cx="101130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Catégorisation des différents tickets finaliser pour mise a jour de l’outil de gestions des tickets d’incidents au niveau de la DSI (en cours);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du projet avec le client WEBHELP (différents tests d’accès a leur plateforme);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Préparation des postes provisoires pour le démarrage de la campagne de BYTEL sur le premier plateau;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Déplacement de la campagne Digitale de MTN vers le plateau de MTN;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Déplacement de la DSI vers le plateaux de MTN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Préparation des serveurs pour envoie en Guinee. L’installation de Hermes devrait se faire a distance après installation des serveurs dans le local technique de MTN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aux utilisateurs;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7">
            <a:extLst>
              <a:ext uri="{FF2B5EF4-FFF2-40B4-BE49-F238E27FC236}">
                <a16:creationId xmlns:a16="http://schemas.microsoft.com/office/drawing/2014/main" id="{44488D2E-0836-4293-B67C-49C271E67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57" y="457200"/>
            <a:ext cx="9458633" cy="537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688" y="5827932"/>
            <a:ext cx="4376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sng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capitulatif des ticket re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dans la semaine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7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990A07-281C-4B0B-8DA3-24048CD6E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78" y="228600"/>
            <a:ext cx="6499122" cy="64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6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21511</TotalTime>
  <Words>331</Words>
  <Application>Microsoft Office PowerPoint</Application>
  <PresentationFormat>Grand écran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1472</cp:revision>
  <dcterms:created xsi:type="dcterms:W3CDTF">2015-10-14T16:42:27Z</dcterms:created>
  <dcterms:modified xsi:type="dcterms:W3CDTF">2021-03-09T04:58:39Z</dcterms:modified>
</cp:coreProperties>
</file>