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2" r:id="rId2"/>
    <p:sldId id="557" r:id="rId3"/>
    <p:sldId id="571" r:id="rId4"/>
    <p:sldId id="660" r:id="rId5"/>
    <p:sldId id="661" r:id="rId6"/>
    <p:sldId id="664" r:id="rId7"/>
    <p:sldId id="662" r:id="rId8"/>
    <p:sldId id="665" r:id="rId9"/>
    <p:sldId id="663" r:id="rId10"/>
    <p:sldId id="666" r:id="rId11"/>
    <p:sldId id="6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728" autoAdjust="0"/>
  </p:normalViewPr>
  <p:slideViewPr>
    <p:cSldViewPr snapToGrid="0">
      <p:cViewPr varScale="1">
        <p:scale>
          <a:sx n="78" d="100"/>
          <a:sy n="78" d="100"/>
        </p:scale>
        <p:origin x="7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/03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IV. SUIVI REALISATION PA</a:t>
            </a:r>
          </a:p>
        </p:txBody>
      </p:sp>
    </p:spTree>
    <p:extLst>
      <p:ext uri="{BB962C8B-B14F-4D97-AF65-F5344CB8AC3E}">
        <p14:creationId xmlns:p14="http://schemas.microsoft.com/office/powerpoint/2010/main" val="397974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5747" y="603454"/>
            <a:ext cx="101130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L’outil de mesure du taux de disponibilité des outils (en cours). Sera finaliser cette semaine avec le concours de la DRI 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L’outil Omnicanal en cours de l’implémentation (omni+) 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Rédaction des PSSI 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Audit du SI en cours avec un auditeur externe (pas de retour );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Revu de l’architecture reseau avec le consultant en sécurité;</a:t>
            </a:r>
          </a:p>
        </p:txBody>
      </p:sp>
    </p:spTree>
    <p:extLst>
      <p:ext uri="{BB962C8B-B14F-4D97-AF65-F5344CB8AC3E}">
        <p14:creationId xmlns:p14="http://schemas.microsoft.com/office/powerpoint/2010/main" val="39887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S09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79253" y="1702740"/>
            <a:ext cx="4682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REDACTION DES PRCEDURES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ET SUPPORT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REALISATION PA</a:t>
            </a:r>
          </a:p>
          <a:p>
            <a:pPr marL="400050" indent="-400050"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6735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REDACTION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250812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95915" y="485468"/>
            <a:ext cx="9090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Politique de mise au rebus (non finalisé)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 SECURITE DES SYSTEMES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7089" y="446139"/>
            <a:ext cx="10516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test de l’outil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syslog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graylog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sur un poste afin d’analyser les résultats;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Configuration du nouveau serveur pour Internet (Mise en place des différentes règles)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Souci sur le réseau: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Cause: instabilité d’une Interface du routeur d’inter-vlan</a:t>
            </a:r>
          </a:p>
          <a:p>
            <a:pPr marL="1257300" lvl="2" indent="-342900">
              <a:buFont typeface="+mj-lt"/>
              <a:buAutoNum type="alphaL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Conséquence: non fonctionnement de tout le réseau</a:t>
            </a:r>
          </a:p>
          <a:p>
            <a:pPr marL="1257300" lvl="2" indent="-342900">
              <a:buFont typeface="+mj-lt"/>
              <a:buAutoNum type="alphaL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Action: retour sur le reseau plat</a:t>
            </a:r>
          </a:p>
          <a:p>
            <a:pPr marL="1257300" lvl="2" indent="-342900">
              <a:buFont typeface="+mj-lt"/>
              <a:buAutoNum type="alphaL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Impact: Reprise de la production; Lenteur sur le reseau</a:t>
            </a:r>
            <a:endParaRPr lang="fr-FR" b="1" dirty="0"/>
          </a:p>
          <a:p>
            <a:pPr marL="342900" indent="-342900">
              <a:buFont typeface="+mj-lt"/>
              <a:buAutoNum type="alphaLcParenR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III. MAINTENANCE ET SUPPORT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5747" y="603454"/>
            <a:ext cx="101130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Catégorisation des différents tickets finaliser pour mise a jour de l’outil de gestions des tickets d’incidents au niveau de la DSI (en cours)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du projet avec le client WEBHELP (différents tests d’accès a leur plateforme)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du ticket de liaison du FAI ABC (Intervention physique sur l’antenne sur site de MCB)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Réorganisation des plateaux de production et administration;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Enrôlement des différents utilisateurs au niveau des terminaux de contrôle d’accès.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21424</TotalTime>
  <Words>279</Words>
  <Application>Microsoft Office PowerPoint</Application>
  <PresentationFormat>Grand écran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1464</cp:revision>
  <dcterms:created xsi:type="dcterms:W3CDTF">2015-10-14T16:42:27Z</dcterms:created>
  <dcterms:modified xsi:type="dcterms:W3CDTF">2021-03-01T18:48:15Z</dcterms:modified>
</cp:coreProperties>
</file>