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542" r:id="rId2"/>
    <p:sldId id="557" r:id="rId3"/>
    <p:sldId id="571" r:id="rId4"/>
    <p:sldId id="660" r:id="rId5"/>
    <p:sldId id="661" r:id="rId6"/>
    <p:sldId id="664" r:id="rId7"/>
    <p:sldId id="662" r:id="rId8"/>
    <p:sldId id="665" r:id="rId9"/>
    <p:sldId id="663" r:id="rId10"/>
    <p:sldId id="666" r:id="rId11"/>
    <p:sldId id="667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01A"/>
    <a:srgbClr val="9900CC"/>
    <a:srgbClr val="CC6600"/>
    <a:srgbClr val="990000"/>
    <a:srgbClr val="E85127"/>
    <a:srgbClr val="693020"/>
    <a:srgbClr val="1A171B"/>
    <a:srgbClr val="006600"/>
    <a:srgbClr val="4C0000"/>
    <a:srgbClr val="4E57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Style à thème 2 - Accentuation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D03447BB-5D67-496B-8E87-E561075AD55C}" styleName="Style foncé 1 - Accentuation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06799F8-075E-4A3A-A7F6-7FBC6576F1A4}" styleName="Style à thème 2 - Accentuation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Style foncé 1 - Accentuation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01" autoAdjust="0"/>
    <p:restoredTop sz="94728" autoAdjust="0"/>
  </p:normalViewPr>
  <p:slideViewPr>
    <p:cSldViewPr snapToGrid="0">
      <p:cViewPr varScale="1">
        <p:scale>
          <a:sx n="78" d="100"/>
          <a:sy n="78" d="100"/>
        </p:scale>
        <p:origin x="73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22C7D-7A4D-4E64-8D8F-579A17140231}" type="datetimeFigureOut">
              <a:rPr lang="fr-FR" smtClean="0"/>
              <a:pPr/>
              <a:t>23/02/2021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F308E-1E8B-4971-BED4-FA8D2623719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1957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23/02/2021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5542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23/02/2021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9222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23/02/2021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8179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23/02/2021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8022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23/02/2021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9767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23/02/2021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5213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23/02/2021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8202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23/02/2021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8943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23/02/2021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4687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23/02/2021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3381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23/02/2021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7827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C6747-D400-4AB4-B1AD-3CE8D4610A2E}" type="datetimeFigureOut">
              <a:rPr lang="fr-FR" smtClean="0"/>
              <a:pPr/>
              <a:t>23/02/2021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9678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58" y="-15082"/>
            <a:ext cx="12215756" cy="6873081"/>
          </a:xfrm>
        </p:spPr>
      </p:pic>
      <p:sp>
        <p:nvSpPr>
          <p:cNvPr id="3" name="ZoneTexte 2"/>
          <p:cNvSpPr txBox="1"/>
          <p:nvPr/>
        </p:nvSpPr>
        <p:spPr>
          <a:xfrm>
            <a:off x="2619375" y="3638549"/>
            <a:ext cx="723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Bienvenue au</a:t>
            </a:r>
          </a:p>
          <a:p>
            <a:pPr algn="ctr"/>
            <a:r>
              <a:rPr lang="fr-FR" sz="4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GROUPE MEDIA CONTACT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34898" y="6166624"/>
            <a:ext cx="2341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>
                <a:solidFill>
                  <a:schemeClr val="bg1"/>
                </a:solidFill>
                <a:latin typeface="Arial Black"/>
                <a:cs typeface="Arial" pitchFamily="34" charset="0"/>
              </a:rPr>
              <a:t>☻</a:t>
            </a:r>
            <a:r>
              <a:rPr lang="fr-FR" sz="16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59855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90476" cy="685885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729093" y="2721542"/>
            <a:ext cx="81945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IV. SUIVI REALISATION PA</a:t>
            </a:r>
          </a:p>
        </p:txBody>
      </p:sp>
    </p:spTree>
    <p:extLst>
      <p:ext uri="{BB962C8B-B14F-4D97-AF65-F5344CB8AC3E}">
        <p14:creationId xmlns:p14="http://schemas.microsoft.com/office/powerpoint/2010/main" val="3979744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505747" y="603454"/>
            <a:ext cx="101130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L’outil de mesure du taux de disponibilité des outils (en cours). Sera finaliser cette semaine avec le concours de la DRI ;</a:t>
            </a:r>
          </a:p>
          <a:p>
            <a:pPr marL="342900" indent="-342900">
              <a:buFont typeface="+mj-lt"/>
              <a:buAutoNum type="arabicPeriod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L’outil Omnicanal en cours de l’implémentation (omni+) ;</a:t>
            </a:r>
          </a:p>
          <a:p>
            <a:pPr marL="342900" indent="-342900">
              <a:buFont typeface="+mj-lt"/>
              <a:buAutoNum type="arabicPeriod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Rédaction des PSSI ;</a:t>
            </a:r>
          </a:p>
          <a:p>
            <a:pPr marL="342900" indent="-342900">
              <a:buFont typeface="+mj-lt"/>
              <a:buAutoNum type="arabicPeriod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Audit du SI en cours avec un auditeur externe ;</a:t>
            </a:r>
          </a:p>
        </p:txBody>
      </p:sp>
    </p:spTree>
    <p:extLst>
      <p:ext uri="{BB962C8B-B14F-4D97-AF65-F5344CB8AC3E}">
        <p14:creationId xmlns:p14="http://schemas.microsoft.com/office/powerpoint/2010/main" val="3988791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" y="0"/>
            <a:ext cx="12190473" cy="685885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524125" y="3962400"/>
            <a:ext cx="6953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accent2"/>
                </a:solidFill>
                <a:latin typeface="Arial" pitchFamily="34" charset="0"/>
                <a:cs typeface="Arial" panose="020B0604020202020204" pitchFamily="34" charset="0"/>
              </a:rPr>
              <a:t>RAPPORT CODIR S…. </a:t>
            </a:r>
          </a:p>
          <a:p>
            <a:pPr algn="ctr"/>
            <a:r>
              <a:rPr lang="fr-FR" sz="2400" b="1" dirty="0">
                <a:solidFill>
                  <a:schemeClr val="accent2"/>
                </a:solidFill>
                <a:latin typeface="Arial" pitchFamily="34" charset="0"/>
                <a:cs typeface="Arial" panose="020B0604020202020204" pitchFamily="34" charset="0"/>
              </a:rPr>
              <a:t>DIRECTION……</a:t>
            </a:r>
            <a:endParaRPr lang="fr-FR" sz="24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6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" y="1215972"/>
            <a:ext cx="4770120" cy="4770120"/>
          </a:xfrm>
          <a:prstGeom prst="rect">
            <a:avLst/>
          </a:prstGeom>
          <a:effectLst>
            <a:outerShdw blurRad="177800" dist="304800" dir="3060000" sx="97000" sy="97000" algn="ctr" rotWithShape="0">
              <a:srgbClr val="000000">
                <a:alpha val="15000"/>
              </a:srgbClr>
            </a:outerShdw>
          </a:effec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0058400" cy="565926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6179253" y="1702740"/>
            <a:ext cx="468203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lnSpc>
                <a:spcPct val="150000"/>
              </a:lnSpc>
              <a:buAutoNum type="romanUcPeriod"/>
            </a:pPr>
            <a:r>
              <a:rPr lang="fr-FR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REDACTION DES PRCEDURES</a:t>
            </a:r>
          </a:p>
          <a:p>
            <a:pPr marL="400050" indent="-400050">
              <a:lnSpc>
                <a:spcPct val="150000"/>
              </a:lnSpc>
              <a:buAutoNum type="romanUcPeriod"/>
            </a:pPr>
            <a:r>
              <a:rPr lang="fr-FR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SECURITE</a:t>
            </a:r>
          </a:p>
          <a:p>
            <a:pPr marL="400050" indent="-400050">
              <a:lnSpc>
                <a:spcPct val="150000"/>
              </a:lnSpc>
              <a:buAutoNum type="romanUcPeriod"/>
            </a:pPr>
            <a:r>
              <a:rPr lang="fr-FR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MAINTENANCE ET SUPPORT</a:t>
            </a:r>
          </a:p>
          <a:p>
            <a:pPr marL="400050" indent="-400050">
              <a:lnSpc>
                <a:spcPct val="150000"/>
              </a:lnSpc>
              <a:buAutoNum type="romanUcPeriod"/>
            </a:pPr>
            <a:r>
              <a:rPr lang="fr-FR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SUIVI REALISATION PA</a:t>
            </a:r>
          </a:p>
          <a:p>
            <a:pPr marL="400050" indent="-400050">
              <a:buAutoNum type="romanUcPeriod"/>
            </a:pPr>
            <a:endParaRPr lang="fr-FR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76250" y="190500"/>
            <a:ext cx="2581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SOMMAIRE</a:t>
            </a:r>
          </a:p>
          <a:p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28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90476" cy="685885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729093" y="2721542"/>
            <a:ext cx="67353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ctr">
              <a:buFont typeface="+mj-lt"/>
              <a:buAutoNum type="romanUcPeriod"/>
            </a:pPr>
            <a:r>
              <a:rPr lang="fr-FR" sz="4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REDACTION PROCEDURES</a:t>
            </a:r>
          </a:p>
        </p:txBody>
      </p:sp>
    </p:spTree>
    <p:extLst>
      <p:ext uri="{BB962C8B-B14F-4D97-AF65-F5344CB8AC3E}">
        <p14:creationId xmlns:p14="http://schemas.microsoft.com/office/powerpoint/2010/main" val="2508120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95915" y="485468"/>
            <a:ext cx="909053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Mise en place de la procédure de gestion des PAX ou BADGE</a:t>
            </a:r>
          </a:p>
          <a:p>
            <a:pPr marL="342900" indent="-342900">
              <a:buFont typeface="+mj-lt"/>
              <a:buAutoNum type="arabicPeriod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Mise en place de la procédure de bureau propre</a:t>
            </a:r>
          </a:p>
          <a:p>
            <a:pPr marL="342900" indent="-342900">
              <a:buFont typeface="+mj-lt"/>
              <a:buAutoNum type="arabicPeriod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Procédure de gestion des Patch</a:t>
            </a:r>
          </a:p>
          <a:p>
            <a:pPr marL="342900" indent="-342900">
              <a:buFont typeface="+mj-lt"/>
              <a:buAutoNum type="arabicPeriod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Profil type (GPO)</a:t>
            </a:r>
          </a:p>
          <a:p>
            <a:pPr marL="342900" indent="-342900">
              <a:buFont typeface="+mj-lt"/>
              <a:buAutoNum type="arabicPeriod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Ps: Toute ces politiques sont spécifique dans le cadre de la campagne Bouygues</a:t>
            </a:r>
          </a:p>
          <a:p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5. Transmission a la Direction générale de deux politiques pour validation pour sa mise en exploitation.</a:t>
            </a:r>
          </a:p>
          <a:p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78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90476" cy="685885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729093" y="2721542"/>
            <a:ext cx="81945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II.  SECURITE DES SYSTEMES D’INFORMATION</a:t>
            </a:r>
          </a:p>
        </p:txBody>
      </p:sp>
    </p:spTree>
    <p:extLst>
      <p:ext uri="{BB962C8B-B14F-4D97-AF65-F5344CB8AC3E}">
        <p14:creationId xmlns:p14="http://schemas.microsoft.com/office/powerpoint/2010/main" val="2274796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76250" y="682113"/>
            <a:ext cx="105162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FR" b="1" dirty="0"/>
              <a:t>Mise en place des différents Diagram dans le cadre de l’audit du SI</a:t>
            </a:r>
          </a:p>
          <a:p>
            <a:pPr marL="342900" indent="-342900">
              <a:buFont typeface="+mj-lt"/>
              <a:buAutoNum type="arabicPeriod"/>
            </a:pPr>
            <a:endParaRPr lang="fr-FR" b="1" dirty="0"/>
          </a:p>
          <a:p>
            <a:pPr marL="342900" indent="-342900">
              <a:buFont typeface="+mj-lt"/>
              <a:buAutoNum type="arabicPeriod"/>
            </a:pPr>
            <a:r>
              <a:rPr lang="fr-FR" b="1" dirty="0"/>
              <a:t>Mise en place de l’outil de log et traçabilité (</a:t>
            </a:r>
            <a:r>
              <a:rPr lang="fr-FR" b="1" dirty="0" err="1"/>
              <a:t>syslog</a:t>
            </a:r>
            <a:r>
              <a:rPr lang="fr-FR" b="1" dirty="0"/>
              <a:t> et </a:t>
            </a:r>
            <a:r>
              <a:rPr lang="fr-FR" b="1" dirty="0" err="1"/>
              <a:t>graylog</a:t>
            </a:r>
            <a:r>
              <a:rPr lang="fr-FR" b="1" dirty="0"/>
              <a:t>)</a:t>
            </a:r>
          </a:p>
          <a:p>
            <a:pPr marL="342900" indent="-342900">
              <a:buFont typeface="+mj-lt"/>
              <a:buAutoNum type="arabicPeriod"/>
            </a:pPr>
            <a:endParaRPr lang="fr-FR" b="1" dirty="0"/>
          </a:p>
          <a:p>
            <a:pPr marL="342900" indent="-342900">
              <a:buFont typeface="+mj-lt"/>
              <a:buAutoNum type="arabicPeriod"/>
            </a:pPr>
            <a:r>
              <a:rPr lang="fr-FR" b="1" dirty="0"/>
              <a:t>Paramétrage et configuration du dispositif de contrôle d’accès (local technique et plateau 3)</a:t>
            </a:r>
          </a:p>
          <a:p>
            <a:pPr marL="342900" indent="-342900">
              <a:buFont typeface="+mj-lt"/>
              <a:buAutoNum type="arabicPeriod"/>
            </a:pP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73949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90476" cy="685885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729093" y="2721542"/>
            <a:ext cx="81945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III. MAINTENANCE ET SUPPORT</a:t>
            </a:r>
          </a:p>
        </p:txBody>
      </p:sp>
    </p:spTree>
    <p:extLst>
      <p:ext uri="{BB962C8B-B14F-4D97-AF65-F5344CB8AC3E}">
        <p14:creationId xmlns:p14="http://schemas.microsoft.com/office/powerpoint/2010/main" val="1900296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505747" y="603454"/>
            <a:ext cx="1011309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Finalisation des configuration du nouveau serveur d’application pour la DRI</a:t>
            </a:r>
          </a:p>
          <a:p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Catégorisation des différents tickets finaliser pour mise a jour de l’outil de gestions des tickets d’incidents au niveau de la DSI</a:t>
            </a:r>
          </a:p>
          <a:p>
            <a:pPr marL="342900" indent="-342900">
              <a:buFont typeface="+mj-lt"/>
              <a:buAutoNum type="arabicPeriod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Mise a disposition d’un serveur complémentaire dans le cadre de l’installation de l’outil Omni plus</a:t>
            </a:r>
          </a:p>
          <a:p>
            <a:pPr marL="342900" indent="-342900">
              <a:buFont typeface="+mj-lt"/>
              <a:buAutoNum type="arabicPeriod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Configuration du nouveau serveur pour Internet (configuration du logiciel en cours)</a:t>
            </a:r>
          </a:p>
          <a:p>
            <a:pPr marL="342900" indent="-342900">
              <a:buFont typeface="+mj-lt"/>
              <a:buAutoNum type="arabicPeriod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Suivi du ticket de liaison du FAI ABC (Mise a jour des antennes Radio)</a:t>
            </a:r>
          </a:p>
        </p:txBody>
      </p:sp>
    </p:spTree>
    <p:extLst>
      <p:ext uri="{BB962C8B-B14F-4D97-AF65-F5344CB8AC3E}">
        <p14:creationId xmlns:p14="http://schemas.microsoft.com/office/powerpoint/2010/main" val="45935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21396</TotalTime>
  <Words>270</Words>
  <Application>Microsoft Office PowerPoint</Application>
  <PresentationFormat>Grand écran</PresentationFormat>
  <Paragraphs>47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SOMMAIRE</dc:title>
  <dc:creator>Germaine TOHON</dc:creator>
  <cp:lastModifiedBy>Léandre Aguiah</cp:lastModifiedBy>
  <cp:revision>1460</cp:revision>
  <dcterms:created xsi:type="dcterms:W3CDTF">2015-10-14T16:42:27Z</dcterms:created>
  <dcterms:modified xsi:type="dcterms:W3CDTF">2021-02-23T04:35:07Z</dcterms:modified>
</cp:coreProperties>
</file>