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73" r:id="rId2"/>
    <p:sldId id="274" r:id="rId3"/>
    <p:sldId id="275" r:id="rId4"/>
    <p:sldId id="307" r:id="rId5"/>
    <p:sldId id="298" r:id="rId6"/>
    <p:sldId id="308" r:id="rId7"/>
    <p:sldId id="280" r:id="rId8"/>
    <p:sldId id="306" r:id="rId9"/>
    <p:sldId id="309" r:id="rId10"/>
    <p:sldId id="301" r:id="rId11"/>
    <p:sldId id="296" r:id="rId12"/>
  </p:sldIdLst>
  <p:sldSz cx="12192000" cy="685800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77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838080" y="365040"/>
            <a:ext cx="10513800" cy="1323720"/>
          </a:xfrm>
          <a:prstGeom prst="rect">
            <a:avLst/>
          </a:prstGeom>
        </p:spPr>
        <p:txBody>
          <a:bodyPr lIns="0" tIns="0" rIns="0" bIns="0" anchor="ctr"/>
          <a:lstStyle/>
          <a:p>
            <a:endParaRPr lang="fr-FR" sz="1800" b="0" strike="noStrike" spc="-1">
              <a:solidFill>
                <a:srgbClr val="000000"/>
              </a:solidFill>
              <a:uFill>
                <a:solidFill>
                  <a:srgbClr val="FFFFFF"/>
                </a:solidFill>
              </a:uFill>
              <a:latin typeface="Arial"/>
            </a:endParaRPr>
          </a:p>
        </p:txBody>
      </p:sp>
      <p:sp>
        <p:nvSpPr>
          <p:cNvPr id="25" name="PlaceHolder 2"/>
          <p:cNvSpPr>
            <a:spLocks noGrp="1"/>
          </p:cNvSpPr>
          <p:nvPr>
            <p:ph type="body"/>
          </p:nvPr>
        </p:nvSpPr>
        <p:spPr>
          <a:xfrm>
            <a:off x="838080" y="1825560"/>
            <a:ext cx="292680" cy="2074680"/>
          </a:xfrm>
          <a:prstGeom prst="rect">
            <a:avLst/>
          </a:prstGeom>
        </p:spPr>
        <p:txBody>
          <a:bodyPr lIns="0" tIns="0" rIns="0" bIns="0">
            <a:normAutofit/>
          </a:bodyPr>
          <a:lstStyle/>
          <a:p>
            <a:endParaRPr lang="fr-FR" sz="2800" b="0" strike="noStrike" spc="-1">
              <a:solidFill>
                <a:srgbClr val="000000"/>
              </a:solidFill>
              <a:uFill>
                <a:solidFill>
                  <a:srgbClr val="FFFFFF"/>
                </a:solidFill>
              </a:uFill>
              <a:latin typeface="Arial"/>
            </a:endParaRPr>
          </a:p>
        </p:txBody>
      </p:sp>
      <p:sp>
        <p:nvSpPr>
          <p:cNvPr id="26" name="PlaceHolder 3"/>
          <p:cNvSpPr>
            <a:spLocks noGrp="1"/>
          </p:cNvSpPr>
          <p:nvPr>
            <p:ph type="body"/>
          </p:nvPr>
        </p:nvSpPr>
        <p:spPr>
          <a:xfrm>
            <a:off x="838080" y="4097880"/>
            <a:ext cx="292680" cy="2074680"/>
          </a:xfrm>
          <a:prstGeom prst="rect">
            <a:avLst/>
          </a:prstGeom>
        </p:spPr>
        <p:txBody>
          <a:bodyPr lIns="0" tIns="0" rIns="0" bIns="0">
            <a:normAutofit/>
          </a:bodyPr>
          <a:lstStyle/>
          <a:p>
            <a:endParaRPr lang="fr-FR"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838080" y="365040"/>
            <a:ext cx="10513800" cy="1323720"/>
          </a:xfrm>
          <a:prstGeom prst="rect">
            <a:avLst/>
          </a:prstGeom>
        </p:spPr>
        <p:txBody>
          <a:bodyPr lIns="0" tIns="0" rIns="0" bIns="0" anchor="ctr"/>
          <a:lstStyle/>
          <a:p>
            <a:endParaRPr lang="fr-FR" sz="1800" b="0" strike="noStrike" spc="-1">
              <a:solidFill>
                <a:srgbClr val="000000"/>
              </a:solidFill>
              <a:uFill>
                <a:solidFill>
                  <a:srgbClr val="FFFFFF"/>
                </a:solidFill>
              </a:uFill>
              <a:latin typeface="Arial"/>
            </a:endParaRPr>
          </a:p>
        </p:txBody>
      </p:sp>
      <p:sp>
        <p:nvSpPr>
          <p:cNvPr id="28" name="PlaceHolder 2"/>
          <p:cNvSpPr>
            <a:spLocks noGrp="1"/>
          </p:cNvSpPr>
          <p:nvPr>
            <p:ph type="body"/>
          </p:nvPr>
        </p:nvSpPr>
        <p:spPr>
          <a:xfrm>
            <a:off x="838080" y="1825560"/>
            <a:ext cx="142560" cy="2074680"/>
          </a:xfrm>
          <a:prstGeom prst="rect">
            <a:avLst/>
          </a:prstGeom>
        </p:spPr>
        <p:txBody>
          <a:bodyPr lIns="0" tIns="0" rIns="0" bIns="0">
            <a:normAutofit/>
          </a:bodyPr>
          <a:lstStyle/>
          <a:p>
            <a:endParaRPr lang="fr-FR" sz="2800" b="0" strike="noStrike" spc="-1">
              <a:solidFill>
                <a:srgbClr val="000000"/>
              </a:solidFill>
              <a:uFill>
                <a:solidFill>
                  <a:srgbClr val="FFFFFF"/>
                </a:solidFill>
              </a:uFill>
              <a:latin typeface="Arial"/>
            </a:endParaRPr>
          </a:p>
        </p:txBody>
      </p:sp>
      <p:sp>
        <p:nvSpPr>
          <p:cNvPr id="29" name="PlaceHolder 3"/>
          <p:cNvSpPr>
            <a:spLocks noGrp="1"/>
          </p:cNvSpPr>
          <p:nvPr>
            <p:ph type="body"/>
          </p:nvPr>
        </p:nvSpPr>
        <p:spPr>
          <a:xfrm>
            <a:off x="988200" y="1825560"/>
            <a:ext cx="142560" cy="2074680"/>
          </a:xfrm>
          <a:prstGeom prst="rect">
            <a:avLst/>
          </a:prstGeom>
        </p:spPr>
        <p:txBody>
          <a:bodyPr lIns="0" tIns="0" rIns="0" bIns="0">
            <a:normAutofit/>
          </a:bodyPr>
          <a:lstStyle/>
          <a:p>
            <a:endParaRPr lang="fr-FR" sz="2800" b="0" strike="noStrike" spc="-1">
              <a:solidFill>
                <a:srgbClr val="000000"/>
              </a:solidFill>
              <a:uFill>
                <a:solidFill>
                  <a:srgbClr val="FFFFFF"/>
                </a:solidFill>
              </a:uFill>
              <a:latin typeface="Arial"/>
            </a:endParaRPr>
          </a:p>
        </p:txBody>
      </p:sp>
      <p:sp>
        <p:nvSpPr>
          <p:cNvPr id="30" name="PlaceHolder 4"/>
          <p:cNvSpPr>
            <a:spLocks noGrp="1"/>
          </p:cNvSpPr>
          <p:nvPr>
            <p:ph type="body"/>
          </p:nvPr>
        </p:nvSpPr>
        <p:spPr>
          <a:xfrm>
            <a:off x="988200" y="4097880"/>
            <a:ext cx="142560" cy="2074680"/>
          </a:xfrm>
          <a:prstGeom prst="rect">
            <a:avLst/>
          </a:prstGeom>
        </p:spPr>
        <p:txBody>
          <a:bodyPr lIns="0" tIns="0" rIns="0" bIns="0">
            <a:normAutofit/>
          </a:bodyPr>
          <a:lstStyle/>
          <a:p>
            <a:endParaRPr lang="fr-FR" sz="2800" b="0" strike="noStrike" spc="-1">
              <a:solidFill>
                <a:srgbClr val="000000"/>
              </a:solidFill>
              <a:uFill>
                <a:solidFill>
                  <a:srgbClr val="FFFFFF"/>
                </a:solidFill>
              </a:uFill>
              <a:latin typeface="Arial"/>
            </a:endParaRPr>
          </a:p>
        </p:txBody>
      </p:sp>
      <p:sp>
        <p:nvSpPr>
          <p:cNvPr id="31" name="PlaceHolder 5"/>
          <p:cNvSpPr>
            <a:spLocks noGrp="1"/>
          </p:cNvSpPr>
          <p:nvPr>
            <p:ph type="body"/>
          </p:nvPr>
        </p:nvSpPr>
        <p:spPr>
          <a:xfrm>
            <a:off x="838080" y="4097880"/>
            <a:ext cx="142560" cy="2074680"/>
          </a:xfrm>
          <a:prstGeom prst="rect">
            <a:avLst/>
          </a:prstGeom>
        </p:spPr>
        <p:txBody>
          <a:bodyPr lIns="0" tIns="0" rIns="0" bIns="0">
            <a:normAutofit/>
          </a:bodyPr>
          <a:lstStyle/>
          <a:p>
            <a:endParaRPr lang="fr-FR"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838080" y="365040"/>
            <a:ext cx="10513800" cy="1323720"/>
          </a:xfrm>
          <a:prstGeom prst="rect">
            <a:avLst/>
          </a:prstGeom>
        </p:spPr>
        <p:txBody>
          <a:bodyPr lIns="0" tIns="0" rIns="0" bIns="0" anchor="ctr"/>
          <a:lstStyle/>
          <a:p>
            <a:endParaRPr lang="fr-FR" sz="1800" b="0" strike="noStrike" spc="-1">
              <a:solidFill>
                <a:srgbClr val="000000"/>
              </a:solidFill>
              <a:uFill>
                <a:solidFill>
                  <a:srgbClr val="FFFFFF"/>
                </a:solidFill>
              </a:uFill>
              <a:latin typeface="Arial"/>
            </a:endParaRPr>
          </a:p>
        </p:txBody>
      </p:sp>
      <p:sp>
        <p:nvSpPr>
          <p:cNvPr id="33" name="PlaceHolder 2"/>
          <p:cNvSpPr>
            <a:spLocks noGrp="1"/>
          </p:cNvSpPr>
          <p:nvPr>
            <p:ph type="body"/>
          </p:nvPr>
        </p:nvSpPr>
        <p:spPr>
          <a:xfrm>
            <a:off x="838080" y="1825560"/>
            <a:ext cx="292680" cy="4349520"/>
          </a:xfrm>
          <a:prstGeom prst="rect">
            <a:avLst/>
          </a:prstGeom>
        </p:spPr>
        <p:txBody>
          <a:bodyPr lIns="0" tIns="0" rIns="0" bIns="0">
            <a:normAutofit/>
          </a:bodyPr>
          <a:lstStyle/>
          <a:p>
            <a:endParaRPr lang="fr-FR" sz="2800" b="0" strike="noStrike" spc="-1">
              <a:solidFill>
                <a:srgbClr val="000000"/>
              </a:solidFill>
              <a:uFill>
                <a:solidFill>
                  <a:srgbClr val="FFFFFF"/>
                </a:solidFill>
              </a:uFill>
              <a:latin typeface="Arial"/>
            </a:endParaRPr>
          </a:p>
        </p:txBody>
      </p:sp>
      <p:sp>
        <p:nvSpPr>
          <p:cNvPr id="34" name="PlaceHolder 3"/>
          <p:cNvSpPr>
            <a:spLocks noGrp="1"/>
          </p:cNvSpPr>
          <p:nvPr>
            <p:ph type="body"/>
          </p:nvPr>
        </p:nvSpPr>
        <p:spPr>
          <a:xfrm>
            <a:off x="838080" y="1825560"/>
            <a:ext cx="292680" cy="4349520"/>
          </a:xfrm>
          <a:prstGeom prst="rect">
            <a:avLst/>
          </a:prstGeom>
        </p:spPr>
        <p:txBody>
          <a:bodyPr lIns="0" tIns="0" rIns="0" bIns="0">
            <a:normAutofit/>
          </a:bodyPr>
          <a:lstStyle/>
          <a:p>
            <a:endParaRPr lang="fr-FR" sz="2800" b="0" strike="noStrike" spc="-1">
              <a:solidFill>
                <a:srgbClr val="000000"/>
              </a:solidFill>
              <a:uFill>
                <a:solidFill>
                  <a:srgbClr val="FFFFFF"/>
                </a:solidFill>
              </a:uFill>
              <a:latin typeface="Arial"/>
            </a:endParaRPr>
          </a:p>
        </p:txBody>
      </p:sp>
      <p:pic>
        <p:nvPicPr>
          <p:cNvPr id="35" name="Image 34"/>
          <p:cNvPicPr/>
          <p:nvPr/>
        </p:nvPicPr>
        <p:blipFill>
          <a:blip r:embed="rId2"/>
          <a:stretch/>
        </p:blipFill>
        <p:spPr>
          <a:xfrm>
            <a:off x="837720" y="3883680"/>
            <a:ext cx="292680" cy="233280"/>
          </a:xfrm>
          <a:prstGeom prst="rect">
            <a:avLst/>
          </a:prstGeom>
          <a:ln>
            <a:noFill/>
          </a:ln>
        </p:spPr>
      </p:pic>
      <p:pic>
        <p:nvPicPr>
          <p:cNvPr id="36" name="Image 35"/>
          <p:cNvPicPr/>
          <p:nvPr/>
        </p:nvPicPr>
        <p:blipFill>
          <a:blip r:embed="rId2"/>
          <a:stretch/>
        </p:blipFill>
        <p:spPr>
          <a:xfrm>
            <a:off x="837720" y="3883680"/>
            <a:ext cx="292680" cy="233280"/>
          </a:xfrm>
          <a:prstGeom prst="rect">
            <a:avLst/>
          </a:prstGeom>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838080" y="365040"/>
            <a:ext cx="10513800" cy="1323720"/>
          </a:xfrm>
          <a:prstGeom prst="rect">
            <a:avLst/>
          </a:prstGeom>
        </p:spPr>
        <p:txBody>
          <a:bodyPr lIns="0" tIns="0" rIns="0" bIns="0" anchor="ctr"/>
          <a:lstStyle/>
          <a:p>
            <a:endParaRPr lang="fr-FR" sz="1800" b="0" strike="noStrike" spc="-1">
              <a:solidFill>
                <a:srgbClr val="000000"/>
              </a:solidFill>
              <a:uFill>
                <a:solidFill>
                  <a:srgbClr val="FFFFFF"/>
                </a:solidFill>
              </a:uFill>
              <a:latin typeface="Arial"/>
            </a:endParaRPr>
          </a:p>
        </p:txBody>
      </p:sp>
      <p:sp>
        <p:nvSpPr>
          <p:cNvPr id="4" name="PlaceHolder 2"/>
          <p:cNvSpPr>
            <a:spLocks noGrp="1"/>
          </p:cNvSpPr>
          <p:nvPr>
            <p:ph type="subTitle"/>
          </p:nvPr>
        </p:nvSpPr>
        <p:spPr>
          <a:xfrm>
            <a:off x="838080" y="-1468800"/>
            <a:ext cx="292680" cy="10938600"/>
          </a:xfrm>
          <a:prstGeom prst="rect">
            <a:avLst/>
          </a:prstGeom>
        </p:spPr>
        <p:txBody>
          <a:bodyPr lIns="0" tIns="0" rIns="0" bIns="0" anchor="ctr"/>
          <a:lstStyle/>
          <a:p>
            <a:pPr algn="ctr"/>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838080" y="365040"/>
            <a:ext cx="10513800" cy="1323720"/>
          </a:xfrm>
          <a:prstGeom prst="rect">
            <a:avLst/>
          </a:prstGeom>
        </p:spPr>
        <p:txBody>
          <a:bodyPr lIns="0" tIns="0" rIns="0" bIns="0" anchor="ctr"/>
          <a:lstStyle/>
          <a:p>
            <a:endParaRPr lang="fr-FR" sz="1800" b="0" strike="noStrike" spc="-1">
              <a:solidFill>
                <a:srgbClr val="000000"/>
              </a:solidFill>
              <a:uFill>
                <a:solidFill>
                  <a:srgbClr val="FFFFFF"/>
                </a:solidFill>
              </a:uFill>
              <a:latin typeface="Arial"/>
            </a:endParaRPr>
          </a:p>
        </p:txBody>
      </p:sp>
      <p:sp>
        <p:nvSpPr>
          <p:cNvPr id="6" name="PlaceHolder 2"/>
          <p:cNvSpPr>
            <a:spLocks noGrp="1"/>
          </p:cNvSpPr>
          <p:nvPr>
            <p:ph type="body"/>
          </p:nvPr>
        </p:nvSpPr>
        <p:spPr>
          <a:xfrm>
            <a:off x="838080" y="1825560"/>
            <a:ext cx="292680" cy="4349520"/>
          </a:xfrm>
          <a:prstGeom prst="rect">
            <a:avLst/>
          </a:prstGeom>
        </p:spPr>
        <p:txBody>
          <a:bodyPr lIns="0" tIns="0" rIns="0" bIns="0">
            <a:normAutofit/>
          </a:bodyPr>
          <a:lstStyle/>
          <a:p>
            <a:endParaRPr lang="fr-FR"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838080" y="365040"/>
            <a:ext cx="10513800" cy="1323720"/>
          </a:xfrm>
          <a:prstGeom prst="rect">
            <a:avLst/>
          </a:prstGeom>
        </p:spPr>
        <p:txBody>
          <a:bodyPr lIns="0" tIns="0" rIns="0" bIns="0" anchor="ctr"/>
          <a:lstStyle/>
          <a:p>
            <a:endParaRPr lang="fr-FR" sz="1800" b="0" strike="noStrike" spc="-1">
              <a:solidFill>
                <a:srgbClr val="000000"/>
              </a:solidFill>
              <a:uFill>
                <a:solidFill>
                  <a:srgbClr val="FFFFFF"/>
                </a:solidFill>
              </a:uFill>
              <a:latin typeface="Arial"/>
            </a:endParaRPr>
          </a:p>
        </p:txBody>
      </p:sp>
      <p:sp>
        <p:nvSpPr>
          <p:cNvPr id="8" name="PlaceHolder 2"/>
          <p:cNvSpPr>
            <a:spLocks noGrp="1"/>
          </p:cNvSpPr>
          <p:nvPr>
            <p:ph type="body"/>
          </p:nvPr>
        </p:nvSpPr>
        <p:spPr>
          <a:xfrm>
            <a:off x="838080" y="1825560"/>
            <a:ext cx="142560" cy="4349520"/>
          </a:xfrm>
          <a:prstGeom prst="rect">
            <a:avLst/>
          </a:prstGeom>
        </p:spPr>
        <p:txBody>
          <a:bodyPr lIns="0" tIns="0" rIns="0" bIns="0">
            <a:normAutofit/>
          </a:bodyPr>
          <a:lstStyle/>
          <a:p>
            <a:endParaRPr lang="fr-FR" sz="2800" b="0" strike="noStrike" spc="-1">
              <a:solidFill>
                <a:srgbClr val="000000"/>
              </a:solidFill>
              <a:uFill>
                <a:solidFill>
                  <a:srgbClr val="FFFFFF"/>
                </a:solidFill>
              </a:uFill>
              <a:latin typeface="Arial"/>
            </a:endParaRPr>
          </a:p>
        </p:txBody>
      </p:sp>
      <p:sp>
        <p:nvSpPr>
          <p:cNvPr id="9" name="PlaceHolder 3"/>
          <p:cNvSpPr>
            <a:spLocks noGrp="1"/>
          </p:cNvSpPr>
          <p:nvPr>
            <p:ph type="body"/>
          </p:nvPr>
        </p:nvSpPr>
        <p:spPr>
          <a:xfrm>
            <a:off x="988200" y="1825560"/>
            <a:ext cx="142560" cy="4349520"/>
          </a:xfrm>
          <a:prstGeom prst="rect">
            <a:avLst/>
          </a:prstGeom>
        </p:spPr>
        <p:txBody>
          <a:bodyPr lIns="0" tIns="0" rIns="0" bIns="0">
            <a:normAutofit/>
          </a:bodyPr>
          <a:lstStyle/>
          <a:p>
            <a:endParaRPr lang="fr-FR"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838080" y="365040"/>
            <a:ext cx="10513800" cy="1323720"/>
          </a:xfrm>
          <a:prstGeom prst="rect">
            <a:avLst/>
          </a:prstGeom>
        </p:spPr>
        <p:txBody>
          <a:bodyPr lIns="0" tIns="0" rIns="0" bIns="0" anchor="ctr"/>
          <a:lstStyle/>
          <a:p>
            <a:endParaRPr lang="fr-FR" sz="1800" b="0" strike="noStrike" spc="-1">
              <a:solidFill>
                <a:srgbClr val="000000"/>
              </a:solidFill>
              <a:uFill>
                <a:solidFill>
                  <a:srgbClr val="FFFFFF"/>
                </a:solidFill>
              </a:u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838080" y="365040"/>
            <a:ext cx="10513800" cy="6137280"/>
          </a:xfrm>
          <a:prstGeom prst="rect">
            <a:avLst/>
          </a:prstGeom>
        </p:spPr>
        <p:txBody>
          <a:bodyPr lIns="0" tIns="0" rIns="0" bIns="0" anchor="ctr"/>
          <a:lstStyle/>
          <a:p>
            <a:pPr algn="ctr"/>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838080" y="365040"/>
            <a:ext cx="10513800" cy="1323720"/>
          </a:xfrm>
          <a:prstGeom prst="rect">
            <a:avLst/>
          </a:prstGeom>
        </p:spPr>
        <p:txBody>
          <a:bodyPr lIns="0" tIns="0" rIns="0" bIns="0" anchor="ctr"/>
          <a:lstStyle/>
          <a:p>
            <a:endParaRPr lang="fr-FR" sz="1800" b="0" strike="noStrike" spc="-1">
              <a:solidFill>
                <a:srgbClr val="000000"/>
              </a:solidFill>
              <a:uFill>
                <a:solidFill>
                  <a:srgbClr val="FFFFFF"/>
                </a:solidFill>
              </a:uFill>
              <a:latin typeface="Arial"/>
            </a:endParaRPr>
          </a:p>
        </p:txBody>
      </p:sp>
      <p:sp>
        <p:nvSpPr>
          <p:cNvPr id="13" name="PlaceHolder 2"/>
          <p:cNvSpPr>
            <a:spLocks noGrp="1"/>
          </p:cNvSpPr>
          <p:nvPr>
            <p:ph type="body"/>
          </p:nvPr>
        </p:nvSpPr>
        <p:spPr>
          <a:xfrm>
            <a:off x="838080" y="1825560"/>
            <a:ext cx="142560" cy="2074680"/>
          </a:xfrm>
          <a:prstGeom prst="rect">
            <a:avLst/>
          </a:prstGeom>
        </p:spPr>
        <p:txBody>
          <a:bodyPr lIns="0" tIns="0" rIns="0" bIns="0">
            <a:normAutofit/>
          </a:bodyPr>
          <a:lstStyle/>
          <a:p>
            <a:endParaRPr lang="fr-FR" sz="2800" b="0" strike="noStrike" spc="-1">
              <a:solidFill>
                <a:srgbClr val="000000"/>
              </a:solidFill>
              <a:uFill>
                <a:solidFill>
                  <a:srgbClr val="FFFFFF"/>
                </a:solidFill>
              </a:uFill>
              <a:latin typeface="Arial"/>
            </a:endParaRPr>
          </a:p>
        </p:txBody>
      </p:sp>
      <p:sp>
        <p:nvSpPr>
          <p:cNvPr id="14" name="PlaceHolder 3"/>
          <p:cNvSpPr>
            <a:spLocks noGrp="1"/>
          </p:cNvSpPr>
          <p:nvPr>
            <p:ph type="body"/>
          </p:nvPr>
        </p:nvSpPr>
        <p:spPr>
          <a:xfrm>
            <a:off x="838080" y="4097880"/>
            <a:ext cx="142560" cy="2074680"/>
          </a:xfrm>
          <a:prstGeom prst="rect">
            <a:avLst/>
          </a:prstGeom>
        </p:spPr>
        <p:txBody>
          <a:bodyPr lIns="0" tIns="0" rIns="0" bIns="0">
            <a:normAutofit/>
          </a:bodyPr>
          <a:lstStyle/>
          <a:p>
            <a:endParaRPr lang="fr-FR" sz="2800" b="0" strike="noStrike" spc="-1">
              <a:solidFill>
                <a:srgbClr val="000000"/>
              </a:solidFill>
              <a:uFill>
                <a:solidFill>
                  <a:srgbClr val="FFFFFF"/>
                </a:solidFill>
              </a:uFill>
              <a:latin typeface="Arial"/>
            </a:endParaRPr>
          </a:p>
        </p:txBody>
      </p:sp>
      <p:sp>
        <p:nvSpPr>
          <p:cNvPr id="15" name="PlaceHolder 4"/>
          <p:cNvSpPr>
            <a:spLocks noGrp="1"/>
          </p:cNvSpPr>
          <p:nvPr>
            <p:ph type="body"/>
          </p:nvPr>
        </p:nvSpPr>
        <p:spPr>
          <a:xfrm>
            <a:off x="988200" y="1825560"/>
            <a:ext cx="142560" cy="4349520"/>
          </a:xfrm>
          <a:prstGeom prst="rect">
            <a:avLst/>
          </a:prstGeom>
        </p:spPr>
        <p:txBody>
          <a:bodyPr lIns="0" tIns="0" rIns="0" bIns="0">
            <a:normAutofit/>
          </a:bodyPr>
          <a:lstStyle/>
          <a:p>
            <a:endParaRPr lang="fr-FR"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838080" y="365040"/>
            <a:ext cx="10513800" cy="1323720"/>
          </a:xfrm>
          <a:prstGeom prst="rect">
            <a:avLst/>
          </a:prstGeom>
        </p:spPr>
        <p:txBody>
          <a:bodyPr lIns="0" tIns="0" rIns="0" bIns="0" anchor="ctr"/>
          <a:lstStyle/>
          <a:p>
            <a:endParaRPr lang="fr-FR" sz="1800" b="0" strike="noStrike" spc="-1">
              <a:solidFill>
                <a:srgbClr val="000000"/>
              </a:solidFill>
              <a:uFill>
                <a:solidFill>
                  <a:srgbClr val="FFFFFF"/>
                </a:solidFill>
              </a:uFill>
              <a:latin typeface="Arial"/>
            </a:endParaRPr>
          </a:p>
        </p:txBody>
      </p:sp>
      <p:sp>
        <p:nvSpPr>
          <p:cNvPr id="17" name="PlaceHolder 2"/>
          <p:cNvSpPr>
            <a:spLocks noGrp="1"/>
          </p:cNvSpPr>
          <p:nvPr>
            <p:ph type="body"/>
          </p:nvPr>
        </p:nvSpPr>
        <p:spPr>
          <a:xfrm>
            <a:off x="838080" y="1825560"/>
            <a:ext cx="142560" cy="4349520"/>
          </a:xfrm>
          <a:prstGeom prst="rect">
            <a:avLst/>
          </a:prstGeom>
        </p:spPr>
        <p:txBody>
          <a:bodyPr lIns="0" tIns="0" rIns="0" bIns="0">
            <a:normAutofit/>
          </a:bodyPr>
          <a:lstStyle/>
          <a:p>
            <a:endParaRPr lang="fr-FR" sz="2800" b="0" strike="noStrike" spc="-1">
              <a:solidFill>
                <a:srgbClr val="000000"/>
              </a:solidFill>
              <a:uFill>
                <a:solidFill>
                  <a:srgbClr val="FFFFFF"/>
                </a:solidFill>
              </a:uFill>
              <a:latin typeface="Arial"/>
            </a:endParaRPr>
          </a:p>
        </p:txBody>
      </p:sp>
      <p:sp>
        <p:nvSpPr>
          <p:cNvPr id="18" name="PlaceHolder 3"/>
          <p:cNvSpPr>
            <a:spLocks noGrp="1"/>
          </p:cNvSpPr>
          <p:nvPr>
            <p:ph type="body"/>
          </p:nvPr>
        </p:nvSpPr>
        <p:spPr>
          <a:xfrm>
            <a:off x="988200" y="1825560"/>
            <a:ext cx="142560" cy="2074680"/>
          </a:xfrm>
          <a:prstGeom prst="rect">
            <a:avLst/>
          </a:prstGeom>
        </p:spPr>
        <p:txBody>
          <a:bodyPr lIns="0" tIns="0" rIns="0" bIns="0">
            <a:normAutofit/>
          </a:bodyPr>
          <a:lstStyle/>
          <a:p>
            <a:endParaRPr lang="fr-FR" sz="2800" b="0" strike="noStrike" spc="-1">
              <a:solidFill>
                <a:srgbClr val="000000"/>
              </a:solidFill>
              <a:uFill>
                <a:solidFill>
                  <a:srgbClr val="FFFFFF"/>
                </a:solidFill>
              </a:uFill>
              <a:latin typeface="Arial"/>
            </a:endParaRPr>
          </a:p>
        </p:txBody>
      </p:sp>
      <p:sp>
        <p:nvSpPr>
          <p:cNvPr id="19" name="PlaceHolder 4"/>
          <p:cNvSpPr>
            <a:spLocks noGrp="1"/>
          </p:cNvSpPr>
          <p:nvPr>
            <p:ph type="body"/>
          </p:nvPr>
        </p:nvSpPr>
        <p:spPr>
          <a:xfrm>
            <a:off x="988200" y="4097880"/>
            <a:ext cx="142560" cy="2074680"/>
          </a:xfrm>
          <a:prstGeom prst="rect">
            <a:avLst/>
          </a:prstGeom>
        </p:spPr>
        <p:txBody>
          <a:bodyPr lIns="0" tIns="0" rIns="0" bIns="0">
            <a:normAutofit/>
          </a:bodyPr>
          <a:lstStyle/>
          <a:p>
            <a:endParaRPr lang="fr-FR"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838080" y="365040"/>
            <a:ext cx="10513800" cy="1323720"/>
          </a:xfrm>
          <a:prstGeom prst="rect">
            <a:avLst/>
          </a:prstGeom>
        </p:spPr>
        <p:txBody>
          <a:bodyPr lIns="0" tIns="0" rIns="0" bIns="0" anchor="ctr"/>
          <a:lstStyle/>
          <a:p>
            <a:endParaRPr lang="fr-FR" sz="1800" b="0" strike="noStrike" spc="-1">
              <a:solidFill>
                <a:srgbClr val="000000"/>
              </a:solidFill>
              <a:uFill>
                <a:solidFill>
                  <a:srgbClr val="FFFFFF"/>
                </a:solidFill>
              </a:uFill>
              <a:latin typeface="Arial"/>
            </a:endParaRPr>
          </a:p>
        </p:txBody>
      </p:sp>
      <p:sp>
        <p:nvSpPr>
          <p:cNvPr id="21" name="PlaceHolder 2"/>
          <p:cNvSpPr>
            <a:spLocks noGrp="1"/>
          </p:cNvSpPr>
          <p:nvPr>
            <p:ph type="body"/>
          </p:nvPr>
        </p:nvSpPr>
        <p:spPr>
          <a:xfrm>
            <a:off x="838080" y="1825560"/>
            <a:ext cx="142560" cy="2074680"/>
          </a:xfrm>
          <a:prstGeom prst="rect">
            <a:avLst/>
          </a:prstGeom>
        </p:spPr>
        <p:txBody>
          <a:bodyPr lIns="0" tIns="0" rIns="0" bIns="0">
            <a:normAutofit/>
          </a:bodyPr>
          <a:lstStyle/>
          <a:p>
            <a:endParaRPr lang="fr-FR" sz="2800" b="0" strike="noStrike" spc="-1">
              <a:solidFill>
                <a:srgbClr val="000000"/>
              </a:solidFill>
              <a:uFill>
                <a:solidFill>
                  <a:srgbClr val="FFFFFF"/>
                </a:solidFill>
              </a:uFill>
              <a:latin typeface="Arial"/>
            </a:endParaRPr>
          </a:p>
        </p:txBody>
      </p:sp>
      <p:sp>
        <p:nvSpPr>
          <p:cNvPr id="22" name="PlaceHolder 3"/>
          <p:cNvSpPr>
            <a:spLocks noGrp="1"/>
          </p:cNvSpPr>
          <p:nvPr>
            <p:ph type="body"/>
          </p:nvPr>
        </p:nvSpPr>
        <p:spPr>
          <a:xfrm>
            <a:off x="988200" y="1825560"/>
            <a:ext cx="142560" cy="2074680"/>
          </a:xfrm>
          <a:prstGeom prst="rect">
            <a:avLst/>
          </a:prstGeom>
        </p:spPr>
        <p:txBody>
          <a:bodyPr lIns="0" tIns="0" rIns="0" bIns="0">
            <a:normAutofit/>
          </a:bodyPr>
          <a:lstStyle/>
          <a:p>
            <a:endParaRPr lang="fr-FR" sz="2800" b="0" strike="noStrike" spc="-1">
              <a:solidFill>
                <a:srgbClr val="000000"/>
              </a:solidFill>
              <a:uFill>
                <a:solidFill>
                  <a:srgbClr val="FFFFFF"/>
                </a:solidFill>
              </a:uFill>
              <a:latin typeface="Arial"/>
            </a:endParaRPr>
          </a:p>
        </p:txBody>
      </p:sp>
      <p:sp>
        <p:nvSpPr>
          <p:cNvPr id="23" name="PlaceHolder 4"/>
          <p:cNvSpPr>
            <a:spLocks noGrp="1"/>
          </p:cNvSpPr>
          <p:nvPr>
            <p:ph type="body"/>
          </p:nvPr>
        </p:nvSpPr>
        <p:spPr>
          <a:xfrm>
            <a:off x="838080" y="4097880"/>
            <a:ext cx="292680" cy="2074680"/>
          </a:xfrm>
          <a:prstGeom prst="rect">
            <a:avLst/>
          </a:prstGeom>
        </p:spPr>
        <p:txBody>
          <a:bodyPr lIns="0" tIns="0" rIns="0" bIns="0">
            <a:normAutofit/>
          </a:bodyPr>
          <a:lstStyle/>
          <a:p>
            <a:endParaRPr lang="fr-FR" sz="2800" b="0" strike="noStrike" spc="-1">
              <a:solidFill>
                <a:srgbClr val="000000"/>
              </a:solidFill>
              <a:uFill>
                <a:solidFill>
                  <a:srgbClr val="FFFFFF"/>
                </a:solidFill>
              </a:u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sp>
        <p:nvSpPr>
          <p:cNvPr id="3" name="PlaceHolder 1"/>
          <p:cNvSpPr>
            <a:spLocks noGrp="1"/>
          </p:cNvSpPr>
          <p:nvPr>
            <p:ph type="title"/>
          </p:nvPr>
        </p:nvSpPr>
        <p:spPr>
          <a:xfrm>
            <a:off x="838080" y="365040"/>
            <a:ext cx="10513800" cy="1323720"/>
          </a:xfrm>
          <a:prstGeom prst="rect">
            <a:avLst/>
          </a:prstGeom>
        </p:spPr>
        <p:txBody>
          <a:bodyPr lIns="0" tIns="0" rIns="0" bIns="0" anchor="ctr"/>
          <a:lstStyle/>
          <a:p>
            <a:r>
              <a:rPr lang="fr-FR" sz="4400" b="0" strike="noStrike" spc="-1">
                <a:solidFill>
                  <a:srgbClr val="000000"/>
                </a:solidFill>
                <a:uFill>
                  <a:solidFill>
                    <a:srgbClr val="FFFFFF"/>
                  </a:solidFill>
                </a:uFill>
                <a:latin typeface="Arial"/>
              </a:rPr>
              <a:t>Cliquez pour éditer le format du texte-titre</a:t>
            </a:r>
          </a:p>
        </p:txBody>
      </p:sp>
      <p:sp>
        <p:nvSpPr>
          <p:cNvPr id="4" name="PlaceHolder 2"/>
          <p:cNvSpPr>
            <a:spLocks noGrp="1"/>
          </p:cNvSpPr>
          <p:nvPr>
            <p:ph type="body"/>
          </p:nvPr>
        </p:nvSpPr>
        <p:spPr>
          <a:xfrm>
            <a:off x="838080" y="1825560"/>
            <a:ext cx="292680" cy="43495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2800" b="0" strike="noStrike" spc="-1">
                <a:solidFill>
                  <a:srgbClr val="000000"/>
                </a:solidFill>
                <a:uFill>
                  <a:solidFill>
                    <a:srgbClr val="FFFFFF"/>
                  </a:solidFill>
                </a:uFill>
                <a:latin typeface="Arial"/>
              </a:rPr>
              <a:t>Cliquez pour éditer le format du plan de texte</a:t>
            </a:r>
          </a:p>
          <a:p>
            <a:pPr marL="864000" lvl="1" indent="-324000">
              <a:spcBef>
                <a:spcPts val="1134"/>
              </a:spcBef>
              <a:buClr>
                <a:srgbClr val="000000"/>
              </a:buClr>
              <a:buSzPct val="75000"/>
              <a:buFont typeface="Symbol" charset="2"/>
              <a:buChar char=""/>
            </a:pPr>
            <a:r>
              <a:rPr lang="fr-FR" sz="2800" b="0" strike="noStrike" spc="-1">
                <a:solidFill>
                  <a:srgbClr val="000000"/>
                </a:solidFill>
                <a:uFill>
                  <a:solidFill>
                    <a:srgbClr val="FFFFFF"/>
                  </a:solidFill>
                </a:uFill>
                <a:latin typeface="Arial"/>
              </a:rPr>
              <a:t>Second niveau de plan</a:t>
            </a:r>
          </a:p>
          <a:p>
            <a:pPr marL="1296000" lvl="2" indent="-288000">
              <a:spcBef>
                <a:spcPts val="850"/>
              </a:spcBef>
              <a:buClr>
                <a:srgbClr val="000000"/>
              </a:buClr>
              <a:buSzPct val="45000"/>
              <a:buFont typeface="Wingdings" charset="2"/>
              <a:buChar char=""/>
            </a:pPr>
            <a:r>
              <a:rPr lang="fr-FR" sz="2800" b="0" strike="noStrike" spc="-1">
                <a:solidFill>
                  <a:srgbClr val="000000"/>
                </a:solidFill>
                <a:uFill>
                  <a:solidFill>
                    <a:srgbClr val="FFFFFF"/>
                  </a:solidFill>
                </a:uFill>
                <a:latin typeface="Arial"/>
              </a:rPr>
              <a:t>Troisième niveau de plan</a:t>
            </a:r>
          </a:p>
          <a:p>
            <a:pPr marL="1728000" lvl="3" indent="-216000">
              <a:spcBef>
                <a:spcPts val="567"/>
              </a:spcBef>
              <a:buClr>
                <a:srgbClr val="000000"/>
              </a:buClr>
              <a:buSzPct val="75000"/>
              <a:buFont typeface="Symbol" charset="2"/>
              <a:buChar char=""/>
            </a:pPr>
            <a:r>
              <a:rPr lang="fr-FR" sz="2800" b="0" strike="noStrike" spc="-1">
                <a:solidFill>
                  <a:srgbClr val="000000"/>
                </a:solidFill>
                <a:uFill>
                  <a:solidFill>
                    <a:srgbClr val="FFFFFF"/>
                  </a:solidFill>
                </a:uFill>
                <a:latin typeface="Arial"/>
              </a:rPr>
              <a:t>Quatrième niveau de plan</a:t>
            </a:r>
          </a:p>
          <a:p>
            <a:pPr marL="2160000" lvl="4" indent="-216000">
              <a:spcBef>
                <a:spcPts val="283"/>
              </a:spcBef>
              <a:buClr>
                <a:srgbClr val="000000"/>
              </a:buClr>
              <a:buSzPct val="45000"/>
              <a:buFont typeface="Wingdings" charset="2"/>
              <a:buChar char=""/>
            </a:pPr>
            <a:r>
              <a:rPr lang="fr-FR" sz="2800" b="0" strike="noStrike" spc="-1">
                <a:solidFill>
                  <a:srgbClr val="000000"/>
                </a:solidFill>
                <a:uFill>
                  <a:solidFill>
                    <a:srgbClr val="FFFFFF"/>
                  </a:solidFill>
                </a:uFill>
                <a:latin typeface="Arial"/>
              </a:rPr>
              <a:t>Cinquième niveau de plan</a:t>
            </a:r>
          </a:p>
          <a:p>
            <a:pPr marL="2592000" lvl="5" indent="-216000">
              <a:spcBef>
                <a:spcPts val="283"/>
              </a:spcBef>
              <a:buClr>
                <a:srgbClr val="000000"/>
              </a:buClr>
              <a:buSzPct val="45000"/>
              <a:buFont typeface="Wingdings" charset="2"/>
              <a:buChar char=""/>
            </a:pPr>
            <a:r>
              <a:rPr lang="fr-FR" sz="2800" b="0" strike="noStrike" spc="-1">
                <a:solidFill>
                  <a:srgbClr val="000000"/>
                </a:solidFill>
                <a:uFill>
                  <a:solidFill>
                    <a:srgbClr val="FFFFFF"/>
                  </a:solidFill>
                </a:uFill>
                <a:latin typeface="Arial"/>
              </a:rPr>
              <a:t>Sixième niveau de plan</a:t>
            </a:r>
          </a:p>
          <a:p>
            <a:pPr marL="3024000" lvl="6" indent="-216000">
              <a:spcBef>
                <a:spcPts val="283"/>
              </a:spcBef>
              <a:buClr>
                <a:srgbClr val="000000"/>
              </a:buClr>
              <a:buSzPct val="45000"/>
              <a:buFont typeface="Wingdings" charset="2"/>
              <a:buChar char=""/>
            </a:pPr>
            <a:r>
              <a:rPr lang="fr-FR" sz="2800" b="0" strike="noStrike" spc="-1">
                <a:solidFill>
                  <a:srgbClr val="000000"/>
                </a:solidFill>
                <a:uFill>
                  <a:solidFill>
                    <a:srgbClr val="FFFFFF"/>
                  </a:solidFill>
                </a:uFill>
                <a:latin typeface="Arial"/>
              </a:rPr>
              <a:t>Septième niveau de plan</a:t>
            </a:r>
          </a:p>
        </p:txBody>
      </p:sp>
      <p:sp>
        <p:nvSpPr>
          <p:cNvPr id="2" name="PlaceHolder 3"/>
          <p:cNvSpPr>
            <a:spLocks noGrp="1"/>
          </p:cNvSpPr>
          <p:nvPr>
            <p:ph type="body"/>
          </p:nvPr>
        </p:nvSpPr>
        <p:spPr>
          <a:xfrm>
            <a:off x="1146240" y="1825560"/>
            <a:ext cx="292680" cy="43495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2800" b="0" strike="noStrike" spc="-1">
                <a:solidFill>
                  <a:srgbClr val="000000"/>
                </a:solidFill>
                <a:uFill>
                  <a:solidFill>
                    <a:srgbClr val="FFFFFF"/>
                  </a:solidFill>
                </a:uFill>
                <a:latin typeface="Arial"/>
              </a:rPr>
              <a:t>Cliquez pour éditer le format du plan de texte</a:t>
            </a:r>
          </a:p>
          <a:p>
            <a:pPr marL="864000" lvl="1" indent="-324000">
              <a:spcBef>
                <a:spcPts val="1134"/>
              </a:spcBef>
              <a:buClr>
                <a:srgbClr val="000000"/>
              </a:buClr>
              <a:buSzPct val="75000"/>
              <a:buFont typeface="Symbol" charset="2"/>
              <a:buChar char=""/>
            </a:pPr>
            <a:r>
              <a:rPr lang="fr-FR" sz="2800" b="0" strike="noStrike" spc="-1">
                <a:solidFill>
                  <a:srgbClr val="000000"/>
                </a:solidFill>
                <a:uFill>
                  <a:solidFill>
                    <a:srgbClr val="FFFFFF"/>
                  </a:solidFill>
                </a:uFill>
                <a:latin typeface="Arial"/>
              </a:rPr>
              <a:t>Second niveau de plan</a:t>
            </a:r>
          </a:p>
          <a:p>
            <a:pPr marL="1296000" lvl="2" indent="-288000">
              <a:spcBef>
                <a:spcPts val="850"/>
              </a:spcBef>
              <a:buClr>
                <a:srgbClr val="000000"/>
              </a:buClr>
              <a:buSzPct val="45000"/>
              <a:buFont typeface="Wingdings" charset="2"/>
              <a:buChar char=""/>
            </a:pPr>
            <a:r>
              <a:rPr lang="fr-FR" sz="2800" b="0" strike="noStrike" spc="-1">
                <a:solidFill>
                  <a:srgbClr val="000000"/>
                </a:solidFill>
                <a:uFill>
                  <a:solidFill>
                    <a:srgbClr val="FFFFFF"/>
                  </a:solidFill>
                </a:uFill>
                <a:latin typeface="Arial"/>
              </a:rPr>
              <a:t>Troisième niveau de plan</a:t>
            </a:r>
          </a:p>
          <a:p>
            <a:pPr marL="1728000" lvl="3" indent="-216000">
              <a:spcBef>
                <a:spcPts val="567"/>
              </a:spcBef>
              <a:buClr>
                <a:srgbClr val="000000"/>
              </a:buClr>
              <a:buSzPct val="75000"/>
              <a:buFont typeface="Symbol" charset="2"/>
              <a:buChar char=""/>
            </a:pPr>
            <a:r>
              <a:rPr lang="fr-FR" sz="2800" b="0" strike="noStrike" spc="-1">
                <a:solidFill>
                  <a:srgbClr val="000000"/>
                </a:solidFill>
                <a:uFill>
                  <a:solidFill>
                    <a:srgbClr val="FFFFFF"/>
                  </a:solidFill>
                </a:uFill>
                <a:latin typeface="Arial"/>
              </a:rPr>
              <a:t>Quatrième niveau de plan</a:t>
            </a:r>
          </a:p>
          <a:p>
            <a:pPr marL="2160000" lvl="4" indent="-216000">
              <a:spcBef>
                <a:spcPts val="283"/>
              </a:spcBef>
              <a:buClr>
                <a:srgbClr val="000000"/>
              </a:buClr>
              <a:buSzPct val="45000"/>
              <a:buFont typeface="Wingdings" charset="2"/>
              <a:buChar char=""/>
            </a:pPr>
            <a:r>
              <a:rPr lang="fr-FR" sz="2800" b="0" strike="noStrike" spc="-1">
                <a:solidFill>
                  <a:srgbClr val="000000"/>
                </a:solidFill>
                <a:uFill>
                  <a:solidFill>
                    <a:srgbClr val="FFFFFF"/>
                  </a:solidFill>
                </a:uFill>
                <a:latin typeface="Arial"/>
              </a:rPr>
              <a:t>Cinquième niveau de plan</a:t>
            </a:r>
          </a:p>
          <a:p>
            <a:pPr marL="2592000" lvl="5" indent="-216000">
              <a:spcBef>
                <a:spcPts val="283"/>
              </a:spcBef>
              <a:buClr>
                <a:srgbClr val="000000"/>
              </a:buClr>
              <a:buSzPct val="45000"/>
              <a:buFont typeface="Wingdings" charset="2"/>
              <a:buChar char=""/>
            </a:pPr>
            <a:r>
              <a:rPr lang="fr-FR" sz="2800" b="0" strike="noStrike" spc="-1">
                <a:solidFill>
                  <a:srgbClr val="000000"/>
                </a:solidFill>
                <a:uFill>
                  <a:solidFill>
                    <a:srgbClr val="FFFFFF"/>
                  </a:solidFill>
                </a:uFill>
                <a:latin typeface="Arial"/>
              </a:rPr>
              <a:t>Sixième niveau de plan</a:t>
            </a:r>
          </a:p>
          <a:p>
            <a:pPr marL="3024000" lvl="6" indent="-216000">
              <a:spcBef>
                <a:spcPts val="283"/>
              </a:spcBef>
              <a:buClr>
                <a:srgbClr val="000000"/>
              </a:buClr>
              <a:buSzPct val="45000"/>
              <a:buFont typeface="Wingdings" charset="2"/>
              <a:buChar char=""/>
            </a:pPr>
            <a:r>
              <a:rPr lang="fr-FR" sz="2800" b="0" strike="noStrike" spc="-1">
                <a:solidFill>
                  <a:srgbClr val="000000"/>
                </a:solidFill>
                <a:uFill>
                  <a:solidFill>
                    <a:srgbClr val="FFFFFF"/>
                  </a:solidFill>
                </a:uFill>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Espace réservé du contenu 1"/>
          <p:cNvPicPr/>
          <p:nvPr/>
        </p:nvPicPr>
        <p:blipFill>
          <a:blip r:embed="rId2"/>
          <a:stretch/>
        </p:blipFill>
        <p:spPr>
          <a:xfrm>
            <a:off x="-26280" y="-15120"/>
            <a:ext cx="12216960" cy="68713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stomShape 5"/>
          <p:cNvSpPr/>
          <p:nvPr/>
        </p:nvSpPr>
        <p:spPr>
          <a:xfrm>
            <a:off x="581760" y="648000"/>
            <a:ext cx="11125800" cy="5625720"/>
          </a:xfrm>
          <a:prstGeom prst="rect">
            <a:avLst/>
          </a:prstGeom>
          <a:noFill/>
          <a:ln>
            <a:noFill/>
          </a:ln>
        </p:spPr>
        <p:style>
          <a:lnRef idx="0">
            <a:scrgbClr r="0" g="0" b="0"/>
          </a:lnRef>
          <a:fillRef idx="0">
            <a:scrgbClr r="0" g="0" b="0"/>
          </a:fillRef>
          <a:effectRef idx="0">
            <a:scrgbClr r="0" g="0" b="0"/>
          </a:effectRef>
          <a:fontRef idx="minor"/>
        </p:style>
      </p:sp>
      <p:grpSp>
        <p:nvGrpSpPr>
          <p:cNvPr id="8" name="Groupe 7">
            <a:extLst>
              <a:ext uri="{FF2B5EF4-FFF2-40B4-BE49-F238E27FC236}">
                <a16:creationId xmlns:a16="http://schemas.microsoft.com/office/drawing/2014/main" id="{514377FF-E7DA-4184-8B21-A4B9CEE33A34}"/>
              </a:ext>
            </a:extLst>
          </p:cNvPr>
          <p:cNvGrpSpPr/>
          <p:nvPr/>
        </p:nvGrpSpPr>
        <p:grpSpPr>
          <a:xfrm>
            <a:off x="719690" y="995760"/>
            <a:ext cx="10161721" cy="4988520"/>
            <a:chOff x="775843" y="1628800"/>
            <a:chExt cx="8111412" cy="4320480"/>
          </a:xfrm>
        </p:grpSpPr>
        <p:grpSp>
          <p:nvGrpSpPr>
            <p:cNvPr id="10" name="Groupe 9">
              <a:extLst>
                <a:ext uri="{FF2B5EF4-FFF2-40B4-BE49-F238E27FC236}">
                  <a16:creationId xmlns:a16="http://schemas.microsoft.com/office/drawing/2014/main" id="{E22CA7FA-0C1C-4EA0-ACF4-8E972EB91615}"/>
                </a:ext>
              </a:extLst>
            </p:cNvPr>
            <p:cNvGrpSpPr/>
            <p:nvPr/>
          </p:nvGrpSpPr>
          <p:grpSpPr>
            <a:xfrm>
              <a:off x="799389" y="1628800"/>
              <a:ext cx="8087866" cy="4320480"/>
              <a:chOff x="1273794" y="1160153"/>
              <a:chExt cx="8134028" cy="3781735"/>
            </a:xfrm>
          </p:grpSpPr>
          <p:sp>
            <p:nvSpPr>
              <p:cNvPr id="18" name="Rectangle 2">
                <a:extLst>
                  <a:ext uri="{FF2B5EF4-FFF2-40B4-BE49-F238E27FC236}">
                    <a16:creationId xmlns:a16="http://schemas.microsoft.com/office/drawing/2014/main" id="{6A547054-7620-4C3F-A9A1-B439681D3454}"/>
                  </a:ext>
                </a:extLst>
              </p:cNvPr>
              <p:cNvSpPr txBox="1">
                <a:spLocks noChangeArrowheads="1"/>
              </p:cNvSpPr>
              <p:nvPr/>
            </p:nvSpPr>
            <p:spPr>
              <a:xfrm>
                <a:off x="1331913" y="1700213"/>
                <a:ext cx="7354887" cy="3241675"/>
              </a:xfrm>
              <a:prstGeom prst="rect">
                <a:avLst/>
              </a:prstGeom>
            </p:spPr>
            <p:txBody>
              <a:bodyPr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a:buFontTx/>
                  <a:buNone/>
                </a:pPr>
                <a:endParaRPr lang="fr-FR" sz="6000" b="1" kern="0" dirty="0">
                  <a:solidFill>
                    <a:srgbClr val="C00000"/>
                  </a:solidFill>
                  <a:latin typeface="Maiandra GD" pitchFamily="34" charset="0"/>
                </a:endParaRPr>
              </a:p>
            </p:txBody>
          </p:sp>
          <p:sp>
            <p:nvSpPr>
              <p:cNvPr id="19" name="Rectangle à coins arrondis 25">
                <a:extLst>
                  <a:ext uri="{FF2B5EF4-FFF2-40B4-BE49-F238E27FC236}">
                    <a16:creationId xmlns:a16="http://schemas.microsoft.com/office/drawing/2014/main" id="{25FED781-7702-4717-968B-9CF219D06155}"/>
                  </a:ext>
                </a:extLst>
              </p:cNvPr>
              <p:cNvSpPr/>
              <p:nvPr/>
            </p:nvSpPr>
            <p:spPr>
              <a:xfrm>
                <a:off x="4073252" y="1160153"/>
                <a:ext cx="1872208" cy="792088"/>
              </a:xfrm>
              <a:prstGeom prst="roundRect">
                <a:avLst/>
              </a:prstGeom>
              <a:solidFill>
                <a:schemeClr val="accent3">
                  <a:lumMod val="20000"/>
                  <a:lumOff val="80000"/>
                </a:schemeClr>
              </a:solidFill>
              <a:ln>
                <a:solidFill>
                  <a:srgbClr val="333333"/>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fr-FR" b="1" dirty="0">
                    <a:solidFill>
                      <a:schemeClr val="tx1"/>
                    </a:solidFill>
                    <a:latin typeface="Cambria" panose="02040503050406030204" pitchFamily="18" charset="0"/>
                  </a:rPr>
                  <a:t>DIRECTION </a:t>
                </a:r>
              </a:p>
              <a:p>
                <a:pPr algn="ctr"/>
                <a:r>
                  <a:rPr lang="fr-FR" b="1" dirty="0">
                    <a:solidFill>
                      <a:schemeClr val="tx1"/>
                    </a:solidFill>
                    <a:latin typeface="Cambria" panose="02040503050406030204" pitchFamily="18" charset="0"/>
                  </a:rPr>
                  <a:t>GENERALE</a:t>
                </a:r>
              </a:p>
            </p:txBody>
          </p:sp>
          <p:cxnSp>
            <p:nvCxnSpPr>
              <p:cNvPr id="21" name="Connecteur droit 20">
                <a:extLst>
                  <a:ext uri="{FF2B5EF4-FFF2-40B4-BE49-F238E27FC236}">
                    <a16:creationId xmlns:a16="http://schemas.microsoft.com/office/drawing/2014/main" id="{9263B054-452F-4830-B2D1-A625ADB2C744}"/>
                  </a:ext>
                </a:extLst>
              </p:cNvPr>
              <p:cNvCxnSpPr>
                <a:endCxn id="27" idx="0"/>
              </p:cNvCxnSpPr>
              <p:nvPr/>
            </p:nvCxnSpPr>
            <p:spPr>
              <a:xfrm>
                <a:off x="4963294" y="1916584"/>
                <a:ext cx="5309" cy="3241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9006944B-4D2D-446A-AD54-A435628BAD3D}"/>
                  </a:ext>
                </a:extLst>
              </p:cNvPr>
              <p:cNvCxnSpPr/>
              <p:nvPr/>
            </p:nvCxnSpPr>
            <p:spPr>
              <a:xfrm>
                <a:off x="5004048" y="2889990"/>
                <a:ext cx="5308" cy="3241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8211F223-FF98-40AE-A699-2CDF65C02464}"/>
                  </a:ext>
                </a:extLst>
              </p:cNvPr>
              <p:cNvCxnSpPr>
                <a:cxnSpLocks/>
              </p:cNvCxnSpPr>
              <p:nvPr/>
            </p:nvCxnSpPr>
            <p:spPr>
              <a:xfrm>
                <a:off x="1816871" y="3190831"/>
                <a:ext cx="759095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F739A11A-8E67-4EC9-8078-93560BD79443}"/>
                  </a:ext>
                </a:extLst>
              </p:cNvPr>
              <p:cNvCxnSpPr/>
              <p:nvPr/>
            </p:nvCxnSpPr>
            <p:spPr>
              <a:xfrm>
                <a:off x="3664703" y="3199653"/>
                <a:ext cx="0"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7EEF18C1-1DF6-4FDE-9C70-669AE283B7CA}"/>
                  </a:ext>
                </a:extLst>
              </p:cNvPr>
              <p:cNvCxnSpPr>
                <a:cxnSpLocks/>
                <a:endCxn id="32" idx="0"/>
              </p:cNvCxnSpPr>
              <p:nvPr/>
            </p:nvCxnSpPr>
            <p:spPr>
              <a:xfrm flipH="1">
                <a:off x="7606371" y="3191790"/>
                <a:ext cx="1594" cy="1785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Rectangle à coins arrondis 32">
                <a:extLst>
                  <a:ext uri="{FF2B5EF4-FFF2-40B4-BE49-F238E27FC236}">
                    <a16:creationId xmlns:a16="http://schemas.microsoft.com/office/drawing/2014/main" id="{C8D96FFD-DE63-4DDD-85AA-A676C6CB9A18}"/>
                  </a:ext>
                </a:extLst>
              </p:cNvPr>
              <p:cNvSpPr/>
              <p:nvPr/>
            </p:nvSpPr>
            <p:spPr>
              <a:xfrm>
                <a:off x="1273794" y="3392100"/>
                <a:ext cx="1616907" cy="554815"/>
              </a:xfrm>
              <a:prstGeom prst="roundRect">
                <a:avLst/>
              </a:prstGeom>
              <a:solidFill>
                <a:schemeClr val="bg1"/>
              </a:solidFill>
              <a:ln>
                <a:solidFill>
                  <a:srgbClr val="333333"/>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sz="1200" b="1" dirty="0">
                  <a:solidFill>
                    <a:srgbClr val="FF0000"/>
                  </a:solidFill>
                  <a:latin typeface="Cambria" panose="02040503050406030204" pitchFamily="18" charset="0"/>
                </a:endParaRPr>
              </a:p>
            </p:txBody>
          </p:sp>
          <p:sp>
            <p:nvSpPr>
              <p:cNvPr id="27" name="Rectangle à coins arrondis 33">
                <a:extLst>
                  <a:ext uri="{FF2B5EF4-FFF2-40B4-BE49-F238E27FC236}">
                    <a16:creationId xmlns:a16="http://schemas.microsoft.com/office/drawing/2014/main" id="{3E72018B-A4B5-4B53-B4BD-6C423637436A}"/>
                  </a:ext>
                </a:extLst>
              </p:cNvPr>
              <p:cNvSpPr/>
              <p:nvPr/>
            </p:nvSpPr>
            <p:spPr>
              <a:xfrm>
                <a:off x="4032498" y="2240745"/>
                <a:ext cx="1872208" cy="683091"/>
              </a:xfrm>
              <a:prstGeom prst="roundRect">
                <a:avLst/>
              </a:prstGeom>
              <a:solidFill>
                <a:schemeClr val="bg1"/>
              </a:solidFill>
              <a:ln>
                <a:solidFill>
                  <a:srgbClr val="333333"/>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sz="1200" b="1" dirty="0">
                  <a:solidFill>
                    <a:schemeClr val="tx1"/>
                  </a:solidFill>
                  <a:latin typeface="Cambria" panose="02040503050406030204" pitchFamily="18" charset="0"/>
                </a:endParaRPr>
              </a:p>
              <a:p>
                <a:pPr algn="ctr"/>
                <a:r>
                  <a:rPr lang="fr-FR" sz="1600" b="1" dirty="0">
                    <a:solidFill>
                      <a:srgbClr val="FF0000"/>
                    </a:solidFill>
                    <a:latin typeface="Cambria" panose="02040503050406030204" pitchFamily="18" charset="0"/>
                  </a:rPr>
                  <a:t>Directeur  Département</a:t>
                </a:r>
              </a:p>
              <a:p>
                <a:pPr algn="ctr"/>
                <a:endParaRPr lang="fr-FR" sz="1200" b="1" dirty="0">
                  <a:solidFill>
                    <a:schemeClr val="tx1"/>
                  </a:solidFill>
                  <a:latin typeface="Cambria" panose="02040503050406030204" pitchFamily="18" charset="0"/>
                </a:endParaRPr>
              </a:p>
            </p:txBody>
          </p:sp>
        </p:grpSp>
        <p:sp>
          <p:nvSpPr>
            <p:cNvPr id="11" name="Rectangle 10">
              <a:extLst>
                <a:ext uri="{FF2B5EF4-FFF2-40B4-BE49-F238E27FC236}">
                  <a16:creationId xmlns:a16="http://schemas.microsoft.com/office/drawing/2014/main" id="{DA40171A-8C88-4CD6-86BD-ED34AA407223}"/>
                </a:ext>
              </a:extLst>
            </p:cNvPr>
            <p:cNvSpPr/>
            <p:nvPr/>
          </p:nvSpPr>
          <p:spPr>
            <a:xfrm>
              <a:off x="775843" y="4120618"/>
              <a:ext cx="1607731" cy="719714"/>
            </a:xfrm>
            <a:prstGeom prst="rect">
              <a:avLst/>
            </a:prstGeom>
          </p:spPr>
          <p:txBody>
            <a:bodyPr wrap="square">
              <a:spAutoFit/>
            </a:bodyPr>
            <a:lstStyle/>
            <a:p>
              <a:pPr algn="ctr"/>
              <a:endParaRPr lang="fr-FR" sz="1200" b="1" dirty="0">
                <a:solidFill>
                  <a:srgbClr val="FF0000"/>
                </a:solidFill>
                <a:latin typeface="Cambria" panose="02040503050406030204" pitchFamily="18" charset="0"/>
              </a:endParaRPr>
            </a:p>
            <a:p>
              <a:pPr algn="ctr"/>
              <a:r>
                <a:rPr lang="fr-FR" sz="1200" b="1" dirty="0">
                  <a:solidFill>
                    <a:srgbClr val="FF0000"/>
                  </a:solidFill>
                  <a:latin typeface="Cambria" panose="02040503050406030204" pitchFamily="18" charset="0"/>
                </a:rPr>
                <a:t>EQUIPE </a:t>
              </a:r>
            </a:p>
            <a:p>
              <a:pPr algn="ctr"/>
              <a:r>
                <a:rPr lang="fr-FR" sz="1200" b="1" dirty="0">
                  <a:solidFill>
                    <a:srgbClr val="FF0000"/>
                  </a:solidFill>
                  <a:latin typeface="Cambria" panose="02040503050406030204" pitchFamily="18" charset="0"/>
                </a:rPr>
                <a:t>BENIN</a:t>
              </a:r>
            </a:p>
            <a:p>
              <a:pPr algn="ctr"/>
              <a:r>
                <a:rPr lang="fr-FR" sz="1200" b="1" dirty="0">
                  <a:solidFill>
                    <a:srgbClr val="FF0000"/>
                  </a:solidFill>
                  <a:latin typeface="Cambria" panose="02040503050406030204" pitchFamily="18" charset="0"/>
                </a:rPr>
                <a:t> </a:t>
              </a:r>
            </a:p>
          </p:txBody>
        </p:sp>
      </p:grpSp>
      <p:sp>
        <p:nvSpPr>
          <p:cNvPr id="28" name="ZoneTexte 27"/>
          <p:cNvSpPr txBox="1"/>
          <p:nvPr/>
        </p:nvSpPr>
        <p:spPr>
          <a:xfrm>
            <a:off x="3835021" y="545910"/>
            <a:ext cx="4160113" cy="369332"/>
          </a:xfrm>
          <a:prstGeom prst="rect">
            <a:avLst/>
          </a:prstGeom>
          <a:noFill/>
        </p:spPr>
        <p:txBody>
          <a:bodyPr wrap="none" rtlCol="0">
            <a:spAutoFit/>
          </a:bodyPr>
          <a:lstStyle/>
          <a:p>
            <a:r>
              <a:rPr lang="fr-FR" b="1" dirty="0">
                <a:solidFill>
                  <a:srgbClr val="FF0000"/>
                </a:solidFill>
              </a:rPr>
              <a:t>ORGANIGRAMME DSI GMC 2021 Q1</a:t>
            </a:r>
          </a:p>
        </p:txBody>
      </p:sp>
      <p:sp>
        <p:nvSpPr>
          <p:cNvPr id="17" name="Rectangle 16">
            <a:extLst>
              <a:ext uri="{FF2B5EF4-FFF2-40B4-BE49-F238E27FC236}">
                <a16:creationId xmlns:a16="http://schemas.microsoft.com/office/drawing/2014/main" id="{3B843564-B482-44BB-BF5E-0DA561C5AB9B}"/>
              </a:ext>
            </a:extLst>
          </p:cNvPr>
          <p:cNvSpPr/>
          <p:nvPr/>
        </p:nvSpPr>
        <p:spPr>
          <a:xfrm>
            <a:off x="1938030" y="5085628"/>
            <a:ext cx="8871675" cy="646331"/>
          </a:xfrm>
          <a:prstGeom prst="rect">
            <a:avLst/>
          </a:prstGeom>
        </p:spPr>
        <p:txBody>
          <a:bodyPr wrap="square">
            <a:spAutoFit/>
          </a:bodyPr>
          <a:lstStyle/>
          <a:p>
            <a:pPr algn="ctr"/>
            <a:endParaRPr lang="fr-FR" sz="1200" b="1" dirty="0">
              <a:solidFill>
                <a:srgbClr val="FF0000"/>
              </a:solidFill>
              <a:latin typeface="Cambria" panose="02040503050406030204" pitchFamily="18" charset="0"/>
            </a:endParaRPr>
          </a:p>
          <a:p>
            <a:pPr algn="ctr"/>
            <a:r>
              <a:rPr lang="fr-FR" sz="1200" b="1" dirty="0">
                <a:latin typeface="Cambria" panose="02040503050406030204" pitchFamily="18" charset="0"/>
              </a:rPr>
              <a:t>Dans les autres Filiales principalement (Congo, Cote d’Ivoire et le Cameroun), on gardera deux ressources IT</a:t>
            </a:r>
          </a:p>
          <a:p>
            <a:pPr algn="ctr"/>
            <a:r>
              <a:rPr lang="fr-FR" sz="1200" b="1" dirty="0">
                <a:solidFill>
                  <a:srgbClr val="FF0000"/>
                </a:solidFill>
                <a:latin typeface="Cambria" panose="02040503050406030204" pitchFamily="18" charset="0"/>
              </a:rPr>
              <a:t> </a:t>
            </a:r>
          </a:p>
        </p:txBody>
      </p:sp>
      <p:sp>
        <p:nvSpPr>
          <p:cNvPr id="30" name="Rectangle à coins arrondis 32">
            <a:extLst>
              <a:ext uri="{FF2B5EF4-FFF2-40B4-BE49-F238E27FC236}">
                <a16:creationId xmlns:a16="http://schemas.microsoft.com/office/drawing/2014/main" id="{86C242C4-4D70-4293-9CE4-2596BD8CAB7A}"/>
              </a:ext>
            </a:extLst>
          </p:cNvPr>
          <p:cNvSpPr/>
          <p:nvPr/>
        </p:nvSpPr>
        <p:spPr>
          <a:xfrm>
            <a:off x="3029341" y="3939940"/>
            <a:ext cx="2014114" cy="731861"/>
          </a:xfrm>
          <a:prstGeom prst="roundRect">
            <a:avLst/>
          </a:prstGeom>
          <a:solidFill>
            <a:schemeClr val="bg1"/>
          </a:solidFill>
          <a:ln>
            <a:solidFill>
              <a:srgbClr val="333333"/>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sz="1200" b="1" dirty="0">
              <a:solidFill>
                <a:srgbClr val="FF0000"/>
              </a:solidFill>
              <a:latin typeface="Cambria" panose="02040503050406030204" pitchFamily="18" charset="0"/>
            </a:endParaRPr>
          </a:p>
        </p:txBody>
      </p:sp>
      <p:sp>
        <p:nvSpPr>
          <p:cNvPr id="31" name="Rectangle à coins arrondis 32">
            <a:extLst>
              <a:ext uri="{FF2B5EF4-FFF2-40B4-BE49-F238E27FC236}">
                <a16:creationId xmlns:a16="http://schemas.microsoft.com/office/drawing/2014/main" id="{E9DD86BA-4413-4C06-9207-63FBA3F9AB32}"/>
              </a:ext>
            </a:extLst>
          </p:cNvPr>
          <p:cNvSpPr/>
          <p:nvPr/>
        </p:nvSpPr>
        <p:spPr>
          <a:xfrm>
            <a:off x="5328030" y="3911215"/>
            <a:ext cx="2014114" cy="731861"/>
          </a:xfrm>
          <a:prstGeom prst="roundRect">
            <a:avLst/>
          </a:prstGeom>
          <a:solidFill>
            <a:schemeClr val="bg1"/>
          </a:solidFill>
          <a:ln>
            <a:solidFill>
              <a:srgbClr val="333333"/>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sz="1200" b="1" dirty="0">
              <a:solidFill>
                <a:srgbClr val="FF0000"/>
              </a:solidFill>
              <a:latin typeface="Cambria" panose="02040503050406030204" pitchFamily="18" charset="0"/>
            </a:endParaRPr>
          </a:p>
        </p:txBody>
      </p:sp>
      <p:sp>
        <p:nvSpPr>
          <p:cNvPr id="32" name="Rectangle à coins arrondis 32">
            <a:extLst>
              <a:ext uri="{FF2B5EF4-FFF2-40B4-BE49-F238E27FC236}">
                <a16:creationId xmlns:a16="http://schemas.microsoft.com/office/drawing/2014/main" id="{D683EEE5-B430-4690-9D31-082DAA34B582}"/>
              </a:ext>
            </a:extLst>
          </p:cNvPr>
          <p:cNvSpPr/>
          <p:nvPr/>
        </p:nvSpPr>
        <p:spPr>
          <a:xfrm>
            <a:off x="7630361" y="3911214"/>
            <a:ext cx="2014114" cy="731861"/>
          </a:xfrm>
          <a:prstGeom prst="roundRect">
            <a:avLst/>
          </a:prstGeom>
          <a:solidFill>
            <a:schemeClr val="bg1"/>
          </a:solidFill>
          <a:ln>
            <a:solidFill>
              <a:srgbClr val="333333"/>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sz="1200" b="1" dirty="0">
              <a:solidFill>
                <a:srgbClr val="FF0000"/>
              </a:solidFill>
              <a:latin typeface="Cambria" panose="02040503050406030204" pitchFamily="18" charset="0"/>
            </a:endParaRPr>
          </a:p>
        </p:txBody>
      </p:sp>
      <p:sp>
        <p:nvSpPr>
          <p:cNvPr id="33" name="Rectangle à coins arrondis 32">
            <a:extLst>
              <a:ext uri="{FF2B5EF4-FFF2-40B4-BE49-F238E27FC236}">
                <a16:creationId xmlns:a16="http://schemas.microsoft.com/office/drawing/2014/main" id="{2770303E-EEC7-44CB-859C-2463B781D803}"/>
              </a:ext>
            </a:extLst>
          </p:cNvPr>
          <p:cNvSpPr/>
          <p:nvPr/>
        </p:nvSpPr>
        <p:spPr>
          <a:xfrm>
            <a:off x="9874355" y="3951218"/>
            <a:ext cx="2014114" cy="731861"/>
          </a:xfrm>
          <a:prstGeom prst="roundRect">
            <a:avLst/>
          </a:prstGeom>
          <a:solidFill>
            <a:schemeClr val="bg1"/>
          </a:solidFill>
          <a:ln>
            <a:solidFill>
              <a:srgbClr val="333333"/>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sz="1200" b="1" dirty="0">
              <a:solidFill>
                <a:srgbClr val="FF0000"/>
              </a:solidFill>
              <a:latin typeface="Cambria" panose="02040503050406030204" pitchFamily="18" charset="0"/>
            </a:endParaRPr>
          </a:p>
        </p:txBody>
      </p:sp>
      <p:cxnSp>
        <p:nvCxnSpPr>
          <p:cNvPr id="34" name="Connecteur droit 33">
            <a:extLst>
              <a:ext uri="{FF2B5EF4-FFF2-40B4-BE49-F238E27FC236}">
                <a16:creationId xmlns:a16="http://schemas.microsoft.com/office/drawing/2014/main" id="{58E3598B-E199-418F-AD3F-CBFF679715FE}"/>
              </a:ext>
            </a:extLst>
          </p:cNvPr>
          <p:cNvCxnSpPr/>
          <p:nvPr/>
        </p:nvCxnSpPr>
        <p:spPr>
          <a:xfrm>
            <a:off x="1431612" y="3686081"/>
            <a:ext cx="0" cy="2849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a16="http://schemas.microsoft.com/office/drawing/2014/main" id="{9DB410BE-FD68-48EB-AF9D-192F287C8345}"/>
              </a:ext>
            </a:extLst>
          </p:cNvPr>
          <p:cNvCxnSpPr>
            <a:cxnSpLocks/>
          </p:cNvCxnSpPr>
          <p:nvPr/>
        </p:nvCxnSpPr>
        <p:spPr>
          <a:xfrm>
            <a:off x="6144660" y="3674445"/>
            <a:ext cx="0" cy="2367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Connecteur droit 35">
            <a:extLst>
              <a:ext uri="{FF2B5EF4-FFF2-40B4-BE49-F238E27FC236}">
                <a16:creationId xmlns:a16="http://schemas.microsoft.com/office/drawing/2014/main" id="{EFD32A98-0529-4A4A-B4A9-944DFC77EE30}"/>
              </a:ext>
            </a:extLst>
          </p:cNvPr>
          <p:cNvCxnSpPr/>
          <p:nvPr/>
        </p:nvCxnSpPr>
        <p:spPr>
          <a:xfrm>
            <a:off x="10863245" y="3684978"/>
            <a:ext cx="0" cy="2849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9ADC2C98-D133-42DF-95C5-DED4C0B4DB47}"/>
              </a:ext>
            </a:extLst>
          </p:cNvPr>
          <p:cNvSpPr/>
          <p:nvPr/>
        </p:nvSpPr>
        <p:spPr>
          <a:xfrm>
            <a:off x="2942796" y="3872867"/>
            <a:ext cx="2014115" cy="830997"/>
          </a:xfrm>
          <a:prstGeom prst="rect">
            <a:avLst/>
          </a:prstGeom>
        </p:spPr>
        <p:txBody>
          <a:bodyPr wrap="square">
            <a:spAutoFit/>
          </a:bodyPr>
          <a:lstStyle/>
          <a:p>
            <a:pPr algn="ctr"/>
            <a:endParaRPr lang="fr-FR" sz="1200" b="1" dirty="0">
              <a:solidFill>
                <a:srgbClr val="FF0000"/>
              </a:solidFill>
              <a:latin typeface="Cambria" panose="02040503050406030204" pitchFamily="18" charset="0"/>
            </a:endParaRPr>
          </a:p>
          <a:p>
            <a:pPr algn="ctr"/>
            <a:r>
              <a:rPr lang="fr-FR" sz="1200" b="1" dirty="0">
                <a:solidFill>
                  <a:srgbClr val="FF0000"/>
                </a:solidFill>
                <a:latin typeface="Cambria" panose="02040503050406030204" pitchFamily="18" charset="0"/>
              </a:rPr>
              <a:t>EQUIPE </a:t>
            </a:r>
          </a:p>
          <a:p>
            <a:pPr algn="ctr"/>
            <a:r>
              <a:rPr lang="fr-FR" sz="1200" b="1" dirty="0">
                <a:solidFill>
                  <a:srgbClr val="FF0000"/>
                </a:solidFill>
                <a:latin typeface="Cambria" panose="02040503050406030204" pitchFamily="18" charset="0"/>
              </a:rPr>
              <a:t>CAMEROUN</a:t>
            </a:r>
          </a:p>
          <a:p>
            <a:pPr algn="ctr"/>
            <a:r>
              <a:rPr lang="fr-FR" sz="1200" b="1" dirty="0">
                <a:solidFill>
                  <a:srgbClr val="FF0000"/>
                </a:solidFill>
                <a:latin typeface="Cambria" panose="02040503050406030204" pitchFamily="18" charset="0"/>
              </a:rPr>
              <a:t> </a:t>
            </a:r>
          </a:p>
        </p:txBody>
      </p:sp>
      <p:sp>
        <p:nvSpPr>
          <p:cNvPr id="39" name="Rectangle 38">
            <a:extLst>
              <a:ext uri="{FF2B5EF4-FFF2-40B4-BE49-F238E27FC236}">
                <a16:creationId xmlns:a16="http://schemas.microsoft.com/office/drawing/2014/main" id="{C06268AC-CD59-41BE-B8C2-2B6D1AC8C9BE}"/>
              </a:ext>
            </a:extLst>
          </p:cNvPr>
          <p:cNvSpPr/>
          <p:nvPr/>
        </p:nvSpPr>
        <p:spPr>
          <a:xfrm>
            <a:off x="5337805" y="3878115"/>
            <a:ext cx="2014115" cy="830997"/>
          </a:xfrm>
          <a:prstGeom prst="rect">
            <a:avLst/>
          </a:prstGeom>
        </p:spPr>
        <p:txBody>
          <a:bodyPr wrap="square">
            <a:spAutoFit/>
          </a:bodyPr>
          <a:lstStyle/>
          <a:p>
            <a:pPr algn="ctr"/>
            <a:endParaRPr lang="fr-FR" sz="1200" b="1" dirty="0">
              <a:solidFill>
                <a:srgbClr val="FF0000"/>
              </a:solidFill>
              <a:latin typeface="Cambria" panose="02040503050406030204" pitchFamily="18" charset="0"/>
            </a:endParaRPr>
          </a:p>
          <a:p>
            <a:pPr algn="ctr"/>
            <a:r>
              <a:rPr lang="fr-FR" sz="1200" b="1" dirty="0">
                <a:solidFill>
                  <a:srgbClr val="FF0000"/>
                </a:solidFill>
                <a:latin typeface="Cambria" panose="02040503050406030204" pitchFamily="18" charset="0"/>
              </a:rPr>
              <a:t>EQUIPE </a:t>
            </a:r>
          </a:p>
          <a:p>
            <a:pPr algn="ctr"/>
            <a:r>
              <a:rPr lang="fr-FR" sz="1200" b="1" dirty="0">
                <a:solidFill>
                  <a:srgbClr val="FF0000"/>
                </a:solidFill>
                <a:latin typeface="Cambria" panose="02040503050406030204" pitchFamily="18" charset="0"/>
              </a:rPr>
              <a:t>CONGO</a:t>
            </a:r>
          </a:p>
          <a:p>
            <a:pPr algn="ctr"/>
            <a:r>
              <a:rPr lang="fr-FR" sz="1200" b="1" dirty="0">
                <a:solidFill>
                  <a:srgbClr val="FF0000"/>
                </a:solidFill>
                <a:latin typeface="Cambria" panose="02040503050406030204" pitchFamily="18" charset="0"/>
              </a:rPr>
              <a:t> </a:t>
            </a:r>
          </a:p>
        </p:txBody>
      </p:sp>
      <p:sp>
        <p:nvSpPr>
          <p:cNvPr id="41" name="Rectangle 40">
            <a:extLst>
              <a:ext uri="{FF2B5EF4-FFF2-40B4-BE49-F238E27FC236}">
                <a16:creationId xmlns:a16="http://schemas.microsoft.com/office/drawing/2014/main" id="{6CA800D5-2965-441A-8634-C59107BE5FD6}"/>
              </a:ext>
            </a:extLst>
          </p:cNvPr>
          <p:cNvSpPr/>
          <p:nvPr/>
        </p:nvSpPr>
        <p:spPr>
          <a:xfrm>
            <a:off x="7581465" y="3872867"/>
            <a:ext cx="2014115" cy="830997"/>
          </a:xfrm>
          <a:prstGeom prst="rect">
            <a:avLst/>
          </a:prstGeom>
        </p:spPr>
        <p:txBody>
          <a:bodyPr wrap="square">
            <a:spAutoFit/>
          </a:bodyPr>
          <a:lstStyle/>
          <a:p>
            <a:pPr algn="ctr"/>
            <a:endParaRPr lang="fr-FR" sz="1200" b="1" dirty="0">
              <a:solidFill>
                <a:srgbClr val="FF0000"/>
              </a:solidFill>
              <a:latin typeface="Cambria" panose="02040503050406030204" pitchFamily="18" charset="0"/>
            </a:endParaRPr>
          </a:p>
          <a:p>
            <a:pPr algn="ctr"/>
            <a:r>
              <a:rPr lang="fr-FR" sz="1200" b="1" dirty="0">
                <a:solidFill>
                  <a:srgbClr val="FF0000"/>
                </a:solidFill>
                <a:latin typeface="Cambria" panose="02040503050406030204" pitchFamily="18" charset="0"/>
              </a:rPr>
              <a:t>EQUIPE </a:t>
            </a:r>
          </a:p>
          <a:p>
            <a:pPr algn="ctr"/>
            <a:r>
              <a:rPr lang="fr-FR" sz="1200" b="1" dirty="0">
                <a:solidFill>
                  <a:srgbClr val="FF0000"/>
                </a:solidFill>
                <a:latin typeface="Cambria" panose="02040503050406030204" pitchFamily="18" charset="0"/>
              </a:rPr>
              <a:t>COTE D’IVOIRE</a:t>
            </a:r>
          </a:p>
          <a:p>
            <a:pPr algn="ctr"/>
            <a:r>
              <a:rPr lang="fr-FR" sz="1200" b="1" dirty="0">
                <a:solidFill>
                  <a:srgbClr val="FF0000"/>
                </a:solidFill>
                <a:latin typeface="Cambria" panose="02040503050406030204" pitchFamily="18" charset="0"/>
              </a:rPr>
              <a:t> </a:t>
            </a:r>
          </a:p>
        </p:txBody>
      </p:sp>
      <p:sp>
        <p:nvSpPr>
          <p:cNvPr id="42" name="Rectangle 41">
            <a:extLst>
              <a:ext uri="{FF2B5EF4-FFF2-40B4-BE49-F238E27FC236}">
                <a16:creationId xmlns:a16="http://schemas.microsoft.com/office/drawing/2014/main" id="{956CAA68-F25A-45D1-94BC-693490EA8EC8}"/>
              </a:ext>
            </a:extLst>
          </p:cNvPr>
          <p:cNvSpPr/>
          <p:nvPr/>
        </p:nvSpPr>
        <p:spPr>
          <a:xfrm>
            <a:off x="9951246" y="3851338"/>
            <a:ext cx="2014115" cy="830997"/>
          </a:xfrm>
          <a:prstGeom prst="rect">
            <a:avLst/>
          </a:prstGeom>
        </p:spPr>
        <p:txBody>
          <a:bodyPr wrap="square">
            <a:spAutoFit/>
          </a:bodyPr>
          <a:lstStyle/>
          <a:p>
            <a:pPr algn="ctr"/>
            <a:endParaRPr lang="fr-FR" sz="1200" b="1" dirty="0">
              <a:solidFill>
                <a:srgbClr val="FF0000"/>
              </a:solidFill>
              <a:latin typeface="Cambria" panose="02040503050406030204" pitchFamily="18" charset="0"/>
            </a:endParaRPr>
          </a:p>
          <a:p>
            <a:pPr algn="ctr"/>
            <a:r>
              <a:rPr lang="fr-FR" sz="1200" b="1" dirty="0">
                <a:solidFill>
                  <a:srgbClr val="FF0000"/>
                </a:solidFill>
                <a:latin typeface="Cambria" panose="02040503050406030204" pitchFamily="18" charset="0"/>
              </a:rPr>
              <a:t>EQUIPE </a:t>
            </a:r>
          </a:p>
          <a:p>
            <a:pPr algn="ctr"/>
            <a:r>
              <a:rPr lang="fr-FR" sz="1200" b="1" dirty="0">
                <a:solidFill>
                  <a:srgbClr val="FF0000"/>
                </a:solidFill>
                <a:latin typeface="Cambria" panose="02040503050406030204" pitchFamily="18" charset="0"/>
              </a:rPr>
              <a:t>GUINNE CONAKRY</a:t>
            </a:r>
          </a:p>
          <a:p>
            <a:pPr algn="ctr"/>
            <a:r>
              <a:rPr lang="fr-FR" sz="1200" b="1" dirty="0">
                <a:solidFill>
                  <a:srgbClr val="FF0000"/>
                </a:solidFill>
                <a:latin typeface="Cambria" panose="02040503050406030204" pitchFamily="18" charset="0"/>
              </a:rPr>
              <a:t> </a:t>
            </a:r>
          </a:p>
        </p:txBody>
      </p:sp>
    </p:spTree>
    <p:extLst>
      <p:ext uri="{BB962C8B-B14F-4D97-AF65-F5344CB8AC3E}">
        <p14:creationId xmlns:p14="http://schemas.microsoft.com/office/powerpoint/2010/main" val="3073008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CustomShape 1"/>
          <p:cNvSpPr/>
          <p:nvPr/>
        </p:nvSpPr>
        <p:spPr>
          <a:xfrm>
            <a:off x="838080" y="365040"/>
            <a:ext cx="10513800" cy="1323720"/>
          </a:xfrm>
          <a:prstGeom prst="rect">
            <a:avLst/>
          </a:prstGeom>
          <a:noFill/>
          <a:ln>
            <a:noFill/>
          </a:ln>
        </p:spPr>
        <p:style>
          <a:lnRef idx="0">
            <a:scrgbClr r="0" g="0" b="0"/>
          </a:lnRef>
          <a:fillRef idx="0">
            <a:scrgbClr r="0" g="0" b="0"/>
          </a:fillRef>
          <a:effectRef idx="0">
            <a:scrgbClr r="0" g="0" b="0"/>
          </a:effectRef>
          <a:fontRef idx="minor"/>
        </p:style>
      </p:sp>
      <p:sp>
        <p:nvSpPr>
          <p:cNvPr id="200" name="CustomShape 2"/>
          <p:cNvSpPr/>
          <p:nvPr/>
        </p:nvSpPr>
        <p:spPr>
          <a:xfrm>
            <a:off x="838080" y="1825560"/>
            <a:ext cx="5179680" cy="4349520"/>
          </a:xfrm>
          <a:prstGeom prst="rect">
            <a:avLst/>
          </a:prstGeom>
          <a:noFill/>
          <a:ln>
            <a:noFill/>
          </a:ln>
        </p:spPr>
        <p:style>
          <a:lnRef idx="0">
            <a:scrgbClr r="0" g="0" b="0"/>
          </a:lnRef>
          <a:fillRef idx="0">
            <a:scrgbClr r="0" g="0" b="0"/>
          </a:fillRef>
          <a:effectRef idx="0">
            <a:scrgbClr r="0" g="0" b="0"/>
          </a:effectRef>
          <a:fontRef idx="minor"/>
        </p:style>
      </p:sp>
      <p:sp>
        <p:nvSpPr>
          <p:cNvPr id="201" name="CustomShape 3"/>
          <p:cNvSpPr/>
          <p:nvPr/>
        </p:nvSpPr>
        <p:spPr>
          <a:xfrm>
            <a:off x="6172200" y="1825560"/>
            <a:ext cx="5179680" cy="4349520"/>
          </a:xfrm>
          <a:prstGeom prst="rect">
            <a:avLst/>
          </a:prstGeom>
          <a:noFill/>
          <a:ln>
            <a:noFill/>
          </a:ln>
        </p:spPr>
        <p:style>
          <a:lnRef idx="0">
            <a:scrgbClr r="0" g="0" b="0"/>
          </a:lnRef>
          <a:fillRef idx="0">
            <a:scrgbClr r="0" g="0" b="0"/>
          </a:fillRef>
          <a:effectRef idx="0">
            <a:scrgbClr r="0" g="0" b="0"/>
          </a:effectRef>
          <a:fontRef idx="minor"/>
        </p:style>
      </p:sp>
      <p:pic>
        <p:nvPicPr>
          <p:cNvPr id="202" name="Picture 2"/>
          <p:cNvPicPr/>
          <p:nvPr/>
        </p:nvPicPr>
        <p:blipFill>
          <a:blip r:embed="rId2"/>
          <a:stretch/>
        </p:blipFill>
        <p:spPr>
          <a:xfrm>
            <a:off x="1440" y="0"/>
            <a:ext cx="12187080" cy="6857640"/>
          </a:xfrm>
          <a:prstGeom prst="rect">
            <a:avLst/>
          </a:prstGeom>
          <a:ln w="9360">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CustomShape 1"/>
          <p:cNvSpPr/>
          <p:nvPr/>
        </p:nvSpPr>
        <p:spPr>
          <a:xfrm>
            <a:off x="838080" y="365040"/>
            <a:ext cx="10513800" cy="1323720"/>
          </a:xfrm>
          <a:prstGeom prst="rect">
            <a:avLst/>
          </a:prstGeom>
          <a:noFill/>
          <a:ln>
            <a:noFill/>
          </a:ln>
        </p:spPr>
        <p:style>
          <a:lnRef idx="0">
            <a:scrgbClr r="0" g="0" b="0"/>
          </a:lnRef>
          <a:fillRef idx="0">
            <a:scrgbClr r="0" g="0" b="0"/>
          </a:fillRef>
          <a:effectRef idx="0">
            <a:scrgbClr r="0" g="0" b="0"/>
          </a:effectRef>
          <a:fontRef idx="minor"/>
        </p:style>
      </p:sp>
      <p:sp>
        <p:nvSpPr>
          <p:cNvPr id="87" name="CustomShape 2"/>
          <p:cNvSpPr/>
          <p:nvPr/>
        </p:nvSpPr>
        <p:spPr>
          <a:xfrm>
            <a:off x="838080" y="1825560"/>
            <a:ext cx="2526840" cy="4349520"/>
          </a:xfrm>
          <a:prstGeom prst="rect">
            <a:avLst/>
          </a:prstGeom>
          <a:noFill/>
          <a:ln>
            <a:noFill/>
          </a:ln>
        </p:spPr>
        <p:style>
          <a:lnRef idx="0">
            <a:scrgbClr r="0" g="0" b="0"/>
          </a:lnRef>
          <a:fillRef idx="0">
            <a:scrgbClr r="0" g="0" b="0"/>
          </a:fillRef>
          <a:effectRef idx="0">
            <a:scrgbClr r="0" g="0" b="0"/>
          </a:effectRef>
          <a:fontRef idx="minor"/>
        </p:style>
      </p:sp>
      <p:sp>
        <p:nvSpPr>
          <p:cNvPr id="88" name="CustomShape 3"/>
          <p:cNvSpPr/>
          <p:nvPr/>
        </p:nvSpPr>
        <p:spPr>
          <a:xfrm>
            <a:off x="3493080" y="1825560"/>
            <a:ext cx="2526840" cy="4349520"/>
          </a:xfrm>
          <a:prstGeom prst="rect">
            <a:avLst/>
          </a:prstGeom>
          <a:noFill/>
          <a:ln>
            <a:noFill/>
          </a:ln>
        </p:spPr>
        <p:style>
          <a:lnRef idx="0">
            <a:scrgbClr r="0" g="0" b="0"/>
          </a:lnRef>
          <a:fillRef idx="0">
            <a:scrgbClr r="0" g="0" b="0"/>
          </a:fillRef>
          <a:effectRef idx="0">
            <a:scrgbClr r="0" g="0" b="0"/>
          </a:effectRef>
          <a:fontRef idx="minor"/>
        </p:style>
      </p:sp>
      <p:sp>
        <p:nvSpPr>
          <p:cNvPr id="89" name="CustomShape 4"/>
          <p:cNvSpPr/>
          <p:nvPr/>
        </p:nvSpPr>
        <p:spPr>
          <a:xfrm>
            <a:off x="2468520" y="2046240"/>
            <a:ext cx="7833240" cy="26532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90000"/>
              </a:lnSpc>
              <a:spcAft>
                <a:spcPts val="998"/>
              </a:spcAft>
            </a:pPr>
            <a:r>
              <a:rPr lang="fr-FR" sz="6000" b="0" strike="noStrike" spc="-1" dirty="0">
                <a:solidFill>
                  <a:srgbClr val="C00000"/>
                </a:solidFill>
                <a:uFill>
                  <a:solidFill>
                    <a:srgbClr val="FFFFFF"/>
                  </a:solidFill>
                </a:uFill>
                <a:latin typeface="Century Gothic"/>
                <a:ea typeface="DejaVu Sans"/>
              </a:rPr>
              <a:t>PLAN D’ACTION </a:t>
            </a:r>
            <a:endParaRPr lang="fr-FR" sz="6000" b="0" strike="noStrike" spc="-1" dirty="0">
              <a:solidFill>
                <a:srgbClr val="000000"/>
              </a:solidFill>
              <a:uFill>
                <a:solidFill>
                  <a:srgbClr val="FFFFFF"/>
                </a:solidFill>
              </a:uFill>
              <a:latin typeface="Arial"/>
            </a:endParaRPr>
          </a:p>
          <a:p>
            <a:pPr algn="ctr">
              <a:lnSpc>
                <a:spcPct val="90000"/>
              </a:lnSpc>
              <a:spcAft>
                <a:spcPts val="998"/>
              </a:spcAft>
            </a:pPr>
            <a:r>
              <a:rPr lang="fr-FR" sz="6000" b="0" strike="noStrike" spc="-1" dirty="0">
                <a:solidFill>
                  <a:srgbClr val="C00000"/>
                </a:solidFill>
                <a:uFill>
                  <a:solidFill>
                    <a:srgbClr val="FFFFFF"/>
                  </a:solidFill>
                </a:uFill>
                <a:latin typeface="Century Gothic"/>
                <a:ea typeface="DejaVu Sans"/>
              </a:rPr>
              <a:t>DSI 2021</a:t>
            </a:r>
            <a:endParaRPr lang="fr-FR" sz="60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CustomShape 1"/>
          <p:cNvSpPr/>
          <p:nvPr/>
        </p:nvSpPr>
        <p:spPr>
          <a:xfrm>
            <a:off x="610075" y="1139559"/>
            <a:ext cx="10971849" cy="324268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lvl="1">
              <a:lnSpc>
                <a:spcPct val="250000"/>
              </a:lnSpc>
            </a:pPr>
            <a:r>
              <a:rPr lang="fr-FR" sz="2000" b="1" dirty="0">
                <a:solidFill>
                  <a:srgbClr val="C00000"/>
                </a:solidFill>
                <a:latin typeface="Maiandra GD" panose="020E0502030308020204" pitchFamily="34" charset="0"/>
              </a:rPr>
              <a:t>I - MISSIONS  DU DEPARTEMENT </a:t>
            </a:r>
            <a:r>
              <a:rPr lang="fr-FR" sz="1600" b="1" dirty="0">
                <a:solidFill>
                  <a:srgbClr val="C00000"/>
                </a:solidFill>
                <a:latin typeface="Maiandra GD" panose="020E0502030308020204" pitchFamily="34" charset="0"/>
              </a:rPr>
              <a:t>	</a:t>
            </a:r>
          </a:p>
          <a:p>
            <a:pPr lvl="1">
              <a:lnSpc>
                <a:spcPct val="250000"/>
              </a:lnSpc>
            </a:pPr>
            <a:r>
              <a:rPr lang="fr-FR" sz="2000" b="1" dirty="0">
                <a:solidFill>
                  <a:srgbClr val="C00000"/>
                </a:solidFill>
                <a:latin typeface="Maiandra GD" panose="020E0502030308020204" pitchFamily="34" charset="0"/>
              </a:rPr>
              <a:t>II- PERSPECTIVES 2021 ET PRESENTATION DES ACTIVITES SUR LE PREMIER TRIMESTRE</a:t>
            </a:r>
          </a:p>
          <a:p>
            <a:pPr lvl="1">
              <a:lnSpc>
                <a:spcPct val="250000"/>
              </a:lnSpc>
            </a:pPr>
            <a:r>
              <a:rPr lang="fr-FR" sz="2000" b="1" dirty="0">
                <a:solidFill>
                  <a:srgbClr val="C00000"/>
                </a:solidFill>
                <a:latin typeface="Maiandra GD" panose="020E0502030308020204" pitchFamily="34" charset="0"/>
              </a:rPr>
              <a:t>III- ORGANIGRAMME</a:t>
            </a:r>
          </a:p>
          <a:p>
            <a:pPr>
              <a:lnSpc>
                <a:spcPct val="100000"/>
              </a:lnSpc>
            </a:pPr>
            <a:br>
              <a:rPr dirty="0"/>
            </a:br>
            <a:endParaRPr lang="fr-FR" sz="24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CustomShape 1"/>
          <p:cNvSpPr/>
          <p:nvPr/>
        </p:nvSpPr>
        <p:spPr>
          <a:xfrm>
            <a:off x="838080" y="365040"/>
            <a:ext cx="10513800" cy="1323720"/>
          </a:xfrm>
          <a:prstGeom prst="rect">
            <a:avLst/>
          </a:prstGeom>
          <a:noFill/>
          <a:ln>
            <a:noFill/>
          </a:ln>
        </p:spPr>
        <p:style>
          <a:lnRef idx="0">
            <a:scrgbClr r="0" g="0" b="0"/>
          </a:lnRef>
          <a:fillRef idx="0">
            <a:scrgbClr r="0" g="0" b="0"/>
          </a:fillRef>
          <a:effectRef idx="0">
            <a:scrgbClr r="0" g="0" b="0"/>
          </a:effectRef>
          <a:fontRef idx="minor"/>
        </p:style>
      </p:sp>
      <p:sp>
        <p:nvSpPr>
          <p:cNvPr id="93" name="CustomShape 2"/>
          <p:cNvSpPr/>
          <p:nvPr/>
        </p:nvSpPr>
        <p:spPr>
          <a:xfrm>
            <a:off x="838080" y="1825560"/>
            <a:ext cx="2526840" cy="4349520"/>
          </a:xfrm>
          <a:prstGeom prst="rect">
            <a:avLst/>
          </a:prstGeom>
          <a:noFill/>
          <a:ln>
            <a:noFill/>
          </a:ln>
        </p:spPr>
        <p:style>
          <a:lnRef idx="0">
            <a:scrgbClr r="0" g="0" b="0"/>
          </a:lnRef>
          <a:fillRef idx="0">
            <a:scrgbClr r="0" g="0" b="0"/>
          </a:fillRef>
          <a:effectRef idx="0">
            <a:scrgbClr r="0" g="0" b="0"/>
          </a:effectRef>
          <a:fontRef idx="minor"/>
        </p:style>
      </p:sp>
      <p:sp>
        <p:nvSpPr>
          <p:cNvPr id="94" name="CustomShape 3"/>
          <p:cNvSpPr/>
          <p:nvPr/>
        </p:nvSpPr>
        <p:spPr>
          <a:xfrm>
            <a:off x="3493080" y="1825560"/>
            <a:ext cx="2526840" cy="4349520"/>
          </a:xfrm>
          <a:prstGeom prst="rect">
            <a:avLst/>
          </a:prstGeom>
          <a:noFill/>
          <a:ln>
            <a:noFill/>
          </a:ln>
        </p:spPr>
        <p:style>
          <a:lnRef idx="0">
            <a:scrgbClr r="0" g="0" b="0"/>
          </a:lnRef>
          <a:fillRef idx="0">
            <a:scrgbClr r="0" g="0" b="0"/>
          </a:fillRef>
          <a:effectRef idx="0">
            <a:scrgbClr r="0" g="0" b="0"/>
          </a:effectRef>
          <a:fontRef idx="minor"/>
        </p:style>
      </p:sp>
      <p:sp>
        <p:nvSpPr>
          <p:cNvPr id="95" name="CustomShape 4"/>
          <p:cNvSpPr/>
          <p:nvPr/>
        </p:nvSpPr>
        <p:spPr>
          <a:xfrm>
            <a:off x="2511360" y="43920"/>
            <a:ext cx="5818680" cy="7196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90000"/>
              </a:lnSpc>
            </a:pPr>
            <a:r>
              <a:rPr lang="fr-FR" sz="2400" b="1" strike="noStrike" spc="-1" dirty="0">
                <a:solidFill>
                  <a:srgbClr val="C00000"/>
                </a:solidFill>
                <a:uFill>
                  <a:solidFill>
                    <a:srgbClr val="FFFFFF"/>
                  </a:solidFill>
                </a:uFill>
                <a:latin typeface="Century Gothic"/>
                <a:ea typeface="DejaVu Sans"/>
              </a:rPr>
              <a:t>I – </a:t>
            </a:r>
            <a:r>
              <a:rPr lang="fr-FR" sz="2400" b="1" dirty="0">
                <a:solidFill>
                  <a:srgbClr val="C00000"/>
                </a:solidFill>
                <a:latin typeface="Maiandra GD" panose="020E0502030308020204" pitchFamily="34" charset="0"/>
              </a:rPr>
              <a:t>MISSIONS  DU DEPARTEMENT </a:t>
            </a:r>
            <a:r>
              <a:rPr lang="fr-FR" sz="2400" b="1" strike="noStrike" spc="-1" dirty="0">
                <a:solidFill>
                  <a:srgbClr val="C00000"/>
                </a:solidFill>
                <a:uFill>
                  <a:solidFill>
                    <a:srgbClr val="FFFFFF"/>
                  </a:solidFill>
                </a:uFill>
                <a:latin typeface="Century Gothic"/>
                <a:ea typeface="DejaVu Sans"/>
              </a:rPr>
              <a:t> 2021</a:t>
            </a:r>
            <a:endParaRPr lang="fr-FR" sz="2400" b="0" strike="noStrike" spc="-1" dirty="0">
              <a:solidFill>
                <a:srgbClr val="000000"/>
              </a:solidFill>
              <a:uFill>
                <a:solidFill>
                  <a:srgbClr val="FFFFFF"/>
                </a:solidFill>
              </a:uFill>
              <a:latin typeface="Arial"/>
            </a:endParaRPr>
          </a:p>
        </p:txBody>
      </p:sp>
      <p:sp>
        <p:nvSpPr>
          <p:cNvPr id="96" name="CustomShape 5"/>
          <p:cNvSpPr/>
          <p:nvPr/>
        </p:nvSpPr>
        <p:spPr>
          <a:xfrm>
            <a:off x="838081" y="648000"/>
            <a:ext cx="10513800" cy="56257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indent="20638" algn="just">
              <a:lnSpc>
                <a:spcPct val="150000"/>
              </a:lnSpc>
              <a:buNone/>
            </a:pPr>
            <a:endParaRPr lang="fr-FR" sz="1400" dirty="0">
              <a:latin typeface="Maiandra GD" panose="020E0502030308020204" pitchFamily="34" charset="0"/>
            </a:endParaRPr>
          </a:p>
          <a:p>
            <a:pPr indent="20638" algn="just">
              <a:lnSpc>
                <a:spcPct val="150000"/>
              </a:lnSpc>
              <a:buNone/>
            </a:pPr>
            <a:r>
              <a:rPr lang="fr-FR" sz="1400" dirty="0">
                <a:latin typeface="Maiandra GD" panose="020E0502030308020204" pitchFamily="34" charset="0"/>
              </a:rPr>
              <a:t>Le Département des Systèmes d’Information de Media Contact Benin est ce service qui comme par les années précédentes  a pour mission de mettre à disposition des utilisateurs, des ressources informatiques et audiovisuelles communes afin de les accompagner dans l’atteinte des objectifs de l’entreprise d’une part et d’assuré la sécurité des ressources d’autre part.</a:t>
            </a:r>
          </a:p>
          <a:p>
            <a:pPr indent="20638" algn="just">
              <a:lnSpc>
                <a:spcPct val="170000"/>
              </a:lnSpc>
              <a:buNone/>
            </a:pPr>
            <a:r>
              <a:rPr lang="fr-FR" sz="1400" dirty="0">
                <a:latin typeface="Maiandra GD" panose="020E0502030308020204" pitchFamily="34" charset="0"/>
              </a:rPr>
              <a:t>	</a:t>
            </a:r>
          </a:p>
        </p:txBody>
      </p:sp>
      <p:sp>
        <p:nvSpPr>
          <p:cNvPr id="7" name="CustomShape 4">
            <a:extLst>
              <a:ext uri="{FF2B5EF4-FFF2-40B4-BE49-F238E27FC236}">
                <a16:creationId xmlns:a16="http://schemas.microsoft.com/office/drawing/2014/main" id="{DE2105B5-27FA-4ABE-ABEF-A6F39BCFEA23}"/>
              </a:ext>
            </a:extLst>
          </p:cNvPr>
          <p:cNvSpPr/>
          <p:nvPr/>
        </p:nvSpPr>
        <p:spPr>
          <a:xfrm>
            <a:off x="747252" y="2467572"/>
            <a:ext cx="10707329" cy="7196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90000"/>
              </a:lnSpc>
            </a:pPr>
            <a:r>
              <a:rPr lang="fr-FR" sz="2400" b="1" dirty="0">
                <a:solidFill>
                  <a:srgbClr val="C00000"/>
                </a:solidFill>
                <a:latin typeface="Maiandra GD" panose="020E0502030308020204" pitchFamily="34" charset="0"/>
              </a:rPr>
              <a:t>II – PERSPECTIVES 2021 ET PRESENTATION DES ACTIVITES SUR LE PREMIER TRIMESTRE</a:t>
            </a:r>
          </a:p>
        </p:txBody>
      </p:sp>
      <p:sp>
        <p:nvSpPr>
          <p:cNvPr id="8" name="CustomShape 5">
            <a:extLst>
              <a:ext uri="{FF2B5EF4-FFF2-40B4-BE49-F238E27FC236}">
                <a16:creationId xmlns:a16="http://schemas.microsoft.com/office/drawing/2014/main" id="{F6A68055-107A-4341-8189-39D3A74DA271}"/>
              </a:ext>
            </a:extLst>
          </p:cNvPr>
          <p:cNvSpPr/>
          <p:nvPr/>
        </p:nvSpPr>
        <p:spPr>
          <a:xfrm>
            <a:off x="613845" y="3312542"/>
            <a:ext cx="10738035" cy="3180417"/>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indent="20638" algn="just">
              <a:lnSpc>
                <a:spcPct val="150000"/>
              </a:lnSpc>
              <a:buNone/>
            </a:pPr>
            <a:r>
              <a:rPr lang="fr-FR" sz="1400" spc="-1" dirty="0">
                <a:solidFill>
                  <a:srgbClr val="000000"/>
                </a:solidFill>
                <a:uFill>
                  <a:solidFill>
                    <a:srgbClr val="FFFFFF"/>
                  </a:solidFill>
                </a:uFill>
                <a:latin typeface="Century Gothic"/>
                <a:ea typeface="DejaVu Sans"/>
              </a:rPr>
              <a:t>Pour mener a bien notre mission de garant des technologies nouvelles tout en assurant notre rôle essentiel de sécurité des informations, nous allons donc bâtir notre plan d’action autour des grands axes suivants:</a:t>
            </a:r>
            <a:endParaRPr lang="fr-FR" sz="1800" b="0" i="0" u="none" strike="noStrike" baseline="0" dirty="0">
              <a:solidFill>
                <a:srgbClr val="000000"/>
              </a:solidFill>
              <a:latin typeface="Century Gothic" panose="020B0502020202020204" pitchFamily="34" charset="0"/>
            </a:endParaRPr>
          </a:p>
          <a:p>
            <a:pPr marL="285750" indent="-285750">
              <a:lnSpc>
                <a:spcPct val="150000"/>
              </a:lnSpc>
              <a:buFont typeface="Wingdings" panose="05000000000000000000" pitchFamily="2" charset="2"/>
              <a:buChar char="Ø"/>
            </a:pPr>
            <a:r>
              <a:rPr lang="fr-FR" sz="1800" b="1" i="0" u="none" strike="noStrike" baseline="0" dirty="0">
                <a:latin typeface="Century Gothic" panose="020B0502020202020204" pitchFamily="34" charset="0"/>
              </a:rPr>
              <a:t>Assurer la mise à disposition des outils de production à au moins 95 % </a:t>
            </a:r>
          </a:p>
          <a:p>
            <a:pPr marL="285750" indent="-285750" algn="l">
              <a:lnSpc>
                <a:spcPct val="150000"/>
              </a:lnSpc>
              <a:buFont typeface="Wingdings" panose="05000000000000000000" pitchFamily="2" charset="2"/>
              <a:buChar char="Ø"/>
            </a:pPr>
            <a:r>
              <a:rPr lang="fr-FR" sz="1800" b="1" i="0" u="none" strike="noStrike" baseline="0" dirty="0">
                <a:latin typeface="Century Gothic" panose="020B0502020202020204" pitchFamily="34" charset="0"/>
              </a:rPr>
              <a:t>Veiller à la sécurité des équipements la confidentialité et l’intégrité des données (contre piratage) ; </a:t>
            </a:r>
            <a:endParaRPr lang="fr-FR" dirty="0">
              <a:solidFill>
                <a:srgbClr val="000000"/>
              </a:solidFill>
              <a:latin typeface="Century Gothic" panose="020B0502020202020204" pitchFamily="34" charset="0"/>
            </a:endParaRPr>
          </a:p>
          <a:p>
            <a:pPr marL="285750" indent="-285750" algn="l">
              <a:lnSpc>
                <a:spcPct val="150000"/>
              </a:lnSpc>
              <a:buFont typeface="Wingdings" panose="05000000000000000000" pitchFamily="2" charset="2"/>
              <a:buChar char="Ø"/>
            </a:pPr>
            <a:r>
              <a:rPr lang="fr-FR" sz="1800" b="1" i="0" u="none" strike="noStrike" baseline="0" dirty="0">
                <a:latin typeface="Century Gothic" panose="020B0502020202020204" pitchFamily="34" charset="0"/>
              </a:rPr>
              <a:t>Taux et délais moyen de traitement des requêtes des utilisateurs; </a:t>
            </a:r>
          </a:p>
          <a:p>
            <a:pPr marL="285750" indent="-285750" algn="l">
              <a:lnSpc>
                <a:spcPct val="150000"/>
              </a:lnSpc>
              <a:buFont typeface="Wingdings" panose="05000000000000000000" pitchFamily="2" charset="2"/>
              <a:buChar char="Ø"/>
            </a:pPr>
            <a:r>
              <a:rPr lang="fr-FR" sz="1800" b="1" i="0" u="none" strike="noStrike" baseline="0" dirty="0">
                <a:latin typeface="Century Gothic" panose="020B0502020202020204" pitchFamily="34" charset="0"/>
              </a:rPr>
              <a:t>Veiller à la montée en compétences de l’équipe </a:t>
            </a:r>
          </a:p>
          <a:p>
            <a:pPr marL="285750" indent="-285750" algn="l">
              <a:lnSpc>
                <a:spcPct val="150000"/>
              </a:lnSpc>
              <a:buFont typeface="Wingdings" panose="05000000000000000000" pitchFamily="2" charset="2"/>
              <a:buChar char="Ø"/>
            </a:pPr>
            <a:r>
              <a:rPr lang="fr-FR" sz="1800" b="1" i="0" u="none" strike="noStrike" baseline="0" dirty="0">
                <a:latin typeface="Century Gothic" panose="020B0502020202020204" pitchFamily="34" charset="0"/>
              </a:rPr>
              <a:t>Accompagner la direction dans l’exécution des nouveaux contrats </a:t>
            </a:r>
            <a:endParaRPr lang="fr-FR" sz="1400" b="1" spc="-1" dirty="0">
              <a:solidFill>
                <a:srgbClr val="000000"/>
              </a:solidFill>
              <a:uFill>
                <a:solidFill>
                  <a:srgbClr val="FFFFFF"/>
                </a:solidFill>
              </a:uFill>
              <a:latin typeface="Century Gothic"/>
            </a:endParaRPr>
          </a:p>
        </p:txBody>
      </p:sp>
    </p:spTree>
    <p:extLst>
      <p:ext uri="{BB962C8B-B14F-4D97-AF65-F5344CB8AC3E}">
        <p14:creationId xmlns:p14="http://schemas.microsoft.com/office/powerpoint/2010/main" val="337121010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CustomShape 1"/>
          <p:cNvSpPr/>
          <p:nvPr/>
        </p:nvSpPr>
        <p:spPr>
          <a:xfrm>
            <a:off x="838080" y="365040"/>
            <a:ext cx="10513800" cy="1323720"/>
          </a:xfrm>
          <a:prstGeom prst="rect">
            <a:avLst/>
          </a:prstGeom>
          <a:noFill/>
          <a:ln>
            <a:noFill/>
          </a:ln>
        </p:spPr>
        <p:style>
          <a:lnRef idx="0">
            <a:scrgbClr r="0" g="0" b="0"/>
          </a:lnRef>
          <a:fillRef idx="0">
            <a:scrgbClr r="0" g="0" b="0"/>
          </a:fillRef>
          <a:effectRef idx="0">
            <a:scrgbClr r="0" g="0" b="0"/>
          </a:effectRef>
          <a:fontRef idx="minor"/>
        </p:style>
      </p:sp>
      <p:sp>
        <p:nvSpPr>
          <p:cNvPr id="93" name="CustomShape 2"/>
          <p:cNvSpPr/>
          <p:nvPr/>
        </p:nvSpPr>
        <p:spPr>
          <a:xfrm>
            <a:off x="838080" y="1825560"/>
            <a:ext cx="2526840" cy="4349520"/>
          </a:xfrm>
          <a:prstGeom prst="rect">
            <a:avLst/>
          </a:prstGeom>
          <a:noFill/>
          <a:ln>
            <a:noFill/>
          </a:ln>
        </p:spPr>
        <p:style>
          <a:lnRef idx="0">
            <a:scrgbClr r="0" g="0" b="0"/>
          </a:lnRef>
          <a:fillRef idx="0">
            <a:scrgbClr r="0" g="0" b="0"/>
          </a:fillRef>
          <a:effectRef idx="0">
            <a:scrgbClr r="0" g="0" b="0"/>
          </a:effectRef>
          <a:fontRef idx="minor"/>
        </p:style>
      </p:sp>
      <p:sp>
        <p:nvSpPr>
          <p:cNvPr id="94" name="CustomShape 3"/>
          <p:cNvSpPr/>
          <p:nvPr/>
        </p:nvSpPr>
        <p:spPr>
          <a:xfrm>
            <a:off x="3493080" y="1825560"/>
            <a:ext cx="2526840" cy="4349520"/>
          </a:xfrm>
          <a:prstGeom prst="rect">
            <a:avLst/>
          </a:prstGeom>
          <a:noFill/>
          <a:ln>
            <a:noFill/>
          </a:ln>
        </p:spPr>
        <p:style>
          <a:lnRef idx="0">
            <a:scrgbClr r="0" g="0" b="0"/>
          </a:lnRef>
          <a:fillRef idx="0">
            <a:scrgbClr r="0" g="0" b="0"/>
          </a:fillRef>
          <a:effectRef idx="0">
            <a:scrgbClr r="0" g="0" b="0"/>
          </a:effectRef>
          <a:fontRef idx="minor"/>
        </p:style>
      </p:sp>
      <p:sp>
        <p:nvSpPr>
          <p:cNvPr id="96" name="CustomShape 5"/>
          <p:cNvSpPr/>
          <p:nvPr/>
        </p:nvSpPr>
        <p:spPr>
          <a:xfrm>
            <a:off x="838080" y="1327354"/>
            <a:ext cx="10738035" cy="4946365"/>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marL="0" lvl="3" algn="just">
              <a:lnSpc>
                <a:spcPct val="170000"/>
              </a:lnSpc>
            </a:pPr>
            <a:r>
              <a:rPr lang="fr-FR" sz="1400" strike="noStrike" spc="-1" dirty="0">
                <a:solidFill>
                  <a:srgbClr val="000000"/>
                </a:solidFill>
                <a:uFill>
                  <a:solidFill>
                    <a:srgbClr val="FFFFFF"/>
                  </a:solidFill>
                </a:uFill>
                <a:latin typeface="Century Gothic"/>
              </a:rPr>
              <a:t>Le </a:t>
            </a:r>
            <a:r>
              <a:rPr lang="fr-FR" sz="1400" spc="-1" dirty="0">
                <a:solidFill>
                  <a:srgbClr val="000000"/>
                </a:solidFill>
                <a:uFill>
                  <a:solidFill>
                    <a:srgbClr val="FFFFFF"/>
                  </a:solidFill>
                </a:uFill>
                <a:latin typeface="Century Gothic"/>
              </a:rPr>
              <a:t>1</a:t>
            </a:r>
            <a:r>
              <a:rPr lang="fr-FR" sz="1400" spc="-1" baseline="30000" dirty="0">
                <a:solidFill>
                  <a:srgbClr val="000000"/>
                </a:solidFill>
                <a:uFill>
                  <a:solidFill>
                    <a:srgbClr val="FFFFFF"/>
                  </a:solidFill>
                </a:uFill>
                <a:latin typeface="Century Gothic"/>
              </a:rPr>
              <a:t>er</a:t>
            </a:r>
            <a:r>
              <a:rPr lang="fr-FR" sz="1400" spc="-1" dirty="0">
                <a:solidFill>
                  <a:srgbClr val="000000"/>
                </a:solidFill>
                <a:uFill>
                  <a:solidFill>
                    <a:srgbClr val="FFFFFF"/>
                  </a:solidFill>
                </a:uFill>
                <a:latin typeface="Century Gothic"/>
              </a:rPr>
              <a:t> trimestre de 2021 sera consacré essentiellement aux deux premiers objectifs :</a:t>
            </a:r>
          </a:p>
          <a:p>
            <a:pPr marL="0" lvl="3" algn="just">
              <a:lnSpc>
                <a:spcPct val="170000"/>
              </a:lnSpc>
            </a:pPr>
            <a:endParaRPr lang="fr-FR" sz="1400" spc="-1" dirty="0">
              <a:solidFill>
                <a:srgbClr val="000000"/>
              </a:solidFill>
              <a:uFill>
                <a:solidFill>
                  <a:srgbClr val="FFFFFF"/>
                </a:solidFill>
              </a:uFill>
              <a:latin typeface="Century Gothic"/>
            </a:endParaRPr>
          </a:p>
          <a:p>
            <a:pPr marL="285750" indent="-285750">
              <a:lnSpc>
                <a:spcPct val="150000"/>
              </a:lnSpc>
              <a:buFont typeface="Wingdings" panose="05000000000000000000" pitchFamily="2" charset="2"/>
              <a:buChar char="Ø"/>
            </a:pPr>
            <a:r>
              <a:rPr lang="fr-FR" sz="1400" b="1" spc="-1" dirty="0">
                <a:solidFill>
                  <a:srgbClr val="000000"/>
                </a:solidFill>
                <a:uFill>
                  <a:solidFill>
                    <a:srgbClr val="FFFFFF"/>
                  </a:solidFill>
                </a:uFill>
                <a:latin typeface="Century Gothic"/>
              </a:rPr>
              <a:t>ASSURER LA MISE À DISPOSITION DES OUTILS DE PRODUCTION À AU MOINS 95 % </a:t>
            </a:r>
          </a:p>
          <a:p>
            <a:pPr>
              <a:lnSpc>
                <a:spcPct val="150000"/>
              </a:lnSpc>
            </a:pPr>
            <a:endParaRPr lang="fr-FR" sz="1400" b="1" spc="-1" dirty="0">
              <a:solidFill>
                <a:srgbClr val="000000"/>
              </a:solidFill>
              <a:uFill>
                <a:solidFill>
                  <a:srgbClr val="FFFFFF"/>
                </a:solidFill>
              </a:uFill>
              <a:latin typeface="Century Gothic"/>
            </a:endParaRPr>
          </a:p>
          <a:p>
            <a:pPr>
              <a:lnSpc>
                <a:spcPct val="150000"/>
              </a:lnSpc>
            </a:pPr>
            <a:r>
              <a:rPr lang="fr-FR" sz="1400" spc="-1" dirty="0">
                <a:solidFill>
                  <a:srgbClr val="000000"/>
                </a:solidFill>
                <a:uFill>
                  <a:solidFill>
                    <a:srgbClr val="FFFFFF"/>
                  </a:solidFill>
                </a:uFill>
                <a:latin typeface="Century Gothic"/>
              </a:rPr>
              <a:t>Un très fort taux de mise à disposition des outils de production implique une meilleur qualité et compétence de l’équipe support. Pour mener a bien cette mission et impliqué toute l’équipe de la DSI afin d’attendre cette mission et mesurer leur performance , nous comptons responsabilisé chaque acteur de la DSI en fonction des différents tickets que nous recevons. C’est-à-dire chaque membre de la DSI sera le </a:t>
            </a:r>
            <a:r>
              <a:rPr lang="fr-FR" sz="1400" spc="-1" dirty="0" err="1">
                <a:solidFill>
                  <a:srgbClr val="000000"/>
                </a:solidFill>
                <a:uFill>
                  <a:solidFill>
                    <a:srgbClr val="FFFFFF"/>
                  </a:solidFill>
                </a:uFill>
                <a:latin typeface="Century Gothic"/>
              </a:rPr>
              <a:t>owner</a:t>
            </a:r>
            <a:r>
              <a:rPr lang="fr-FR" sz="1400" spc="-1" dirty="0">
                <a:solidFill>
                  <a:srgbClr val="000000"/>
                </a:solidFill>
                <a:uFill>
                  <a:solidFill>
                    <a:srgbClr val="FFFFFF"/>
                  </a:solidFill>
                </a:uFill>
                <a:latin typeface="Century Gothic"/>
              </a:rPr>
              <a:t> d’une catégorie de ticket donnée. </a:t>
            </a:r>
          </a:p>
          <a:p>
            <a:pPr>
              <a:lnSpc>
                <a:spcPct val="150000"/>
              </a:lnSpc>
            </a:pPr>
            <a:r>
              <a:rPr lang="fr-FR" sz="1400" spc="-1" dirty="0">
                <a:solidFill>
                  <a:srgbClr val="000000"/>
                </a:solidFill>
                <a:uFill>
                  <a:solidFill>
                    <a:srgbClr val="FFFFFF"/>
                  </a:solidFill>
                </a:uFill>
                <a:latin typeface="Century Gothic"/>
              </a:rPr>
              <a:t>Cela permettra non seulement d’obtenir l’implication totale de la ressources IT mais aussi lui demander de mettre en place des moyens et mesures afin d’assumer pleinement sa mission.</a:t>
            </a:r>
          </a:p>
          <a:p>
            <a:pPr>
              <a:lnSpc>
                <a:spcPct val="150000"/>
              </a:lnSpc>
            </a:pPr>
            <a:r>
              <a:rPr lang="fr-FR" sz="1400" spc="-1" dirty="0">
                <a:solidFill>
                  <a:srgbClr val="000000"/>
                </a:solidFill>
                <a:uFill>
                  <a:solidFill>
                    <a:srgbClr val="FFFFFF"/>
                  </a:solidFill>
                </a:uFill>
                <a:latin typeface="Century Gothic"/>
              </a:rPr>
              <a:t>Une cartographie des outils ainsi qu’un tableau de bord de suivi sera mise en place afin de suivre et accompagner (sensibilisation, formation) ce collaborateur IT qui ne sera dans le besoin.</a:t>
            </a:r>
          </a:p>
          <a:p>
            <a:pPr>
              <a:lnSpc>
                <a:spcPct val="150000"/>
              </a:lnSpc>
            </a:pPr>
            <a:r>
              <a:rPr lang="fr-FR" sz="1400" spc="-1" dirty="0">
                <a:solidFill>
                  <a:srgbClr val="000000"/>
                </a:solidFill>
                <a:uFill>
                  <a:solidFill>
                    <a:srgbClr val="FFFFFF"/>
                  </a:solidFill>
                </a:uFill>
                <a:latin typeface="Century Gothic"/>
              </a:rPr>
              <a:t>Un point d’honneur, ce premier trimestre, sera de miser sur le développement des compétences des collaborateurs et un peu moins sur le temps de résolution.</a:t>
            </a:r>
          </a:p>
          <a:p>
            <a:pPr>
              <a:lnSpc>
                <a:spcPct val="150000"/>
              </a:lnSpc>
            </a:pPr>
            <a:endParaRPr lang="fr-FR" sz="1400" spc="-1" dirty="0">
              <a:solidFill>
                <a:srgbClr val="000000"/>
              </a:solidFill>
              <a:uFill>
                <a:solidFill>
                  <a:srgbClr val="FFFFFF"/>
                </a:solidFill>
              </a:uFill>
              <a:latin typeface="Century Gothic"/>
            </a:endParaRPr>
          </a:p>
        </p:txBody>
      </p:sp>
      <p:sp>
        <p:nvSpPr>
          <p:cNvPr id="7" name="CustomShape 4">
            <a:extLst>
              <a:ext uri="{FF2B5EF4-FFF2-40B4-BE49-F238E27FC236}">
                <a16:creationId xmlns:a16="http://schemas.microsoft.com/office/drawing/2014/main" id="{10BE8CD4-CB87-484C-B050-541BA7D1E904}"/>
              </a:ext>
            </a:extLst>
          </p:cNvPr>
          <p:cNvSpPr/>
          <p:nvPr/>
        </p:nvSpPr>
        <p:spPr>
          <a:xfrm>
            <a:off x="741315" y="146700"/>
            <a:ext cx="10707329" cy="7196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90000"/>
              </a:lnSpc>
            </a:pPr>
            <a:r>
              <a:rPr lang="fr-FR" sz="2400" b="1" dirty="0">
                <a:solidFill>
                  <a:srgbClr val="C00000"/>
                </a:solidFill>
                <a:latin typeface="Maiandra GD" panose="020E0502030308020204" pitchFamily="34" charset="0"/>
              </a:rPr>
              <a:t>II – PERSPECTIVES 2021 ET PRESENTATION DES ACTIVITES SUR LE PREMIER TRIMESTRE (suite)</a:t>
            </a:r>
          </a:p>
        </p:txBody>
      </p:sp>
    </p:spTree>
    <p:extLst>
      <p:ext uri="{BB962C8B-B14F-4D97-AF65-F5344CB8AC3E}">
        <p14:creationId xmlns:p14="http://schemas.microsoft.com/office/powerpoint/2010/main" val="50377900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CustomShape 1"/>
          <p:cNvSpPr/>
          <p:nvPr/>
        </p:nvSpPr>
        <p:spPr>
          <a:xfrm>
            <a:off x="838080" y="365040"/>
            <a:ext cx="10513800" cy="1323720"/>
          </a:xfrm>
          <a:prstGeom prst="rect">
            <a:avLst/>
          </a:prstGeom>
          <a:noFill/>
          <a:ln>
            <a:noFill/>
          </a:ln>
        </p:spPr>
        <p:style>
          <a:lnRef idx="0">
            <a:scrgbClr r="0" g="0" b="0"/>
          </a:lnRef>
          <a:fillRef idx="0">
            <a:scrgbClr r="0" g="0" b="0"/>
          </a:fillRef>
          <a:effectRef idx="0">
            <a:scrgbClr r="0" g="0" b="0"/>
          </a:effectRef>
          <a:fontRef idx="minor"/>
        </p:style>
      </p:sp>
      <p:sp>
        <p:nvSpPr>
          <p:cNvPr id="93" name="CustomShape 2"/>
          <p:cNvSpPr/>
          <p:nvPr/>
        </p:nvSpPr>
        <p:spPr>
          <a:xfrm>
            <a:off x="838080" y="1825560"/>
            <a:ext cx="2526840" cy="4349520"/>
          </a:xfrm>
          <a:prstGeom prst="rect">
            <a:avLst/>
          </a:prstGeom>
          <a:noFill/>
          <a:ln>
            <a:noFill/>
          </a:ln>
        </p:spPr>
        <p:style>
          <a:lnRef idx="0">
            <a:scrgbClr r="0" g="0" b="0"/>
          </a:lnRef>
          <a:fillRef idx="0">
            <a:scrgbClr r="0" g="0" b="0"/>
          </a:fillRef>
          <a:effectRef idx="0">
            <a:scrgbClr r="0" g="0" b="0"/>
          </a:effectRef>
          <a:fontRef idx="minor"/>
        </p:style>
      </p:sp>
      <p:sp>
        <p:nvSpPr>
          <p:cNvPr id="94" name="CustomShape 3"/>
          <p:cNvSpPr/>
          <p:nvPr/>
        </p:nvSpPr>
        <p:spPr>
          <a:xfrm>
            <a:off x="3493080" y="1825560"/>
            <a:ext cx="2526840" cy="4349520"/>
          </a:xfrm>
          <a:prstGeom prst="rect">
            <a:avLst/>
          </a:prstGeom>
          <a:noFill/>
          <a:ln>
            <a:noFill/>
          </a:ln>
        </p:spPr>
        <p:style>
          <a:lnRef idx="0">
            <a:scrgbClr r="0" g="0" b="0"/>
          </a:lnRef>
          <a:fillRef idx="0">
            <a:scrgbClr r="0" g="0" b="0"/>
          </a:fillRef>
          <a:effectRef idx="0">
            <a:scrgbClr r="0" g="0" b="0"/>
          </a:effectRef>
          <a:fontRef idx="minor"/>
        </p:style>
      </p:sp>
      <p:sp>
        <p:nvSpPr>
          <p:cNvPr id="96" name="CustomShape 5"/>
          <p:cNvSpPr/>
          <p:nvPr/>
        </p:nvSpPr>
        <p:spPr>
          <a:xfrm>
            <a:off x="838080" y="1084680"/>
            <a:ext cx="10738035" cy="54082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marL="285750" indent="-285750" algn="l">
              <a:lnSpc>
                <a:spcPct val="150000"/>
              </a:lnSpc>
              <a:buFont typeface="Wingdings" panose="05000000000000000000" pitchFamily="2" charset="2"/>
              <a:buChar char="Ø"/>
            </a:pPr>
            <a:r>
              <a:rPr lang="fr-FR" sz="1400" b="1" spc="-1" dirty="0">
                <a:solidFill>
                  <a:srgbClr val="000000"/>
                </a:solidFill>
                <a:uFill>
                  <a:solidFill>
                    <a:srgbClr val="FFFFFF"/>
                  </a:solidFill>
                </a:uFill>
                <a:latin typeface="Century Gothic"/>
              </a:rPr>
              <a:t>VEILLER À LA SÉCURITÉ DES ÉQUIPEMENTS LA CONFIDENTIALITÉ ET L’INTÉGRITÉ DES DONNÉES (CONTRE PIRATAGE) ; </a:t>
            </a:r>
          </a:p>
          <a:p>
            <a:pPr marL="0" lvl="3" algn="just">
              <a:lnSpc>
                <a:spcPct val="170000"/>
              </a:lnSpc>
            </a:pPr>
            <a:r>
              <a:rPr lang="fr-FR" sz="1400" spc="-1" dirty="0">
                <a:solidFill>
                  <a:srgbClr val="000000"/>
                </a:solidFill>
                <a:uFill>
                  <a:solidFill>
                    <a:srgbClr val="FFFFFF"/>
                  </a:solidFill>
                </a:uFill>
                <a:latin typeface="Century Gothic"/>
              </a:rPr>
              <a:t>Cela implique que la DSI doit se doter des procédures et moyens qui respectent les normes en matière de sécurité. Pour cela, deux points seront développés par la DSI au cours de ce premier trimestre : </a:t>
            </a:r>
          </a:p>
          <a:p>
            <a:pPr marL="0" lvl="3" algn="just">
              <a:lnSpc>
                <a:spcPct val="170000"/>
              </a:lnSpc>
            </a:pPr>
            <a:endParaRPr lang="fr-FR" sz="1400" spc="-1" dirty="0">
              <a:solidFill>
                <a:srgbClr val="000000"/>
              </a:solidFill>
              <a:uFill>
                <a:solidFill>
                  <a:srgbClr val="FFFFFF"/>
                </a:solidFill>
              </a:uFill>
              <a:latin typeface="Century Gothic"/>
            </a:endParaRPr>
          </a:p>
          <a:p>
            <a:pPr marL="1657350" lvl="3" indent="-285750" algn="just">
              <a:lnSpc>
                <a:spcPct val="170000"/>
              </a:lnSpc>
              <a:buFont typeface="Arial" panose="020B0604020202020204" pitchFamily="34" charset="0"/>
              <a:buChar char="•"/>
            </a:pPr>
            <a:r>
              <a:rPr lang="fr-FR" sz="1400" b="1" spc="-1" dirty="0">
                <a:solidFill>
                  <a:srgbClr val="000000"/>
                </a:solidFill>
                <a:uFill>
                  <a:solidFill>
                    <a:srgbClr val="FFFFFF"/>
                  </a:solidFill>
                </a:uFill>
                <a:latin typeface="Century Gothic"/>
              </a:rPr>
              <a:t>MISE EN PLACE DES NORMES ET PROCÉDURE DE SÉCURITÉ INFORMATIQUE;</a:t>
            </a:r>
          </a:p>
          <a:p>
            <a:pPr marL="0" lvl="3" algn="just">
              <a:lnSpc>
                <a:spcPct val="170000"/>
              </a:lnSpc>
            </a:pPr>
            <a:r>
              <a:rPr lang="fr-FR" sz="1400" spc="-1" dirty="0">
                <a:solidFill>
                  <a:srgbClr val="000000"/>
                </a:solidFill>
                <a:uFill>
                  <a:solidFill>
                    <a:srgbClr val="FFFFFF"/>
                  </a:solidFill>
                </a:uFill>
                <a:latin typeface="Century Gothic"/>
              </a:rPr>
              <a:t>Cela passe pas :</a:t>
            </a:r>
          </a:p>
          <a:p>
            <a:pPr marL="285750" lvl="3" indent="-285750" algn="just">
              <a:lnSpc>
                <a:spcPct val="170000"/>
              </a:lnSpc>
              <a:buFont typeface="Wingdings" panose="05000000000000000000" pitchFamily="2" charset="2"/>
              <a:buChar char="ü"/>
            </a:pPr>
            <a:r>
              <a:rPr lang="fr-FR" sz="1400" spc="-1" dirty="0">
                <a:solidFill>
                  <a:srgbClr val="000000"/>
                </a:solidFill>
                <a:uFill>
                  <a:solidFill>
                    <a:srgbClr val="FFFFFF"/>
                  </a:solidFill>
                </a:uFill>
                <a:latin typeface="Century Gothic"/>
              </a:rPr>
              <a:t>La mise en place d’une charte utilisateur adopté et mise à la connaissance de tous les utilisateurs sur leur droit et devoir  sur l’utilisation des outils informatique mise a leur disposition.  </a:t>
            </a:r>
          </a:p>
          <a:p>
            <a:pPr marL="285750" lvl="3" indent="-285750" algn="just">
              <a:lnSpc>
                <a:spcPct val="170000"/>
              </a:lnSpc>
              <a:buFont typeface="Wingdings" panose="05000000000000000000" pitchFamily="2" charset="2"/>
              <a:buChar char="ü"/>
            </a:pPr>
            <a:r>
              <a:rPr lang="fr-FR" sz="1400" spc="-1" dirty="0">
                <a:solidFill>
                  <a:srgbClr val="000000"/>
                </a:solidFill>
                <a:uFill>
                  <a:solidFill>
                    <a:srgbClr val="FFFFFF"/>
                  </a:solidFill>
                </a:uFill>
                <a:latin typeface="Century Gothic"/>
              </a:rPr>
              <a:t>Mise en place d’une procédure de gestion des entrées et départ en collaboration avec les Ressources Humaines  (création et désactivation des accès des utilisateurs).</a:t>
            </a:r>
          </a:p>
          <a:p>
            <a:pPr marL="285750" lvl="3" indent="-285750" algn="just">
              <a:lnSpc>
                <a:spcPct val="170000"/>
              </a:lnSpc>
              <a:buFont typeface="Wingdings" panose="05000000000000000000" pitchFamily="2" charset="2"/>
              <a:buChar char="ü"/>
            </a:pPr>
            <a:r>
              <a:rPr lang="fr-FR" sz="1400" spc="-1" dirty="0">
                <a:solidFill>
                  <a:srgbClr val="000000"/>
                </a:solidFill>
                <a:uFill>
                  <a:solidFill>
                    <a:srgbClr val="FFFFFF"/>
                  </a:solidFill>
                </a:uFill>
                <a:latin typeface="Century Gothic"/>
              </a:rPr>
              <a:t>Mise en pace d’une procédure de mise au rebut des matériels informatique;</a:t>
            </a:r>
          </a:p>
          <a:p>
            <a:pPr marL="285750" lvl="3" indent="-285750" algn="just">
              <a:lnSpc>
                <a:spcPct val="170000"/>
              </a:lnSpc>
              <a:buFont typeface="Wingdings" panose="05000000000000000000" pitchFamily="2" charset="2"/>
              <a:buChar char="ü"/>
            </a:pPr>
            <a:r>
              <a:rPr lang="fr-FR" sz="1400" spc="-1" dirty="0">
                <a:solidFill>
                  <a:srgbClr val="000000"/>
                </a:solidFill>
                <a:uFill>
                  <a:solidFill>
                    <a:srgbClr val="FFFFFF"/>
                  </a:solidFill>
                </a:uFill>
                <a:latin typeface="Century Gothic"/>
              </a:rPr>
              <a:t>Mise en place d’une procédure d’accès et moyens de traçabilité;</a:t>
            </a:r>
          </a:p>
          <a:p>
            <a:pPr marL="285750" lvl="3" indent="-285750" algn="just">
              <a:lnSpc>
                <a:spcPct val="170000"/>
              </a:lnSpc>
              <a:buFont typeface="Wingdings" panose="05000000000000000000" pitchFamily="2" charset="2"/>
              <a:buChar char="ü"/>
            </a:pPr>
            <a:r>
              <a:rPr lang="fr-FR" sz="1400" spc="-1" dirty="0">
                <a:solidFill>
                  <a:srgbClr val="000000"/>
                </a:solidFill>
                <a:uFill>
                  <a:solidFill>
                    <a:srgbClr val="FFFFFF"/>
                  </a:solidFill>
                </a:uFill>
                <a:latin typeface="Century Gothic"/>
              </a:rPr>
              <a:t>Mise en place d’un planning de formation et sensibilisation des ressources IT sur la politique de sécurité;</a:t>
            </a:r>
            <a:endParaRPr lang="fr-FR" sz="1400" strike="noStrike" spc="-1" dirty="0">
              <a:solidFill>
                <a:srgbClr val="000000"/>
              </a:solidFill>
              <a:uFill>
                <a:solidFill>
                  <a:srgbClr val="FFFFFF"/>
                </a:solidFill>
              </a:uFill>
              <a:latin typeface="Century Gothic"/>
            </a:endParaRPr>
          </a:p>
        </p:txBody>
      </p:sp>
      <p:sp>
        <p:nvSpPr>
          <p:cNvPr id="7" name="CustomShape 4">
            <a:extLst>
              <a:ext uri="{FF2B5EF4-FFF2-40B4-BE49-F238E27FC236}">
                <a16:creationId xmlns:a16="http://schemas.microsoft.com/office/drawing/2014/main" id="{10BE8CD4-CB87-484C-B050-541BA7D1E904}"/>
              </a:ext>
            </a:extLst>
          </p:cNvPr>
          <p:cNvSpPr/>
          <p:nvPr/>
        </p:nvSpPr>
        <p:spPr>
          <a:xfrm>
            <a:off x="741315" y="146700"/>
            <a:ext cx="10707329" cy="7196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90000"/>
              </a:lnSpc>
            </a:pPr>
            <a:r>
              <a:rPr lang="fr-FR" sz="2400" b="1" dirty="0">
                <a:solidFill>
                  <a:srgbClr val="C00000"/>
                </a:solidFill>
                <a:latin typeface="Maiandra GD" panose="020E0502030308020204" pitchFamily="34" charset="0"/>
              </a:rPr>
              <a:t>II – PERSPECTIVES 2021 ET PRESENTATION DES ACTIVITES SUR LE PREMIER TRIMESTRE (suite)</a:t>
            </a:r>
          </a:p>
        </p:txBody>
      </p:sp>
    </p:spTree>
    <p:extLst>
      <p:ext uri="{BB962C8B-B14F-4D97-AF65-F5344CB8AC3E}">
        <p14:creationId xmlns:p14="http://schemas.microsoft.com/office/powerpoint/2010/main" val="201237977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CustomShape 1"/>
          <p:cNvSpPr/>
          <p:nvPr/>
        </p:nvSpPr>
        <p:spPr>
          <a:xfrm>
            <a:off x="838080" y="365040"/>
            <a:ext cx="10513800" cy="1323720"/>
          </a:xfrm>
          <a:prstGeom prst="rect">
            <a:avLst/>
          </a:prstGeom>
          <a:noFill/>
          <a:ln>
            <a:noFill/>
          </a:ln>
        </p:spPr>
        <p:style>
          <a:lnRef idx="0">
            <a:scrgbClr r="0" g="0" b="0"/>
          </a:lnRef>
          <a:fillRef idx="0">
            <a:scrgbClr r="0" g="0" b="0"/>
          </a:fillRef>
          <a:effectRef idx="0">
            <a:scrgbClr r="0" g="0" b="0"/>
          </a:effectRef>
          <a:fontRef idx="minor"/>
        </p:style>
      </p:sp>
      <p:sp>
        <p:nvSpPr>
          <p:cNvPr id="122" name="CustomShape 2"/>
          <p:cNvSpPr/>
          <p:nvPr/>
        </p:nvSpPr>
        <p:spPr>
          <a:xfrm>
            <a:off x="838080" y="1825560"/>
            <a:ext cx="2526840" cy="4349520"/>
          </a:xfrm>
          <a:prstGeom prst="rect">
            <a:avLst/>
          </a:prstGeom>
          <a:noFill/>
          <a:ln>
            <a:noFill/>
          </a:ln>
        </p:spPr>
        <p:style>
          <a:lnRef idx="0">
            <a:scrgbClr r="0" g="0" b="0"/>
          </a:lnRef>
          <a:fillRef idx="0">
            <a:scrgbClr r="0" g="0" b="0"/>
          </a:fillRef>
          <a:effectRef idx="0">
            <a:scrgbClr r="0" g="0" b="0"/>
          </a:effectRef>
          <a:fontRef idx="minor"/>
        </p:style>
      </p:sp>
      <p:sp>
        <p:nvSpPr>
          <p:cNvPr id="123" name="CustomShape 3"/>
          <p:cNvSpPr/>
          <p:nvPr/>
        </p:nvSpPr>
        <p:spPr>
          <a:xfrm>
            <a:off x="3493080" y="1825560"/>
            <a:ext cx="2526840" cy="4349520"/>
          </a:xfrm>
          <a:prstGeom prst="rect">
            <a:avLst/>
          </a:prstGeom>
          <a:noFill/>
          <a:ln>
            <a:noFill/>
          </a:ln>
        </p:spPr>
        <p:style>
          <a:lnRef idx="0">
            <a:scrgbClr r="0" g="0" b="0"/>
          </a:lnRef>
          <a:fillRef idx="0">
            <a:scrgbClr r="0" g="0" b="0"/>
          </a:fillRef>
          <a:effectRef idx="0">
            <a:scrgbClr r="0" g="0" b="0"/>
          </a:effectRef>
          <a:fontRef idx="minor"/>
        </p:style>
      </p:sp>
      <p:sp>
        <p:nvSpPr>
          <p:cNvPr id="6" name="CustomShape 4">
            <a:extLst>
              <a:ext uri="{FF2B5EF4-FFF2-40B4-BE49-F238E27FC236}">
                <a16:creationId xmlns:a16="http://schemas.microsoft.com/office/drawing/2014/main" id="{C6AC17A1-6FF9-42C9-AC94-D109E845A277}"/>
              </a:ext>
            </a:extLst>
          </p:cNvPr>
          <p:cNvSpPr/>
          <p:nvPr/>
        </p:nvSpPr>
        <p:spPr>
          <a:xfrm>
            <a:off x="741315" y="146700"/>
            <a:ext cx="10707329" cy="7196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90000"/>
              </a:lnSpc>
            </a:pPr>
            <a:r>
              <a:rPr lang="fr-FR" sz="2400" b="1" dirty="0">
                <a:solidFill>
                  <a:srgbClr val="C00000"/>
                </a:solidFill>
                <a:latin typeface="Maiandra GD" panose="020E0502030308020204" pitchFamily="34" charset="0"/>
              </a:rPr>
              <a:t>II – PERSPECTIVES 2021 ET PRESENTATION DES ACTIVITES SUR LE PREMIER TRIMESTRE (suite)</a:t>
            </a:r>
          </a:p>
        </p:txBody>
      </p:sp>
      <p:sp>
        <p:nvSpPr>
          <p:cNvPr id="7" name="CustomShape 5">
            <a:extLst>
              <a:ext uri="{FF2B5EF4-FFF2-40B4-BE49-F238E27FC236}">
                <a16:creationId xmlns:a16="http://schemas.microsoft.com/office/drawing/2014/main" id="{35354B1F-2366-45F0-9706-C0FFE4DB478E}"/>
              </a:ext>
            </a:extLst>
          </p:cNvPr>
          <p:cNvSpPr/>
          <p:nvPr/>
        </p:nvSpPr>
        <p:spPr>
          <a:xfrm>
            <a:off x="838080" y="1327354"/>
            <a:ext cx="10738035" cy="4946365"/>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marL="285750" lvl="3" indent="-285750" algn="just">
              <a:lnSpc>
                <a:spcPct val="170000"/>
              </a:lnSpc>
              <a:buFont typeface="Wingdings" panose="05000000000000000000" pitchFamily="2" charset="2"/>
              <a:buChar char="ü"/>
            </a:pPr>
            <a:r>
              <a:rPr lang="fr-FR" sz="1400" spc="-1" dirty="0">
                <a:solidFill>
                  <a:srgbClr val="000000"/>
                </a:solidFill>
                <a:uFill>
                  <a:solidFill>
                    <a:srgbClr val="FFFFFF"/>
                  </a:solidFill>
                </a:uFill>
                <a:latin typeface="Century Gothic"/>
              </a:rPr>
              <a:t>Mise en place d’un planning de formation et de sensibilisation des utilisateurs sur la charte utilisateur et les différents risque sur la sécurité informatique (</a:t>
            </a:r>
            <a:r>
              <a:rPr lang="fr-FR" sz="1400" spc="-1" dirty="0">
                <a:solidFill>
                  <a:srgbClr val="000000"/>
                </a:solidFill>
                <a:uFill>
                  <a:solidFill>
                    <a:srgbClr val="FFFFFF"/>
                  </a:solidFill>
                </a:uFill>
                <a:latin typeface="Century Gothic"/>
                <a:ea typeface="DejaVu Sans"/>
              </a:rPr>
              <a:t>fournissant les bons réflexes à adopter en matière d’usage des données</a:t>
            </a:r>
            <a:r>
              <a:rPr lang="fr-FR" sz="1400" spc="-1" dirty="0">
                <a:solidFill>
                  <a:srgbClr val="000000"/>
                </a:solidFill>
                <a:uFill>
                  <a:solidFill>
                    <a:srgbClr val="FFFFFF"/>
                  </a:solidFill>
                </a:uFill>
                <a:latin typeface="Century Gothic"/>
              </a:rPr>
              <a:t>);</a:t>
            </a:r>
          </a:p>
          <a:p>
            <a:pPr marL="285750" lvl="3" indent="-285750" algn="just">
              <a:lnSpc>
                <a:spcPct val="170000"/>
              </a:lnSpc>
              <a:buFont typeface="Wingdings" panose="05000000000000000000" pitchFamily="2" charset="2"/>
              <a:buChar char="ü"/>
            </a:pPr>
            <a:r>
              <a:rPr lang="fr-FR" sz="1400" spc="-1" dirty="0">
                <a:solidFill>
                  <a:srgbClr val="000000"/>
                </a:solidFill>
                <a:uFill>
                  <a:solidFill>
                    <a:srgbClr val="FFFFFF"/>
                  </a:solidFill>
                </a:uFill>
                <a:latin typeface="Century Gothic"/>
              </a:rPr>
              <a:t>Renforcer la Politique de continuité de service (PCA);</a:t>
            </a:r>
          </a:p>
          <a:p>
            <a:pPr marL="285750" lvl="3" indent="-285750" algn="just">
              <a:lnSpc>
                <a:spcPct val="170000"/>
              </a:lnSpc>
              <a:buFont typeface="Wingdings" panose="05000000000000000000" pitchFamily="2" charset="2"/>
              <a:buChar char="ü"/>
            </a:pPr>
            <a:r>
              <a:rPr lang="fr-FR" sz="1400" spc="-1" dirty="0">
                <a:solidFill>
                  <a:srgbClr val="000000"/>
                </a:solidFill>
                <a:uFill>
                  <a:solidFill>
                    <a:srgbClr val="FFFFFF"/>
                  </a:solidFill>
                </a:uFill>
                <a:latin typeface="Century Gothic"/>
              </a:rPr>
              <a:t>Mise en place de politique de sauvegarde et externalisation d’autres services au besoin sur le cloud;</a:t>
            </a:r>
          </a:p>
          <a:p>
            <a:pPr marL="285750" lvl="3" indent="-285750" algn="just">
              <a:lnSpc>
                <a:spcPct val="170000"/>
              </a:lnSpc>
              <a:buFont typeface="Wingdings" panose="05000000000000000000" pitchFamily="2" charset="2"/>
              <a:buChar char="ü"/>
            </a:pPr>
            <a:endParaRPr lang="fr-FR" sz="1400" strike="noStrike" spc="-1" dirty="0">
              <a:solidFill>
                <a:srgbClr val="000000"/>
              </a:solidFill>
              <a:uFill>
                <a:solidFill>
                  <a:srgbClr val="FFFFFF"/>
                </a:solidFill>
              </a:uFill>
              <a:latin typeface="Century Gothic"/>
            </a:endParaRPr>
          </a:p>
          <a:p>
            <a:pPr marL="1200150" lvl="5" indent="-285750" algn="just">
              <a:lnSpc>
                <a:spcPct val="170000"/>
              </a:lnSpc>
              <a:buFont typeface="Arial" panose="020B0604020202020204" pitchFamily="34" charset="0"/>
              <a:buChar char="•"/>
            </a:pPr>
            <a:r>
              <a:rPr lang="fr-FR" sz="1400" b="1" spc="-1" dirty="0">
                <a:solidFill>
                  <a:srgbClr val="000000"/>
                </a:solidFill>
                <a:uFill>
                  <a:solidFill>
                    <a:srgbClr val="FFFFFF"/>
                  </a:solidFill>
                </a:uFill>
                <a:latin typeface="Century Gothic"/>
              </a:rPr>
              <a:t>RENFORCER DES MESURES DE SÉCURITÉ RÉSEAU ET DES DONNÉES;</a:t>
            </a:r>
          </a:p>
          <a:p>
            <a:pPr marL="0" lvl="5" algn="just">
              <a:lnSpc>
                <a:spcPct val="170000"/>
              </a:lnSpc>
            </a:pPr>
            <a:r>
              <a:rPr lang="fr-FR" sz="1400" spc="-1" dirty="0">
                <a:solidFill>
                  <a:srgbClr val="000000"/>
                </a:solidFill>
                <a:uFill>
                  <a:solidFill>
                    <a:srgbClr val="FFFFFF"/>
                  </a:solidFill>
                </a:uFill>
                <a:latin typeface="Century Gothic"/>
              </a:rPr>
              <a:t>Les points a surveiller sur notre tableau de bord de sécurité sont les suivants:</a:t>
            </a:r>
          </a:p>
          <a:p>
            <a:pPr marL="285750" lvl="5" indent="-285750" algn="just">
              <a:lnSpc>
                <a:spcPct val="170000"/>
              </a:lnSpc>
              <a:buFont typeface="Wingdings" panose="05000000000000000000" pitchFamily="2" charset="2"/>
              <a:buChar char="ü"/>
            </a:pPr>
            <a:r>
              <a:rPr lang="fr-FR" sz="1400" b="1" strike="noStrike" spc="-1" dirty="0">
                <a:solidFill>
                  <a:srgbClr val="000000"/>
                </a:solidFill>
                <a:uFill>
                  <a:solidFill>
                    <a:srgbClr val="FFFFFF"/>
                  </a:solidFill>
                </a:uFill>
                <a:latin typeface="Century Gothic"/>
                <a:ea typeface="DejaVu Sans"/>
              </a:rPr>
              <a:t>Disponibilité des ressources réseaux: </a:t>
            </a:r>
            <a:r>
              <a:rPr lang="fr-FR" sz="1400" b="0" strike="noStrike" spc="-1" dirty="0">
                <a:solidFill>
                  <a:srgbClr val="000000"/>
                </a:solidFill>
                <a:uFill>
                  <a:solidFill>
                    <a:srgbClr val="FFFFFF"/>
                  </a:solidFill>
                </a:uFill>
                <a:latin typeface="Century Gothic"/>
                <a:ea typeface="DejaVu Sans"/>
              </a:rPr>
              <a:t>Puisqu’il est impossible d’empêcher totalement les pannes, une solution consiste à mettre en place des mécanismes de redondance, en dupliquant les ressources critiques. La capacité d’un système à fonctionner malgré une défaillance d’une de ses composantes est appelée tolérance aux pannes (parfois nommée tolérance aux fautes). Lorsqu’une des ressources tombe en panne, les autres ressources prennent le relais afin de laisser le temps aux administrateurs du système de corriger le souci. </a:t>
            </a:r>
            <a:endParaRPr lang="fr-FR" sz="1400" spc="-1" dirty="0">
              <a:solidFill>
                <a:srgbClr val="000000"/>
              </a:solidFill>
              <a:uFill>
                <a:solidFill>
                  <a:srgbClr val="FFFFFF"/>
                </a:solidFill>
              </a:uFill>
              <a:latin typeface="Century Gothic"/>
            </a:endParaRPr>
          </a:p>
          <a:p>
            <a:pPr marL="285750" lvl="3" indent="-285750" algn="just">
              <a:lnSpc>
                <a:spcPct val="170000"/>
              </a:lnSpc>
              <a:buFont typeface="Wingdings" panose="05000000000000000000" pitchFamily="2" charset="2"/>
              <a:buChar char="ü"/>
            </a:pPr>
            <a:endParaRPr lang="fr-FR" sz="1400" strike="noStrike" spc="-1" dirty="0">
              <a:solidFill>
                <a:srgbClr val="000000"/>
              </a:solidFill>
              <a:uFill>
                <a:solidFill>
                  <a:srgbClr val="FFFFFF"/>
                </a:solidFill>
              </a:uFill>
              <a:latin typeface="Century Gothic"/>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CustomShape 1"/>
          <p:cNvSpPr/>
          <p:nvPr/>
        </p:nvSpPr>
        <p:spPr>
          <a:xfrm>
            <a:off x="838080" y="365040"/>
            <a:ext cx="10513800" cy="1323720"/>
          </a:xfrm>
          <a:prstGeom prst="rect">
            <a:avLst/>
          </a:prstGeom>
          <a:noFill/>
          <a:ln>
            <a:noFill/>
          </a:ln>
        </p:spPr>
        <p:style>
          <a:lnRef idx="0">
            <a:scrgbClr r="0" g="0" b="0"/>
          </a:lnRef>
          <a:fillRef idx="0">
            <a:scrgbClr r="0" g="0" b="0"/>
          </a:fillRef>
          <a:effectRef idx="0">
            <a:scrgbClr r="0" g="0" b="0"/>
          </a:effectRef>
          <a:fontRef idx="minor"/>
        </p:style>
      </p:sp>
      <p:sp>
        <p:nvSpPr>
          <p:cNvPr id="122" name="CustomShape 2"/>
          <p:cNvSpPr/>
          <p:nvPr/>
        </p:nvSpPr>
        <p:spPr>
          <a:xfrm>
            <a:off x="838080" y="1825560"/>
            <a:ext cx="2526840" cy="4349520"/>
          </a:xfrm>
          <a:prstGeom prst="rect">
            <a:avLst/>
          </a:prstGeom>
          <a:noFill/>
          <a:ln>
            <a:noFill/>
          </a:ln>
        </p:spPr>
        <p:style>
          <a:lnRef idx="0">
            <a:scrgbClr r="0" g="0" b="0"/>
          </a:lnRef>
          <a:fillRef idx="0">
            <a:scrgbClr r="0" g="0" b="0"/>
          </a:fillRef>
          <a:effectRef idx="0">
            <a:scrgbClr r="0" g="0" b="0"/>
          </a:effectRef>
          <a:fontRef idx="minor"/>
        </p:style>
      </p:sp>
      <p:sp>
        <p:nvSpPr>
          <p:cNvPr id="123" name="CustomShape 3"/>
          <p:cNvSpPr/>
          <p:nvPr/>
        </p:nvSpPr>
        <p:spPr>
          <a:xfrm>
            <a:off x="3493080" y="1825560"/>
            <a:ext cx="2526840" cy="4349520"/>
          </a:xfrm>
          <a:prstGeom prst="rect">
            <a:avLst/>
          </a:prstGeom>
          <a:noFill/>
          <a:ln>
            <a:noFill/>
          </a:ln>
        </p:spPr>
        <p:style>
          <a:lnRef idx="0">
            <a:scrgbClr r="0" g="0" b="0"/>
          </a:lnRef>
          <a:fillRef idx="0">
            <a:scrgbClr r="0" g="0" b="0"/>
          </a:fillRef>
          <a:effectRef idx="0">
            <a:scrgbClr r="0" g="0" b="0"/>
          </a:effectRef>
          <a:fontRef idx="minor"/>
        </p:style>
      </p:sp>
      <p:sp>
        <p:nvSpPr>
          <p:cNvPr id="6" name="CustomShape 4">
            <a:extLst>
              <a:ext uri="{FF2B5EF4-FFF2-40B4-BE49-F238E27FC236}">
                <a16:creationId xmlns:a16="http://schemas.microsoft.com/office/drawing/2014/main" id="{C6AC17A1-6FF9-42C9-AC94-D109E845A277}"/>
              </a:ext>
            </a:extLst>
          </p:cNvPr>
          <p:cNvSpPr/>
          <p:nvPr/>
        </p:nvSpPr>
        <p:spPr>
          <a:xfrm>
            <a:off x="741315" y="146700"/>
            <a:ext cx="10707329" cy="7196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90000"/>
              </a:lnSpc>
            </a:pPr>
            <a:r>
              <a:rPr lang="fr-FR" sz="2400" b="1" dirty="0">
                <a:solidFill>
                  <a:srgbClr val="C00000"/>
                </a:solidFill>
                <a:latin typeface="Maiandra GD" panose="020E0502030308020204" pitchFamily="34" charset="0"/>
              </a:rPr>
              <a:t>II – PERSPECTIVES 2021 ET PRESENTATION DES ACTIVITES SUR LE PREMIER TRIMESTRE (suite)</a:t>
            </a:r>
          </a:p>
        </p:txBody>
      </p:sp>
      <p:sp>
        <p:nvSpPr>
          <p:cNvPr id="7" name="CustomShape 5">
            <a:extLst>
              <a:ext uri="{FF2B5EF4-FFF2-40B4-BE49-F238E27FC236}">
                <a16:creationId xmlns:a16="http://schemas.microsoft.com/office/drawing/2014/main" id="{35354B1F-2366-45F0-9706-C0FFE4DB478E}"/>
              </a:ext>
            </a:extLst>
          </p:cNvPr>
          <p:cNvSpPr/>
          <p:nvPr/>
        </p:nvSpPr>
        <p:spPr>
          <a:xfrm>
            <a:off x="838080" y="1327354"/>
            <a:ext cx="10738035" cy="4946365"/>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marL="285750" indent="-285750" algn="just">
              <a:lnSpc>
                <a:spcPct val="150000"/>
              </a:lnSpc>
              <a:buFont typeface="Wingdings" panose="05000000000000000000" pitchFamily="2" charset="2"/>
              <a:buChar char="ü"/>
            </a:pPr>
            <a:r>
              <a:rPr lang="fr-FR" sz="1400" b="1" strike="noStrike" spc="-1" dirty="0">
                <a:solidFill>
                  <a:srgbClr val="000000"/>
                </a:solidFill>
                <a:uFill>
                  <a:solidFill>
                    <a:srgbClr val="FFFFFF"/>
                  </a:solidFill>
                </a:uFill>
                <a:latin typeface="Century Gothic"/>
                <a:ea typeface="DejaVu Sans"/>
              </a:rPr>
              <a:t>L’audit régulier de l’architecture réseaux </a:t>
            </a:r>
            <a:r>
              <a:rPr lang="fr-FR" sz="1400" strike="noStrike" spc="-1" dirty="0">
                <a:solidFill>
                  <a:srgbClr val="000000"/>
                </a:solidFill>
                <a:uFill>
                  <a:solidFill>
                    <a:srgbClr val="FFFFFF"/>
                  </a:solidFill>
                </a:uFill>
                <a:latin typeface="Century Gothic"/>
                <a:ea typeface="DejaVu Sans"/>
              </a:rPr>
              <a:t>: </a:t>
            </a:r>
            <a:r>
              <a:rPr lang="fr-FR" sz="1400" b="0" strike="noStrike" spc="-1" dirty="0">
                <a:solidFill>
                  <a:srgbClr val="000000"/>
                </a:solidFill>
                <a:uFill>
                  <a:solidFill>
                    <a:srgbClr val="FFFFFF"/>
                  </a:solidFill>
                </a:uFill>
                <a:latin typeface="Century Gothic"/>
                <a:ea typeface="DejaVu Sans"/>
              </a:rPr>
              <a:t>Il s’agira des audits réguliers </a:t>
            </a:r>
            <a:r>
              <a:rPr lang="fr-FR" sz="1400" spc="-1" dirty="0">
                <a:solidFill>
                  <a:srgbClr val="000000"/>
                </a:solidFill>
                <a:uFill>
                  <a:solidFill>
                    <a:srgbClr val="FFFFFF"/>
                  </a:solidFill>
                </a:uFill>
                <a:latin typeface="Century Gothic"/>
                <a:ea typeface="DejaVu Sans"/>
              </a:rPr>
              <a:t>à </a:t>
            </a:r>
            <a:r>
              <a:rPr lang="fr-FR" sz="1400" b="0" strike="noStrike" spc="-1" dirty="0">
                <a:solidFill>
                  <a:srgbClr val="000000"/>
                </a:solidFill>
                <a:uFill>
                  <a:solidFill>
                    <a:srgbClr val="FFFFFF"/>
                  </a:solidFill>
                </a:uFill>
                <a:latin typeface="Century Gothic"/>
                <a:ea typeface="DejaVu Sans"/>
              </a:rPr>
              <a:t>mettre en place pour mesurer la sécurité du réseau et détecter d’</a:t>
            </a:r>
            <a:r>
              <a:rPr lang="fr-FR" sz="1400" spc="-1" dirty="0">
                <a:solidFill>
                  <a:srgbClr val="000000"/>
                </a:solidFill>
                <a:uFill>
                  <a:solidFill>
                    <a:srgbClr val="FFFFFF"/>
                  </a:solidFill>
                </a:uFill>
                <a:latin typeface="Century Gothic"/>
                <a:ea typeface="DejaVu Sans"/>
              </a:rPr>
              <a:t>é</a:t>
            </a:r>
            <a:r>
              <a:rPr lang="fr-FR" sz="1400" b="0" strike="noStrike" spc="-1" dirty="0">
                <a:solidFill>
                  <a:srgbClr val="000000"/>
                </a:solidFill>
                <a:uFill>
                  <a:solidFill>
                    <a:srgbClr val="FFFFFF"/>
                  </a:solidFill>
                </a:uFill>
                <a:latin typeface="Century Gothic"/>
                <a:ea typeface="DejaVu Sans"/>
              </a:rPr>
              <a:t>ventuel faille afin de rapidement mettre en place des actions correctives. Il sera réaliser par notre équipe </a:t>
            </a:r>
            <a:r>
              <a:rPr lang="fr-FR" sz="1400" spc="-1" dirty="0">
                <a:solidFill>
                  <a:srgbClr val="000000"/>
                </a:solidFill>
                <a:uFill>
                  <a:solidFill>
                    <a:srgbClr val="FFFFFF"/>
                  </a:solidFill>
                </a:uFill>
                <a:latin typeface="Century Gothic"/>
                <a:ea typeface="DejaVu Sans"/>
              </a:rPr>
              <a:t>sécurité et aussi par des experts indépendants. </a:t>
            </a:r>
            <a:r>
              <a:rPr lang="fr-FR" sz="1400" b="0" strike="noStrike" spc="-1" dirty="0">
                <a:solidFill>
                  <a:srgbClr val="000000"/>
                </a:solidFill>
                <a:uFill>
                  <a:solidFill>
                    <a:srgbClr val="FFFFFF"/>
                  </a:solidFill>
                </a:uFill>
                <a:latin typeface="Century Gothic"/>
                <a:ea typeface="DejaVu Sans"/>
              </a:rPr>
              <a:t>L’audit s’appliquera aux environnements suivants :</a:t>
            </a:r>
            <a:endParaRPr lang="fr-FR" sz="1400" strike="noStrike" spc="-1" dirty="0">
              <a:solidFill>
                <a:srgbClr val="000000"/>
              </a:solidFill>
              <a:uFill>
                <a:solidFill>
                  <a:srgbClr val="FFFFFF"/>
                </a:solidFill>
              </a:uFill>
              <a:latin typeface="Century Gothic"/>
              <a:ea typeface="DejaVu Sans"/>
            </a:endParaRPr>
          </a:p>
          <a:p>
            <a:pPr marL="0" lvl="5" algn="just">
              <a:lnSpc>
                <a:spcPct val="170000"/>
              </a:lnSpc>
            </a:pPr>
            <a:endParaRPr lang="fr-FR" sz="1400" spc="-1" dirty="0">
              <a:solidFill>
                <a:srgbClr val="000000"/>
              </a:solidFill>
              <a:uFill>
                <a:solidFill>
                  <a:srgbClr val="FFFFFF"/>
                </a:solidFill>
              </a:uFill>
              <a:latin typeface="Century Gothic"/>
            </a:endParaRPr>
          </a:p>
          <a:p>
            <a:pPr marL="1657440" lvl="3" indent="-285480" algn="just">
              <a:lnSpc>
                <a:spcPct val="150000"/>
              </a:lnSpc>
              <a:buClr>
                <a:srgbClr val="000000"/>
              </a:buClr>
              <a:buFont typeface="Wingdings" charset="2"/>
              <a:buChar char=""/>
            </a:pPr>
            <a:r>
              <a:rPr lang="fr-FR" sz="1400" b="0" strike="noStrike" spc="-1" dirty="0">
                <a:solidFill>
                  <a:srgbClr val="000000"/>
                </a:solidFill>
                <a:uFill>
                  <a:solidFill>
                    <a:srgbClr val="FFFFFF"/>
                  </a:solidFill>
                </a:uFill>
                <a:latin typeface="Century Gothic"/>
                <a:ea typeface="DejaVu Sans"/>
              </a:rPr>
              <a:t>Réseau d’accès Internet, </a:t>
            </a:r>
            <a:endParaRPr lang="fr-FR" sz="1400" b="0" strike="noStrike" spc="-1" dirty="0">
              <a:solidFill>
                <a:srgbClr val="000000"/>
              </a:solidFill>
              <a:uFill>
                <a:solidFill>
                  <a:srgbClr val="FFFFFF"/>
                </a:solidFill>
              </a:uFill>
              <a:latin typeface="Arial"/>
            </a:endParaRPr>
          </a:p>
          <a:p>
            <a:pPr marL="1657440" lvl="3" indent="-285480" algn="just">
              <a:lnSpc>
                <a:spcPct val="150000"/>
              </a:lnSpc>
              <a:buClr>
                <a:srgbClr val="000000"/>
              </a:buClr>
              <a:buFont typeface="Wingdings" charset="2"/>
              <a:buChar char=""/>
            </a:pPr>
            <a:r>
              <a:rPr lang="fr-FR" sz="1400" b="0" strike="noStrike" spc="-1" dirty="0">
                <a:solidFill>
                  <a:srgbClr val="000000"/>
                </a:solidFill>
                <a:uFill>
                  <a:solidFill>
                    <a:srgbClr val="FFFFFF"/>
                  </a:solidFill>
                </a:uFill>
                <a:latin typeface="Century Gothic"/>
                <a:ea typeface="DejaVu Sans"/>
              </a:rPr>
              <a:t>réseau d’interconnexion intersites (avec nos clients). </a:t>
            </a:r>
            <a:endParaRPr lang="fr-FR" sz="1400" b="0" strike="noStrike" spc="-1" dirty="0">
              <a:solidFill>
                <a:srgbClr val="000000"/>
              </a:solidFill>
              <a:uFill>
                <a:solidFill>
                  <a:srgbClr val="FFFFFF"/>
                </a:solidFill>
              </a:uFill>
              <a:latin typeface="Arial"/>
            </a:endParaRPr>
          </a:p>
          <a:p>
            <a:pPr marL="1657440" lvl="3" indent="-285480" algn="just">
              <a:lnSpc>
                <a:spcPct val="150000"/>
              </a:lnSpc>
              <a:buClr>
                <a:srgbClr val="000000"/>
              </a:buClr>
              <a:buFont typeface="Wingdings" charset="2"/>
              <a:buChar char=""/>
            </a:pPr>
            <a:r>
              <a:rPr lang="fr-FR" sz="1400" b="0" strike="noStrike" spc="-1" dirty="0">
                <a:solidFill>
                  <a:srgbClr val="000000"/>
                </a:solidFill>
                <a:uFill>
                  <a:solidFill>
                    <a:srgbClr val="FFFFFF"/>
                  </a:solidFill>
                </a:uFill>
                <a:latin typeface="Century Gothic"/>
                <a:ea typeface="DejaVu Sans"/>
              </a:rPr>
              <a:t>Serveurs internes et les postes sensibles du LAN. </a:t>
            </a:r>
            <a:endParaRPr lang="fr-FR" sz="1400" b="0" strike="noStrike" spc="-1" dirty="0">
              <a:solidFill>
                <a:srgbClr val="000000"/>
              </a:solidFill>
              <a:uFill>
                <a:solidFill>
                  <a:srgbClr val="FFFFFF"/>
                </a:solidFill>
              </a:uFill>
              <a:latin typeface="Arial"/>
            </a:endParaRPr>
          </a:p>
          <a:p>
            <a:pPr marL="1657440" lvl="3" indent="-285480" algn="just">
              <a:lnSpc>
                <a:spcPct val="150000"/>
              </a:lnSpc>
              <a:buClr>
                <a:srgbClr val="000000"/>
              </a:buClr>
              <a:buFont typeface="Wingdings" charset="2"/>
              <a:buChar char=""/>
            </a:pPr>
            <a:r>
              <a:rPr lang="fr-FR" sz="1400" b="0" strike="noStrike" spc="-1" dirty="0">
                <a:solidFill>
                  <a:srgbClr val="000000"/>
                </a:solidFill>
                <a:uFill>
                  <a:solidFill>
                    <a:srgbClr val="FFFFFF"/>
                  </a:solidFill>
                </a:uFill>
                <a:latin typeface="Century Gothic"/>
                <a:ea typeface="DejaVu Sans"/>
              </a:rPr>
              <a:t>Systèmes critiques spécifiques. </a:t>
            </a:r>
            <a:endParaRPr lang="fr-FR" sz="1400" b="0" strike="noStrike" spc="-1" dirty="0">
              <a:solidFill>
                <a:srgbClr val="000000"/>
              </a:solidFill>
              <a:uFill>
                <a:solidFill>
                  <a:srgbClr val="FFFFFF"/>
                </a:solidFill>
              </a:uFill>
              <a:latin typeface="Arial"/>
            </a:endParaRPr>
          </a:p>
          <a:p>
            <a:pPr marL="1657440" lvl="3" indent="-285480" algn="just">
              <a:lnSpc>
                <a:spcPct val="150000"/>
              </a:lnSpc>
              <a:buClr>
                <a:srgbClr val="000000"/>
              </a:buClr>
              <a:buFont typeface="Wingdings" charset="2"/>
              <a:buChar char=""/>
            </a:pPr>
            <a:r>
              <a:rPr lang="fr-FR" sz="1400" b="0" strike="noStrike" spc="-1" dirty="0">
                <a:solidFill>
                  <a:srgbClr val="000000"/>
                </a:solidFill>
                <a:uFill>
                  <a:solidFill>
                    <a:srgbClr val="FFFFFF"/>
                  </a:solidFill>
                </a:uFill>
                <a:latin typeface="Century Gothic"/>
                <a:ea typeface="DejaVu Sans"/>
              </a:rPr>
              <a:t>Composants et équipements actifs de l’infrastructure réseau (firewalls, routeurs et  commutateurs niveau 2 et 3, etc…)</a:t>
            </a:r>
          </a:p>
          <a:p>
            <a:pPr marL="286110" indent="-285750">
              <a:lnSpc>
                <a:spcPct val="150000"/>
              </a:lnSpc>
              <a:buClr>
                <a:srgbClr val="000000"/>
              </a:buClr>
              <a:buFont typeface="Wingdings" panose="05000000000000000000" pitchFamily="2" charset="2"/>
              <a:buChar char="ü"/>
            </a:pPr>
            <a:endParaRPr lang="fr-FR" sz="1400" strike="noStrike" spc="-1" dirty="0">
              <a:solidFill>
                <a:srgbClr val="000000"/>
              </a:solidFill>
              <a:uFill>
                <a:solidFill>
                  <a:srgbClr val="FFFFFF"/>
                </a:solidFill>
              </a:uFill>
              <a:latin typeface="Century Gothic"/>
              <a:ea typeface="DejaVu Sans"/>
            </a:endParaRPr>
          </a:p>
          <a:p>
            <a:pPr marL="0" lvl="5" algn="just">
              <a:lnSpc>
                <a:spcPct val="170000"/>
              </a:lnSpc>
            </a:pPr>
            <a:endParaRPr lang="fr-FR" sz="1400" spc="-1" dirty="0">
              <a:solidFill>
                <a:srgbClr val="000000"/>
              </a:solidFill>
              <a:uFill>
                <a:solidFill>
                  <a:srgbClr val="FFFFFF"/>
                </a:solidFill>
              </a:uFill>
              <a:latin typeface="Century Gothic"/>
            </a:endParaRPr>
          </a:p>
          <a:p>
            <a:pPr marL="285750" lvl="5" indent="-285750" algn="just">
              <a:lnSpc>
                <a:spcPct val="170000"/>
              </a:lnSpc>
              <a:buFont typeface="Wingdings" panose="05000000000000000000" pitchFamily="2" charset="2"/>
              <a:buChar char="ü"/>
            </a:pPr>
            <a:endParaRPr lang="fr-FR" sz="1400" spc="-1" dirty="0">
              <a:solidFill>
                <a:srgbClr val="000000"/>
              </a:solidFill>
              <a:uFill>
                <a:solidFill>
                  <a:srgbClr val="FFFFFF"/>
                </a:solidFill>
              </a:uFill>
              <a:latin typeface="Century Gothic"/>
            </a:endParaRPr>
          </a:p>
          <a:p>
            <a:pPr marL="285750" lvl="3" indent="-285750" algn="just">
              <a:lnSpc>
                <a:spcPct val="170000"/>
              </a:lnSpc>
              <a:buFont typeface="Wingdings" panose="05000000000000000000" pitchFamily="2" charset="2"/>
              <a:buChar char="ü"/>
            </a:pPr>
            <a:endParaRPr lang="fr-FR" sz="1400" strike="noStrike" spc="-1" dirty="0">
              <a:solidFill>
                <a:srgbClr val="000000"/>
              </a:solidFill>
              <a:uFill>
                <a:solidFill>
                  <a:srgbClr val="FFFFFF"/>
                </a:solidFill>
              </a:uFill>
              <a:latin typeface="Century Gothic"/>
            </a:endParaRPr>
          </a:p>
        </p:txBody>
      </p:sp>
    </p:spTree>
    <p:extLst>
      <p:ext uri="{BB962C8B-B14F-4D97-AF65-F5344CB8AC3E}">
        <p14:creationId xmlns:p14="http://schemas.microsoft.com/office/powerpoint/2010/main" val="148303024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CustomShape 1"/>
          <p:cNvSpPr/>
          <p:nvPr/>
        </p:nvSpPr>
        <p:spPr>
          <a:xfrm>
            <a:off x="838080" y="365040"/>
            <a:ext cx="10513800" cy="1323720"/>
          </a:xfrm>
          <a:prstGeom prst="rect">
            <a:avLst/>
          </a:prstGeom>
          <a:noFill/>
          <a:ln>
            <a:noFill/>
          </a:ln>
        </p:spPr>
        <p:style>
          <a:lnRef idx="0">
            <a:scrgbClr r="0" g="0" b="0"/>
          </a:lnRef>
          <a:fillRef idx="0">
            <a:scrgbClr r="0" g="0" b="0"/>
          </a:fillRef>
          <a:effectRef idx="0">
            <a:scrgbClr r="0" g="0" b="0"/>
          </a:effectRef>
          <a:fontRef idx="minor"/>
        </p:style>
      </p:sp>
      <p:sp>
        <p:nvSpPr>
          <p:cNvPr id="122" name="CustomShape 2"/>
          <p:cNvSpPr/>
          <p:nvPr/>
        </p:nvSpPr>
        <p:spPr>
          <a:xfrm>
            <a:off x="838080" y="1825560"/>
            <a:ext cx="2526840" cy="4349520"/>
          </a:xfrm>
          <a:prstGeom prst="rect">
            <a:avLst/>
          </a:prstGeom>
          <a:noFill/>
          <a:ln>
            <a:noFill/>
          </a:ln>
        </p:spPr>
        <p:style>
          <a:lnRef idx="0">
            <a:scrgbClr r="0" g="0" b="0"/>
          </a:lnRef>
          <a:fillRef idx="0">
            <a:scrgbClr r="0" g="0" b="0"/>
          </a:fillRef>
          <a:effectRef idx="0">
            <a:scrgbClr r="0" g="0" b="0"/>
          </a:effectRef>
          <a:fontRef idx="minor"/>
        </p:style>
      </p:sp>
      <p:sp>
        <p:nvSpPr>
          <p:cNvPr id="123" name="CustomShape 3"/>
          <p:cNvSpPr/>
          <p:nvPr/>
        </p:nvSpPr>
        <p:spPr>
          <a:xfrm>
            <a:off x="3493080" y="1825560"/>
            <a:ext cx="2526840" cy="4349520"/>
          </a:xfrm>
          <a:prstGeom prst="rect">
            <a:avLst/>
          </a:prstGeom>
          <a:noFill/>
          <a:ln>
            <a:noFill/>
          </a:ln>
        </p:spPr>
        <p:style>
          <a:lnRef idx="0">
            <a:scrgbClr r="0" g="0" b="0"/>
          </a:lnRef>
          <a:fillRef idx="0">
            <a:scrgbClr r="0" g="0" b="0"/>
          </a:fillRef>
          <a:effectRef idx="0">
            <a:scrgbClr r="0" g="0" b="0"/>
          </a:effectRef>
          <a:fontRef idx="minor"/>
        </p:style>
      </p:sp>
      <p:sp>
        <p:nvSpPr>
          <p:cNvPr id="6" name="CustomShape 4">
            <a:extLst>
              <a:ext uri="{FF2B5EF4-FFF2-40B4-BE49-F238E27FC236}">
                <a16:creationId xmlns:a16="http://schemas.microsoft.com/office/drawing/2014/main" id="{C6AC17A1-6FF9-42C9-AC94-D109E845A277}"/>
              </a:ext>
            </a:extLst>
          </p:cNvPr>
          <p:cNvSpPr/>
          <p:nvPr/>
        </p:nvSpPr>
        <p:spPr>
          <a:xfrm>
            <a:off x="741315" y="146700"/>
            <a:ext cx="10707329" cy="7196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90000"/>
              </a:lnSpc>
            </a:pPr>
            <a:r>
              <a:rPr lang="fr-FR" sz="2400" b="1" dirty="0">
                <a:solidFill>
                  <a:srgbClr val="C00000"/>
                </a:solidFill>
                <a:latin typeface="Maiandra GD" panose="020E0502030308020204" pitchFamily="34" charset="0"/>
              </a:rPr>
              <a:t>III – ORGANIGRAMME</a:t>
            </a:r>
          </a:p>
          <a:p>
            <a:pPr>
              <a:lnSpc>
                <a:spcPct val="90000"/>
              </a:lnSpc>
            </a:pPr>
            <a:endParaRPr lang="fr-FR" sz="2400" b="1" dirty="0">
              <a:solidFill>
                <a:srgbClr val="C00000"/>
              </a:solidFill>
              <a:latin typeface="Maiandra GD" panose="020E0502030308020204" pitchFamily="34" charset="0"/>
            </a:endParaRPr>
          </a:p>
        </p:txBody>
      </p:sp>
      <p:grpSp>
        <p:nvGrpSpPr>
          <p:cNvPr id="8" name="Groupe 7">
            <a:extLst>
              <a:ext uri="{FF2B5EF4-FFF2-40B4-BE49-F238E27FC236}">
                <a16:creationId xmlns:a16="http://schemas.microsoft.com/office/drawing/2014/main" id="{630C81B9-4C41-4C7F-97BD-257C1F593564}"/>
              </a:ext>
            </a:extLst>
          </p:cNvPr>
          <p:cNvGrpSpPr/>
          <p:nvPr/>
        </p:nvGrpSpPr>
        <p:grpSpPr>
          <a:xfrm>
            <a:off x="821584" y="1172736"/>
            <a:ext cx="9161680" cy="4988520"/>
            <a:chOff x="857178" y="1628800"/>
            <a:chExt cx="7313147" cy="4320480"/>
          </a:xfrm>
        </p:grpSpPr>
        <p:grpSp>
          <p:nvGrpSpPr>
            <p:cNvPr id="9" name="Groupe 8">
              <a:extLst>
                <a:ext uri="{FF2B5EF4-FFF2-40B4-BE49-F238E27FC236}">
                  <a16:creationId xmlns:a16="http://schemas.microsoft.com/office/drawing/2014/main" id="{C6523849-5F55-4F32-90BA-6AB4DA31A2AF}"/>
                </a:ext>
              </a:extLst>
            </p:cNvPr>
            <p:cNvGrpSpPr/>
            <p:nvPr/>
          </p:nvGrpSpPr>
          <p:grpSpPr>
            <a:xfrm>
              <a:off x="857178" y="1628800"/>
              <a:ext cx="7313147" cy="4320480"/>
              <a:chOff x="1331913" y="1160153"/>
              <a:chExt cx="7354887" cy="3781735"/>
            </a:xfrm>
          </p:grpSpPr>
          <p:sp>
            <p:nvSpPr>
              <p:cNvPr id="11" name="Rectangle 2">
                <a:extLst>
                  <a:ext uri="{FF2B5EF4-FFF2-40B4-BE49-F238E27FC236}">
                    <a16:creationId xmlns:a16="http://schemas.microsoft.com/office/drawing/2014/main" id="{586EA411-455F-4185-B293-3B1B0FAA452A}"/>
                  </a:ext>
                </a:extLst>
              </p:cNvPr>
              <p:cNvSpPr txBox="1">
                <a:spLocks noChangeArrowheads="1"/>
              </p:cNvSpPr>
              <p:nvPr/>
            </p:nvSpPr>
            <p:spPr>
              <a:xfrm>
                <a:off x="1331913" y="1700213"/>
                <a:ext cx="7354887" cy="3241675"/>
              </a:xfrm>
              <a:prstGeom prst="rect">
                <a:avLst/>
              </a:prstGeom>
            </p:spPr>
            <p:txBody>
              <a:bodyPr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a:buFontTx/>
                  <a:buNone/>
                </a:pPr>
                <a:endParaRPr lang="fr-FR" sz="6000" b="1" kern="0" dirty="0">
                  <a:solidFill>
                    <a:srgbClr val="C00000"/>
                  </a:solidFill>
                  <a:latin typeface="Maiandra GD" pitchFamily="34" charset="0"/>
                </a:endParaRPr>
              </a:p>
            </p:txBody>
          </p:sp>
          <p:sp>
            <p:nvSpPr>
              <p:cNvPr id="12" name="Rectangle à coins arrondis 25">
                <a:extLst>
                  <a:ext uri="{FF2B5EF4-FFF2-40B4-BE49-F238E27FC236}">
                    <a16:creationId xmlns:a16="http://schemas.microsoft.com/office/drawing/2014/main" id="{51514D83-66E2-4373-8A7D-0E5D52474761}"/>
                  </a:ext>
                </a:extLst>
              </p:cNvPr>
              <p:cNvSpPr/>
              <p:nvPr/>
            </p:nvSpPr>
            <p:spPr>
              <a:xfrm>
                <a:off x="4073252" y="1160153"/>
                <a:ext cx="1872208" cy="792088"/>
              </a:xfrm>
              <a:prstGeom prst="roundRect">
                <a:avLst/>
              </a:prstGeom>
              <a:solidFill>
                <a:schemeClr val="accent3">
                  <a:lumMod val="20000"/>
                  <a:lumOff val="80000"/>
                </a:schemeClr>
              </a:solidFill>
              <a:ln>
                <a:solidFill>
                  <a:srgbClr val="333333"/>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fr-FR" b="1" dirty="0">
                    <a:solidFill>
                      <a:schemeClr val="tx1"/>
                    </a:solidFill>
                    <a:latin typeface="Cambria" panose="02040503050406030204" pitchFamily="18" charset="0"/>
                  </a:rPr>
                  <a:t>DIRECTION </a:t>
                </a:r>
              </a:p>
              <a:p>
                <a:pPr algn="ctr"/>
                <a:r>
                  <a:rPr lang="fr-FR" b="1" dirty="0">
                    <a:solidFill>
                      <a:schemeClr val="tx1"/>
                    </a:solidFill>
                    <a:latin typeface="Cambria" panose="02040503050406030204" pitchFamily="18" charset="0"/>
                  </a:rPr>
                  <a:t>GENERALE</a:t>
                </a:r>
              </a:p>
            </p:txBody>
          </p:sp>
          <p:sp>
            <p:nvSpPr>
              <p:cNvPr id="13" name="Rectangle à coins arrondis 26">
                <a:extLst>
                  <a:ext uri="{FF2B5EF4-FFF2-40B4-BE49-F238E27FC236}">
                    <a16:creationId xmlns:a16="http://schemas.microsoft.com/office/drawing/2014/main" id="{73A94235-9C02-444B-A17C-4E5C2CFA9441}"/>
                  </a:ext>
                </a:extLst>
              </p:cNvPr>
              <p:cNvSpPr/>
              <p:nvPr/>
            </p:nvSpPr>
            <p:spPr>
              <a:xfrm>
                <a:off x="6157365" y="3334846"/>
                <a:ext cx="2263483" cy="875687"/>
              </a:xfrm>
              <a:prstGeom prst="roundRect">
                <a:avLst/>
              </a:prstGeom>
              <a:solidFill>
                <a:schemeClr val="bg1"/>
              </a:solidFill>
              <a:ln>
                <a:solidFill>
                  <a:srgbClr val="333333"/>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200" b="1" dirty="0">
                    <a:solidFill>
                      <a:srgbClr val="FF0000"/>
                    </a:solidFill>
                    <a:latin typeface="Cambria" panose="02040503050406030204" pitchFamily="18" charset="0"/>
                  </a:rPr>
                  <a:t>EQUIPE SERVICE D’ASSISTANCE ET </a:t>
                </a:r>
              </a:p>
              <a:p>
                <a:pPr algn="ctr"/>
                <a:r>
                  <a:rPr lang="fr-FR" sz="1200" b="1" dirty="0">
                    <a:solidFill>
                      <a:srgbClr val="FF0000"/>
                    </a:solidFill>
                    <a:latin typeface="Cambria" panose="02040503050406030204" pitchFamily="18" charset="0"/>
                  </a:rPr>
                  <a:t>MAINTENANCE</a:t>
                </a:r>
              </a:p>
              <a:p>
                <a:pPr algn="ctr"/>
                <a:r>
                  <a:rPr lang="fr-FR" sz="1200" b="1" dirty="0">
                    <a:solidFill>
                      <a:srgbClr val="FF0000"/>
                    </a:solidFill>
                    <a:latin typeface="Cambria" panose="02040503050406030204" pitchFamily="18" charset="0"/>
                  </a:rPr>
                  <a:t>3 ressources</a:t>
                </a:r>
              </a:p>
            </p:txBody>
          </p:sp>
          <p:cxnSp>
            <p:nvCxnSpPr>
              <p:cNvPr id="14" name="Connecteur droit 13">
                <a:extLst>
                  <a:ext uri="{FF2B5EF4-FFF2-40B4-BE49-F238E27FC236}">
                    <a16:creationId xmlns:a16="http://schemas.microsoft.com/office/drawing/2014/main" id="{37A6D503-2BFB-401F-A2D6-3130A60F10AA}"/>
                  </a:ext>
                </a:extLst>
              </p:cNvPr>
              <p:cNvCxnSpPr>
                <a:endCxn id="20" idx="0"/>
              </p:cNvCxnSpPr>
              <p:nvPr/>
            </p:nvCxnSpPr>
            <p:spPr>
              <a:xfrm>
                <a:off x="4963294" y="1916584"/>
                <a:ext cx="5309" cy="3241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3359D44B-B9CB-4262-9FA0-3CFA793677B8}"/>
                  </a:ext>
                </a:extLst>
              </p:cNvPr>
              <p:cNvCxnSpPr/>
              <p:nvPr/>
            </p:nvCxnSpPr>
            <p:spPr>
              <a:xfrm>
                <a:off x="5004048" y="2889990"/>
                <a:ext cx="5308" cy="3241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78B578FD-9DDD-4E49-9CFF-7A0D397D5E8F}"/>
                  </a:ext>
                </a:extLst>
              </p:cNvPr>
              <p:cNvCxnSpPr>
                <a:cxnSpLocks/>
              </p:cNvCxnSpPr>
              <p:nvPr/>
            </p:nvCxnSpPr>
            <p:spPr>
              <a:xfrm>
                <a:off x="2843808" y="3190831"/>
                <a:ext cx="476668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4DAE7CBD-5B7E-4777-A68B-E043A536BA1F}"/>
                  </a:ext>
                </a:extLst>
              </p:cNvPr>
              <p:cNvCxnSpPr/>
              <p:nvPr/>
            </p:nvCxnSpPr>
            <p:spPr>
              <a:xfrm>
                <a:off x="2843808" y="3190831"/>
                <a:ext cx="0"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7C076933-F9B9-426B-8E3B-D25C79322A44}"/>
                  </a:ext>
                </a:extLst>
              </p:cNvPr>
              <p:cNvCxnSpPr/>
              <p:nvPr/>
            </p:nvCxnSpPr>
            <p:spPr>
              <a:xfrm>
                <a:off x="7607965" y="3191790"/>
                <a:ext cx="0" cy="1440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à coins arrondis 32">
                <a:extLst>
                  <a:ext uri="{FF2B5EF4-FFF2-40B4-BE49-F238E27FC236}">
                    <a16:creationId xmlns:a16="http://schemas.microsoft.com/office/drawing/2014/main" id="{2A7C0811-F325-4121-A2B3-D0F5558CBF64}"/>
                  </a:ext>
                </a:extLst>
              </p:cNvPr>
              <p:cNvSpPr/>
              <p:nvPr/>
            </p:nvSpPr>
            <p:spPr>
              <a:xfrm>
                <a:off x="2134158" y="3392109"/>
                <a:ext cx="2137171" cy="818433"/>
              </a:xfrm>
              <a:prstGeom prst="roundRect">
                <a:avLst/>
              </a:prstGeom>
              <a:solidFill>
                <a:schemeClr val="bg1"/>
              </a:solidFill>
              <a:ln>
                <a:solidFill>
                  <a:srgbClr val="333333"/>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sz="1200" b="1" dirty="0">
                  <a:solidFill>
                    <a:srgbClr val="FF0000"/>
                  </a:solidFill>
                  <a:latin typeface="Cambria" panose="02040503050406030204" pitchFamily="18" charset="0"/>
                </a:endParaRPr>
              </a:p>
            </p:txBody>
          </p:sp>
          <p:sp>
            <p:nvSpPr>
              <p:cNvPr id="20" name="Rectangle à coins arrondis 33">
                <a:extLst>
                  <a:ext uri="{FF2B5EF4-FFF2-40B4-BE49-F238E27FC236}">
                    <a16:creationId xmlns:a16="http://schemas.microsoft.com/office/drawing/2014/main" id="{2ABAE5B3-6CA4-482B-99C0-4DCCC51855EB}"/>
                  </a:ext>
                </a:extLst>
              </p:cNvPr>
              <p:cNvSpPr/>
              <p:nvPr/>
            </p:nvSpPr>
            <p:spPr>
              <a:xfrm>
                <a:off x="4032498" y="2240745"/>
                <a:ext cx="1872208" cy="683091"/>
              </a:xfrm>
              <a:prstGeom prst="roundRect">
                <a:avLst/>
              </a:prstGeom>
              <a:solidFill>
                <a:schemeClr val="bg1"/>
              </a:solidFill>
              <a:ln>
                <a:solidFill>
                  <a:srgbClr val="333333"/>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sz="1200" b="1" dirty="0">
                  <a:solidFill>
                    <a:schemeClr val="tx1"/>
                  </a:solidFill>
                  <a:latin typeface="Cambria" panose="02040503050406030204" pitchFamily="18" charset="0"/>
                </a:endParaRPr>
              </a:p>
              <a:p>
                <a:pPr algn="ctr"/>
                <a:r>
                  <a:rPr lang="fr-FR" sz="1600" b="1" dirty="0">
                    <a:solidFill>
                      <a:srgbClr val="FF0000"/>
                    </a:solidFill>
                    <a:latin typeface="Cambria" panose="02040503050406030204" pitchFamily="18" charset="0"/>
                  </a:rPr>
                  <a:t>Directeur Département</a:t>
                </a:r>
              </a:p>
              <a:p>
                <a:pPr algn="ctr"/>
                <a:endParaRPr lang="fr-FR" sz="1200" b="1" dirty="0">
                  <a:solidFill>
                    <a:schemeClr val="tx1"/>
                  </a:solidFill>
                  <a:latin typeface="Cambria" panose="02040503050406030204" pitchFamily="18" charset="0"/>
                </a:endParaRPr>
              </a:p>
            </p:txBody>
          </p:sp>
        </p:grpSp>
        <p:sp>
          <p:nvSpPr>
            <p:cNvPr id="10" name="Rectangle 9">
              <a:extLst>
                <a:ext uri="{FF2B5EF4-FFF2-40B4-BE49-F238E27FC236}">
                  <a16:creationId xmlns:a16="http://schemas.microsoft.com/office/drawing/2014/main" id="{9E9EB41F-3600-4296-B674-E13E54728D6D}"/>
                </a:ext>
              </a:extLst>
            </p:cNvPr>
            <p:cNvSpPr/>
            <p:nvPr/>
          </p:nvSpPr>
          <p:spPr>
            <a:xfrm>
              <a:off x="1654869" y="4120618"/>
              <a:ext cx="2053035" cy="879650"/>
            </a:xfrm>
            <a:prstGeom prst="rect">
              <a:avLst/>
            </a:prstGeom>
          </p:spPr>
          <p:txBody>
            <a:bodyPr wrap="square">
              <a:spAutoFit/>
            </a:bodyPr>
            <a:lstStyle/>
            <a:p>
              <a:pPr algn="ctr"/>
              <a:endParaRPr lang="fr-FR" sz="1200" b="1" dirty="0">
                <a:solidFill>
                  <a:srgbClr val="FF0000"/>
                </a:solidFill>
                <a:latin typeface="Cambria" panose="02040503050406030204" pitchFamily="18" charset="0"/>
              </a:endParaRPr>
            </a:p>
            <a:p>
              <a:pPr algn="ctr"/>
              <a:r>
                <a:rPr lang="fr-FR" sz="1200" b="1" dirty="0">
                  <a:solidFill>
                    <a:srgbClr val="FF0000"/>
                  </a:solidFill>
                  <a:latin typeface="Cambria" panose="02040503050406030204" pitchFamily="18" charset="0"/>
                </a:rPr>
                <a:t>EQUIPE </a:t>
              </a:r>
            </a:p>
            <a:p>
              <a:pPr algn="ctr"/>
              <a:r>
                <a:rPr lang="fr-FR" sz="1200" b="1" dirty="0">
                  <a:solidFill>
                    <a:srgbClr val="FF0000"/>
                  </a:solidFill>
                  <a:latin typeface="Cambria" panose="02040503050406030204" pitchFamily="18" charset="0"/>
                </a:rPr>
                <a:t>SYSTÈME &amp; RESEAUX</a:t>
              </a:r>
            </a:p>
            <a:p>
              <a:pPr algn="ctr"/>
              <a:r>
                <a:rPr lang="fr-FR" sz="1200" b="1" dirty="0">
                  <a:solidFill>
                    <a:srgbClr val="FF0000"/>
                  </a:solidFill>
                  <a:latin typeface="Cambria" panose="02040503050406030204" pitchFamily="18" charset="0"/>
                </a:rPr>
                <a:t>3 Ressources</a:t>
              </a:r>
            </a:p>
            <a:p>
              <a:pPr algn="ctr"/>
              <a:r>
                <a:rPr lang="fr-FR" sz="1200" b="1" dirty="0">
                  <a:solidFill>
                    <a:srgbClr val="FF0000"/>
                  </a:solidFill>
                  <a:latin typeface="Cambria" panose="02040503050406030204" pitchFamily="18" charset="0"/>
                </a:rPr>
                <a:t> </a:t>
              </a:r>
            </a:p>
          </p:txBody>
        </p:sp>
      </p:grpSp>
      <p:sp>
        <p:nvSpPr>
          <p:cNvPr id="21" name="ZoneTexte 20">
            <a:extLst>
              <a:ext uri="{FF2B5EF4-FFF2-40B4-BE49-F238E27FC236}">
                <a16:creationId xmlns:a16="http://schemas.microsoft.com/office/drawing/2014/main" id="{B78DCB49-0222-4393-A8C9-BC23C397109B}"/>
              </a:ext>
            </a:extLst>
          </p:cNvPr>
          <p:cNvSpPr txBox="1"/>
          <p:nvPr/>
        </p:nvSpPr>
        <p:spPr>
          <a:xfrm>
            <a:off x="3835021" y="545910"/>
            <a:ext cx="4147289" cy="369332"/>
          </a:xfrm>
          <a:prstGeom prst="rect">
            <a:avLst/>
          </a:prstGeom>
          <a:noFill/>
        </p:spPr>
        <p:txBody>
          <a:bodyPr wrap="none" rtlCol="0">
            <a:spAutoFit/>
          </a:bodyPr>
          <a:lstStyle/>
          <a:p>
            <a:r>
              <a:rPr lang="fr-FR" b="1" dirty="0">
                <a:solidFill>
                  <a:srgbClr val="FF0000"/>
                </a:solidFill>
              </a:rPr>
              <a:t>ORGANIGRAMME DSI MCB 2021 Q1</a:t>
            </a:r>
          </a:p>
        </p:txBody>
      </p:sp>
    </p:spTree>
    <p:extLst>
      <p:ext uri="{BB962C8B-B14F-4D97-AF65-F5344CB8AC3E}">
        <p14:creationId xmlns:p14="http://schemas.microsoft.com/office/powerpoint/2010/main" val="1990203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24089</TotalTime>
  <Words>960</Words>
  <Application>Microsoft Office PowerPoint</Application>
  <PresentationFormat>Grand écran</PresentationFormat>
  <Paragraphs>97</Paragraphs>
  <Slides>11</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11</vt:i4>
      </vt:variant>
    </vt:vector>
  </HeadingPairs>
  <TitlesOfParts>
    <vt:vector size="18" baseType="lpstr">
      <vt:lpstr>Arial</vt:lpstr>
      <vt:lpstr>Cambria</vt:lpstr>
      <vt:lpstr>Century Gothic</vt:lpstr>
      <vt:lpstr>Maiandra GD</vt:lpstr>
      <vt:lpstr>Symbol</vt:lpstr>
      <vt:lpstr>Wingdings</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SOMMAIRE</dc:title>
  <dc:subject/>
  <dc:creator>laguiah</dc:creator>
  <dc:description/>
  <cp:lastModifiedBy>Léandre Aguiah</cp:lastModifiedBy>
  <cp:revision>1462</cp:revision>
  <dcterms:created xsi:type="dcterms:W3CDTF">2015-10-14T16:42:27Z</dcterms:created>
  <dcterms:modified xsi:type="dcterms:W3CDTF">2021-02-16T08:37:12Z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Grand écran</vt:lpwstr>
  </property>
  <property fmtid="{D5CDD505-2E9C-101B-9397-08002B2CF9AE}" pid="9" name="ScaleCrop">
    <vt:bool>false</vt:bool>
  </property>
  <property fmtid="{D5CDD505-2E9C-101B-9397-08002B2CF9AE}" pid="10" name="ShareDoc">
    <vt:bool>false</vt:bool>
  </property>
  <property fmtid="{D5CDD505-2E9C-101B-9397-08002B2CF9AE}" pid="11" name="Slides">
    <vt:i4>41</vt:i4>
  </property>
</Properties>
</file>