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560" r:id="rId3"/>
    <p:sldId id="529" r:id="rId4"/>
    <p:sldId id="538" r:id="rId5"/>
    <p:sldId id="602" r:id="rId6"/>
    <p:sldId id="541" r:id="rId7"/>
    <p:sldId id="527" r:id="rId8"/>
  </p:sldIdLst>
  <p:sldSz cx="12192000" cy="6858000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66FF33"/>
    <a:srgbClr val="4C0000"/>
    <a:srgbClr val="4E574D"/>
    <a:srgbClr val="FFCC00"/>
    <a:srgbClr val="006600"/>
    <a:srgbClr val="CC6600"/>
    <a:srgbClr val="663300"/>
    <a:srgbClr val="FFE5E5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61" autoAdjust="0"/>
    <p:restoredTop sz="94728" autoAdjust="0"/>
  </p:normalViewPr>
  <p:slideViewPr>
    <p:cSldViewPr snapToGrid="0">
      <p:cViewPr>
        <p:scale>
          <a:sx n="62" d="100"/>
          <a:sy n="62" d="100"/>
        </p:scale>
        <p:origin x="-954" y="-9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27/12/2018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EBD7-5ECC-4145-97F8-BF5AC5616BF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00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DE71-4A59-4600-8AD8-4F2331D4EEF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27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EAB1F-FBD6-430A-8C0E-0729B89D2BC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100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64EC-F872-420C-A805-E72F1558268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54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FC1F-E26C-4329-9261-4F3DFD2BBB4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37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96C9-6239-4316-952F-60AA82723F2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55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515F-05F0-4A37-B914-B652B5D323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35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9E62-323A-49AF-89FC-FC34C135307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2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4997-D007-4CD5-9F77-A6BDE6E5433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03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EC13-1718-4ED9-A103-5F9936688D7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06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6E0C-FF42-4313-BBAD-8E9C62C6637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4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27/12/2018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27/12/2018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27/12/2018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27/12/2018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27/12/2018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27/12/2018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27/12/2018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6000" r="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F73B4-9E1C-4B77-B3E3-4B1E4B0E9EA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1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932D-5BA0-4877-A69A-300155FF16E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27/12/2018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 descr="C:\Users\mdegboe\Desktop\Power point 2k18 01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17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14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61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413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73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:\DBD\Power point\credo\FILIALES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411"/>
            <a:ext cx="12191999" cy="686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90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10184</TotalTime>
  <Words>2</Words>
  <Application>Microsoft Office PowerPoint</Application>
  <PresentationFormat>Personnalisé</PresentationFormat>
  <Paragraphs>2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8" baseType="lpstr">
      <vt:lpstr>Thème Office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MICHELE</dc:creator>
  <cp:lastModifiedBy>Germaine TOHON</cp:lastModifiedBy>
  <cp:revision>924</cp:revision>
  <cp:lastPrinted>2018-05-07T11:17:51Z</cp:lastPrinted>
  <dcterms:created xsi:type="dcterms:W3CDTF">2015-10-14T16:42:27Z</dcterms:created>
  <dcterms:modified xsi:type="dcterms:W3CDTF">2018-12-27T15:55:14Z</dcterms:modified>
</cp:coreProperties>
</file>