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51" r:id="rId2"/>
    <p:sldId id="429" r:id="rId3"/>
    <p:sldId id="423" r:id="rId4"/>
    <p:sldId id="888" r:id="rId5"/>
    <p:sldId id="889" r:id="rId6"/>
    <p:sldId id="890" r:id="rId7"/>
    <p:sldId id="908" r:id="rId8"/>
    <p:sldId id="892" r:id="rId9"/>
    <p:sldId id="893" r:id="rId10"/>
    <p:sldId id="891" r:id="rId11"/>
    <p:sldId id="894" r:id="rId12"/>
    <p:sldId id="759" r:id="rId13"/>
    <p:sldId id="491" r:id="rId14"/>
    <p:sldId id="895" r:id="rId15"/>
    <p:sldId id="795" r:id="rId16"/>
    <p:sldId id="760" r:id="rId17"/>
    <p:sldId id="761" r:id="rId18"/>
    <p:sldId id="764" r:id="rId19"/>
    <p:sldId id="846" r:id="rId20"/>
    <p:sldId id="897" r:id="rId21"/>
    <p:sldId id="896" r:id="rId22"/>
    <p:sldId id="842" r:id="rId23"/>
    <p:sldId id="844" r:id="rId24"/>
    <p:sldId id="865" r:id="rId25"/>
    <p:sldId id="877" r:id="rId26"/>
    <p:sldId id="781" r:id="rId27"/>
    <p:sldId id="772" r:id="rId28"/>
    <p:sldId id="900" r:id="rId29"/>
    <p:sldId id="775" r:id="rId30"/>
    <p:sldId id="777" r:id="rId31"/>
    <p:sldId id="780" r:id="rId32"/>
    <p:sldId id="899" r:id="rId33"/>
    <p:sldId id="785" r:id="rId34"/>
    <p:sldId id="786" r:id="rId35"/>
    <p:sldId id="904" r:id="rId36"/>
    <p:sldId id="903" r:id="rId37"/>
    <p:sldId id="902" r:id="rId38"/>
    <p:sldId id="796" r:id="rId39"/>
    <p:sldId id="787" r:id="rId40"/>
    <p:sldId id="906" r:id="rId41"/>
    <p:sldId id="907" r:id="rId42"/>
    <p:sldId id="799" r:id="rId43"/>
    <p:sldId id="887" r:id="rId44"/>
    <p:sldId id="905" r:id="rId45"/>
    <p:sldId id="321" r:id="rId46"/>
  </p:sldIdLst>
  <p:sldSz cx="12192000" cy="6858000"/>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800000"/>
    <a:srgbClr val="FF7C80"/>
    <a:srgbClr val="FFFF00"/>
    <a:srgbClr val="FFFFFF"/>
    <a:srgbClr val="CCFFCC"/>
    <a:srgbClr val="CCECFF"/>
    <a:srgbClr val="FF6699"/>
    <a:srgbClr val="CC6600"/>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Style à thème 2 - Accentuation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41" autoAdjust="0"/>
    <p:restoredTop sz="94383" autoAdjust="0"/>
  </p:normalViewPr>
  <p:slideViewPr>
    <p:cSldViewPr snapToGrid="0">
      <p:cViewPr>
        <p:scale>
          <a:sx n="61" d="100"/>
          <a:sy n="61" d="100"/>
        </p:scale>
        <p:origin x="-174" y="-3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1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76363" cy="513508"/>
          </a:xfrm>
          <a:prstGeom prst="rect">
            <a:avLst/>
          </a:prstGeom>
        </p:spPr>
        <p:txBody>
          <a:bodyPr vert="horz" lIns="99032" tIns="49516" rIns="99032" bIns="49516"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3508"/>
          </a:xfrm>
          <a:prstGeom prst="rect">
            <a:avLst/>
          </a:prstGeom>
        </p:spPr>
        <p:txBody>
          <a:bodyPr vert="horz" lIns="99032" tIns="49516" rIns="99032" bIns="49516" rtlCol="0"/>
          <a:lstStyle>
            <a:lvl1pPr algn="r">
              <a:defRPr sz="1300"/>
            </a:lvl1pPr>
          </a:lstStyle>
          <a:p>
            <a:fld id="{11222C7D-7A4D-4E64-8D8F-579A17140231}" type="datetimeFigureOut">
              <a:rPr lang="fr-FR" smtClean="0"/>
              <a:pPr/>
              <a:t>22/01/2018</a:t>
            </a:fld>
            <a:endParaRPr lang="fr-FR"/>
          </a:p>
        </p:txBody>
      </p:sp>
      <p:sp>
        <p:nvSpPr>
          <p:cNvPr id="4" name="Espace réservé de l'image des diapositives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32" tIns="49516" rIns="99032" bIns="49516" rtlCol="0" anchor="ctr"/>
          <a:lstStyle/>
          <a:p>
            <a:endParaRPr lang="fr-FR"/>
          </a:p>
        </p:txBody>
      </p:sp>
      <p:sp>
        <p:nvSpPr>
          <p:cNvPr id="5" name="Espace réservé des commentaires 4"/>
          <p:cNvSpPr>
            <a:spLocks noGrp="1"/>
          </p:cNvSpPr>
          <p:nvPr>
            <p:ph type="body" sz="quarter" idx="3"/>
          </p:nvPr>
        </p:nvSpPr>
        <p:spPr>
          <a:xfrm>
            <a:off x="709931" y="4925408"/>
            <a:ext cx="5679440" cy="4029879"/>
          </a:xfrm>
          <a:prstGeom prst="rect">
            <a:avLst/>
          </a:prstGeom>
        </p:spPr>
        <p:txBody>
          <a:bodyPr vert="horz" lIns="99032" tIns="49516" rIns="99032" bIns="49516"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721107"/>
            <a:ext cx="3076363" cy="513507"/>
          </a:xfrm>
          <a:prstGeom prst="rect">
            <a:avLst/>
          </a:prstGeom>
        </p:spPr>
        <p:txBody>
          <a:bodyPr vert="horz" lIns="99032" tIns="49516" rIns="99032" bIns="49516"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7"/>
            <a:ext cx="3076363" cy="513507"/>
          </a:xfrm>
          <a:prstGeom prst="rect">
            <a:avLst/>
          </a:prstGeom>
        </p:spPr>
        <p:txBody>
          <a:bodyPr vert="horz" lIns="99032" tIns="49516" rIns="99032" bIns="49516" rtlCol="0" anchor="b"/>
          <a:lstStyle>
            <a:lvl1pPr algn="r">
              <a:defRPr sz="1300"/>
            </a:lvl1pPr>
          </a:lstStyle>
          <a:p>
            <a:fld id="{D25F308E-1E8B-4971-BED4-FA8D2623719B}" type="slidenum">
              <a:rPr lang="fr-FR" smtClean="0"/>
              <a:pPr/>
              <a:t>‹N°›</a:t>
            </a:fld>
            <a:endParaRPr lang="fr-FR"/>
          </a:p>
        </p:txBody>
      </p:sp>
    </p:spTree>
    <p:extLst>
      <p:ext uri="{BB962C8B-B14F-4D97-AF65-F5344CB8AC3E}">
        <p14:creationId xmlns:p14="http://schemas.microsoft.com/office/powerpoint/2010/main" val="3671957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25F308E-1E8B-4971-BED4-FA8D2623719B}" type="slidenum">
              <a:rPr lang="fr-FR" smtClean="0">
                <a:solidFill>
                  <a:prstClr val="black"/>
                </a:solidFill>
              </a:rPr>
              <a:pPr/>
              <a:t>5</a:t>
            </a:fld>
            <a:endParaRPr lang="fr-FR">
              <a:solidFill>
                <a:prstClr val="black"/>
              </a:solidFill>
            </a:endParaRPr>
          </a:p>
        </p:txBody>
      </p:sp>
    </p:spTree>
    <p:extLst>
      <p:ext uri="{BB962C8B-B14F-4D97-AF65-F5344CB8AC3E}">
        <p14:creationId xmlns:p14="http://schemas.microsoft.com/office/powerpoint/2010/main" val="885398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AC5EBD7-5ECC-4145-97F8-BF5AC5616BFD}" type="datetime1">
              <a:rPr lang="fr-FR" smtClean="0"/>
              <a:pPr/>
              <a:t>22/01/2018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2915542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028EC13-1718-4ED9-A103-5F9936688D79}" type="datetime1">
              <a:rPr lang="fr-FR" smtClean="0"/>
              <a:pPr/>
              <a:t>22/01/2018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2809222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6ED6E0C-FF42-4313-BBAD-8E9C62C66370}" type="datetime1">
              <a:rPr lang="fr-FR" smtClean="0"/>
              <a:pPr/>
              <a:t>22/01/2018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928179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E2DDE71-4A59-4600-8AD8-4F2331D4EEFE}" type="datetime1">
              <a:rPr lang="fr-FR" smtClean="0"/>
              <a:pPr/>
              <a:t>22/01/2018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1558022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97EAB1F-FBD6-430A-8C0E-0729B89D2BCB}" type="datetime1">
              <a:rPr lang="fr-FR" smtClean="0"/>
              <a:pPr/>
              <a:t>22/01/2018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3009767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69964EC-F872-420C-A805-E72F1558268E}" type="datetime1">
              <a:rPr lang="fr-FR" smtClean="0"/>
              <a:pPr/>
              <a:t>22/01/2018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3645213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D1EFC1F-E26C-4329-9261-4F3DFD2BBB49}" type="datetime1">
              <a:rPr lang="fr-FR" smtClean="0"/>
              <a:pPr/>
              <a:t>22/01/2018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868202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D6896C9-6239-4316-952F-60AA82723F21}" type="datetime1">
              <a:rPr lang="fr-FR" smtClean="0"/>
              <a:pPr/>
              <a:t>22/01/2018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2268943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B55515F-05F0-4A37-B914-B652B5D32315}" type="datetime1">
              <a:rPr lang="fr-FR" smtClean="0"/>
              <a:pPr/>
              <a:t>22/01/2018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3654687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23B9E62-323A-49AF-89FC-FC34C1353077}" type="datetime1">
              <a:rPr lang="fr-FR" smtClean="0"/>
              <a:pPr/>
              <a:t>22/01/2018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2253381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DB94997-D007-4CD5-9F77-A6BDE6E5433C}" type="datetime1">
              <a:rPr lang="fr-FR" smtClean="0"/>
              <a:pPr/>
              <a:t>22/01/2018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C098E6C-35DE-4299-9817-4A72F0EAE663}" type="slidenum">
              <a:rPr lang="fr-FR" smtClean="0"/>
              <a:pPr/>
              <a:t>‹N°›</a:t>
            </a:fld>
            <a:endParaRPr lang="fr-FR"/>
          </a:p>
        </p:txBody>
      </p:sp>
    </p:spTree>
    <p:extLst>
      <p:ext uri="{BB962C8B-B14F-4D97-AF65-F5344CB8AC3E}">
        <p14:creationId xmlns:p14="http://schemas.microsoft.com/office/powerpoint/2010/main" val="1467827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6000" r="6000" b="-2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6F73B4-9E1C-4B77-B3E3-4B1E4B0E9EA9}" type="datetime1">
              <a:rPr lang="fr-FR" smtClean="0"/>
              <a:pPr/>
              <a:t>22/01/2018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098E6C-35DE-4299-9817-4A72F0EAE663}" type="slidenum">
              <a:rPr lang="fr-FR" smtClean="0"/>
              <a:pPr/>
              <a:t>‹N°›</a:t>
            </a:fld>
            <a:endParaRPr lang="fr-FR"/>
          </a:p>
        </p:txBody>
      </p:sp>
    </p:spTree>
    <p:extLst>
      <p:ext uri="{BB962C8B-B14F-4D97-AF65-F5344CB8AC3E}">
        <p14:creationId xmlns:p14="http://schemas.microsoft.com/office/powerpoint/2010/main" val="2309678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w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jpeg"/><Relationship Id="rId9" Type="http://schemas.openxmlformats.org/officeDocument/2006/relationships/image" Target="../media/image33.png"/></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303C932D-5BA0-4877-A69A-300155FF16EC}" type="datetime1">
              <a:rPr lang="fr-FR" smtClean="0"/>
              <a:pPr/>
              <a:t>22/01/2018</a:t>
            </a:fld>
            <a:endParaRPr lang="fr-FR" dirty="0"/>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1</a:t>
            </a:fld>
            <a:endParaRPr lang="fr-FR" dirty="0"/>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610" y="0"/>
            <a:ext cx="12455610" cy="6858000"/>
          </a:xfrm>
          <a:prstGeom prst="rect">
            <a:avLst/>
          </a:prstGeom>
        </p:spPr>
      </p:pic>
    </p:spTree>
    <p:extLst>
      <p:ext uri="{BB962C8B-B14F-4D97-AF65-F5344CB8AC3E}">
        <p14:creationId xmlns:p14="http://schemas.microsoft.com/office/powerpoint/2010/main" val="2926200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e la date 7"/>
          <p:cNvSpPr>
            <a:spLocks noGrp="1"/>
          </p:cNvSpPr>
          <p:nvPr>
            <p:ph type="dt" sz="half" idx="10"/>
          </p:nvPr>
        </p:nvSpPr>
        <p:spPr/>
        <p:txBody>
          <a:bodyPr/>
          <a:lstStyle/>
          <a:p>
            <a:fld id="{4590908C-A45F-4507-ABF8-A5B236E2CCE2}" type="datetime1">
              <a:rPr lang="fr-FR" sz="1600" b="1" smtClean="0">
                <a:solidFill>
                  <a:prstClr val="black">
                    <a:tint val="75000"/>
                  </a:prstClr>
                </a:solidFill>
                <a:latin typeface="Agency FB" pitchFamily="34" charset="0"/>
              </a:rPr>
              <a:pPr/>
              <a:t>22/01/2018</a:t>
            </a:fld>
            <a:endParaRPr lang="fr-FR" b="1" dirty="0">
              <a:solidFill>
                <a:prstClr val="black">
                  <a:tint val="75000"/>
                </a:prstClr>
              </a:solidFill>
              <a:latin typeface="Agency FB" pitchFamily="34" charset="0"/>
            </a:endParaRPr>
          </a:p>
        </p:txBody>
      </p:sp>
      <p:sp>
        <p:nvSpPr>
          <p:cNvPr id="9" name="Espace réservé du numéro de diapositive 8"/>
          <p:cNvSpPr>
            <a:spLocks noGrp="1"/>
          </p:cNvSpPr>
          <p:nvPr>
            <p:ph type="sldNum" sz="quarter" idx="12"/>
          </p:nvPr>
        </p:nvSpPr>
        <p:spPr>
          <a:xfrm>
            <a:off x="2614749" y="6492875"/>
            <a:ext cx="2743200" cy="365125"/>
          </a:xfrm>
        </p:spPr>
        <p:txBody>
          <a:bodyPr/>
          <a:lstStyle/>
          <a:p>
            <a:fld id="{4C098E6C-35DE-4299-9817-4A72F0EAE663}" type="slidenum">
              <a:rPr lang="fr-FR" sz="1400" b="1" smtClean="0">
                <a:solidFill>
                  <a:prstClr val="black">
                    <a:tint val="75000"/>
                  </a:prstClr>
                </a:solidFill>
                <a:latin typeface="Agency FB" pitchFamily="34" charset="0"/>
              </a:rPr>
              <a:pPr/>
              <a:t>10</a:t>
            </a:fld>
            <a:endParaRPr lang="fr-FR" sz="1400" b="1" dirty="0">
              <a:solidFill>
                <a:prstClr val="black">
                  <a:tint val="75000"/>
                </a:prstClr>
              </a:solidFill>
              <a:latin typeface="Agency FB" pitchFamily="34" charset="0"/>
            </a:endParaRPr>
          </a:p>
        </p:txBody>
      </p:sp>
      <p:sp>
        <p:nvSpPr>
          <p:cNvPr id="15" name="Sous-titre 2"/>
          <p:cNvSpPr txBox="1">
            <a:spLocks/>
          </p:cNvSpPr>
          <p:nvPr/>
        </p:nvSpPr>
        <p:spPr>
          <a:xfrm>
            <a:off x="1045124" y="1003540"/>
            <a:ext cx="8292662" cy="537549"/>
          </a:xfrm>
          <a:prstGeom prst="rect">
            <a:avLst/>
          </a:prstGeom>
        </p:spPr>
        <p:txBody>
          <a:bodyPr vert="horz" lIns="91440" tIns="45720" rIns="91440" bIns="45720" rtlCol="0">
            <a:noAutofit/>
          </a:bodyPr>
          <a:lstStyle/>
          <a:p>
            <a:pPr marL="228600" indent="-228600" algn="ctr">
              <a:lnSpc>
                <a:spcPct val="90000"/>
              </a:lnSpc>
              <a:defRPr/>
            </a:pPr>
            <a:r>
              <a:rPr lang="fr-FR" sz="2800" dirty="0" smtClean="0">
                <a:solidFill>
                  <a:prstClr val="black"/>
                </a:solidFill>
                <a:latin typeface="Bodoni MT Black" pitchFamily="18" charset="0"/>
              </a:rPr>
              <a:t> </a:t>
            </a:r>
            <a:r>
              <a:rPr lang="fr-FR" sz="2400" dirty="0" smtClean="0">
                <a:solidFill>
                  <a:srgbClr val="C00000"/>
                </a:solidFill>
                <a:latin typeface="Bodoni MT Black" pitchFamily="18" charset="0"/>
              </a:rPr>
              <a:t>CHRONOLOGIE DU GROUPE MEDIA CONTACT</a:t>
            </a:r>
            <a:endParaRPr lang="fr-FR" sz="2400" dirty="0">
              <a:solidFill>
                <a:srgbClr val="C00000"/>
              </a:solidFill>
              <a:latin typeface="Bodoni MT Black" pitchFamily="18" charset="0"/>
            </a:endParaRPr>
          </a:p>
        </p:txBody>
      </p:sp>
      <p:sp>
        <p:nvSpPr>
          <p:cNvPr id="10" name="Titre 1"/>
          <p:cNvSpPr txBox="1">
            <a:spLocks/>
          </p:cNvSpPr>
          <p:nvPr/>
        </p:nvSpPr>
        <p:spPr>
          <a:xfrm>
            <a:off x="3913095" y="0"/>
            <a:ext cx="7597588"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PRESENTATION DU GROUPE MEDIA CONTACT</a:t>
            </a:r>
            <a:endParaRPr lang="fr-FR" sz="2800" dirty="0">
              <a:solidFill>
                <a:srgbClr val="FF0000"/>
              </a:solidFill>
              <a:latin typeface="Berlin Sans FB" panose="020E0602020502020306" pitchFamily="34" charset="0"/>
            </a:endParaRPr>
          </a:p>
        </p:txBody>
      </p:sp>
      <p:pic>
        <p:nvPicPr>
          <p:cNvPr id="2" name="Image 1"/>
          <p:cNvPicPr>
            <a:picLocks noChangeAspect="1"/>
          </p:cNvPicPr>
          <p:nvPr/>
        </p:nvPicPr>
        <p:blipFill rotWithShape="1">
          <a:blip r:embed="rId2"/>
          <a:srcRect l="642"/>
          <a:stretch/>
        </p:blipFill>
        <p:spPr>
          <a:xfrm>
            <a:off x="1532585" y="1515331"/>
            <a:ext cx="9800937" cy="4611649"/>
          </a:xfrm>
          <a:prstGeom prst="rect">
            <a:avLst/>
          </a:prstGeom>
        </p:spPr>
      </p:pic>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915531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22/01/2018</a:t>
            </a:fld>
            <a:endParaRPr lang="fr-FR" dirty="0"/>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11</a:t>
            </a:fld>
            <a:endParaRPr lang="fr-FR" dirty="0"/>
          </a:p>
        </p:txBody>
      </p:sp>
      <p:grpSp>
        <p:nvGrpSpPr>
          <p:cNvPr id="6" name="Page-1"/>
          <p:cNvGrpSpPr/>
          <p:nvPr/>
        </p:nvGrpSpPr>
        <p:grpSpPr>
          <a:xfrm>
            <a:off x="1796097" y="1900989"/>
            <a:ext cx="9224829" cy="3284621"/>
            <a:chOff x="6000" y="6000"/>
            <a:chExt cx="4461568" cy="1769200"/>
          </a:xfrm>
        </p:grpSpPr>
        <p:grpSp>
          <p:nvGrpSpPr>
            <p:cNvPr id="8" name="Groupe 7"/>
            <p:cNvGrpSpPr/>
            <p:nvPr/>
          </p:nvGrpSpPr>
          <p:grpSpPr>
            <a:xfrm>
              <a:off x="6000" y="6000"/>
              <a:ext cx="4461568" cy="1769200"/>
              <a:chOff x="6000" y="6000"/>
              <a:chExt cx="4461568" cy="1769200"/>
            </a:xfrm>
          </p:grpSpPr>
          <p:sp>
            <p:nvSpPr>
              <p:cNvPr id="54" name="Forme libre 53"/>
              <p:cNvSpPr/>
              <p:nvPr/>
            </p:nvSpPr>
            <p:spPr>
              <a:xfrm>
                <a:off x="6000" y="6001"/>
                <a:ext cx="4461568" cy="1769199"/>
              </a:xfrm>
              <a:custGeom>
                <a:avLst/>
                <a:gdLst/>
                <a:ahLst/>
                <a:cxnLst/>
                <a:rect l="0" t="0" r="0" b="0"/>
                <a:pathLst>
                  <a:path w="4461568" h="1769199">
                    <a:moveTo>
                      <a:pt x="0" y="0"/>
                    </a:moveTo>
                    <a:lnTo>
                      <a:pt x="4461568" y="0"/>
                    </a:lnTo>
                    <a:lnTo>
                      <a:pt x="4461568" y="1769199"/>
                    </a:lnTo>
                    <a:lnTo>
                      <a:pt x="0" y="1769199"/>
                    </a:lnTo>
                    <a:lnTo>
                      <a:pt x="0" y="0"/>
                    </a:lnTo>
                    <a:close/>
                  </a:path>
                </a:pathLst>
              </a:custGeom>
              <a:solidFill>
                <a:schemeClr val="bg2">
                  <a:lumMod val="50000"/>
                  <a:alpha val="55000"/>
                </a:schemeClr>
              </a:solidFill>
              <a:ln w="6000" cap="flat">
                <a:noFill/>
                <a:bevel/>
              </a:ln>
            </p:spPr>
            <p:txBody>
              <a:bodyPr/>
              <a:lstStyle/>
              <a:p>
                <a:endParaRPr lang="fr-FR"/>
              </a:p>
            </p:txBody>
          </p:sp>
          <p:sp>
            <p:nvSpPr>
              <p:cNvPr id="55" name="Forme libre 54"/>
              <p:cNvSpPr/>
              <p:nvPr/>
            </p:nvSpPr>
            <p:spPr>
              <a:xfrm>
                <a:off x="6000" y="1006336"/>
                <a:ext cx="4461568" cy="768784"/>
              </a:xfrm>
              <a:custGeom>
                <a:avLst/>
                <a:gdLst/>
                <a:ahLst/>
                <a:cxnLst/>
                <a:rect l="0" t="0" r="0" b="0"/>
                <a:pathLst>
                  <a:path w="4461568" h="768784">
                    <a:moveTo>
                      <a:pt x="4461568" y="768784"/>
                    </a:moveTo>
                    <a:lnTo>
                      <a:pt x="4461568" y="616368"/>
                    </a:lnTo>
                    <a:cubicBezTo>
                      <a:pt x="4461568" y="616368"/>
                      <a:pt x="4456326" y="520811"/>
                      <a:pt x="4386600" y="510084"/>
                    </a:cubicBezTo>
                    <a:cubicBezTo>
                      <a:pt x="4386600" y="510084"/>
                      <a:pt x="4357341" y="330915"/>
                      <a:pt x="4167176" y="415016"/>
                    </a:cubicBezTo>
                    <a:cubicBezTo>
                      <a:pt x="4167176" y="415016"/>
                      <a:pt x="4174493" y="374794"/>
                      <a:pt x="4075754" y="363824"/>
                    </a:cubicBezTo>
                    <a:cubicBezTo>
                      <a:pt x="4075754" y="363824"/>
                      <a:pt x="4112321" y="199280"/>
                      <a:pt x="3947756" y="213906"/>
                    </a:cubicBezTo>
                    <a:cubicBezTo>
                      <a:pt x="3947756" y="213906"/>
                      <a:pt x="3841704" y="-42050"/>
                      <a:pt x="3351664" y="5484"/>
                    </a:cubicBezTo>
                    <a:cubicBezTo>
                      <a:pt x="3351664" y="5484"/>
                      <a:pt x="3037159" y="-12799"/>
                      <a:pt x="2927449" y="239502"/>
                    </a:cubicBezTo>
                    <a:cubicBezTo>
                      <a:pt x="2927449" y="239502"/>
                      <a:pt x="2543460" y="45707"/>
                      <a:pt x="2252726" y="425254"/>
                    </a:cubicBezTo>
                    <a:cubicBezTo>
                      <a:pt x="2252726" y="425254"/>
                      <a:pt x="2166787" y="319946"/>
                      <a:pt x="2046106" y="345542"/>
                    </a:cubicBezTo>
                    <a:cubicBezTo>
                      <a:pt x="2038794" y="345444"/>
                      <a:pt x="1910796" y="107867"/>
                      <a:pt x="1460981" y="104210"/>
                    </a:cubicBezTo>
                    <a:cubicBezTo>
                      <a:pt x="1092352" y="108049"/>
                      <a:pt x="901455" y="415016"/>
                      <a:pt x="901455" y="415016"/>
                    </a:cubicBezTo>
                    <a:cubicBezTo>
                      <a:pt x="693006" y="298007"/>
                      <a:pt x="637420" y="489609"/>
                      <a:pt x="637420" y="489609"/>
                    </a:cubicBezTo>
                    <a:cubicBezTo>
                      <a:pt x="637420" y="489609"/>
                      <a:pt x="532096" y="214638"/>
                      <a:pt x="198851" y="267292"/>
                    </a:cubicBezTo>
                    <a:cubicBezTo>
                      <a:pt x="198851" y="267292"/>
                      <a:pt x="54246" y="296544"/>
                      <a:pt x="0" y="378450"/>
                    </a:cubicBezTo>
                    <a:lnTo>
                      <a:pt x="0" y="768784"/>
                    </a:lnTo>
                    <a:lnTo>
                      <a:pt x="4461568" y="768784"/>
                    </a:lnTo>
                    <a:close/>
                  </a:path>
                </a:pathLst>
              </a:custGeom>
              <a:solidFill>
                <a:srgbClr val="FFFFFF"/>
              </a:solidFill>
              <a:ln w="6000" cap="flat">
                <a:noFill/>
                <a:bevel/>
              </a:ln>
            </p:spPr>
            <p:txBody>
              <a:bodyPr/>
              <a:lstStyle/>
              <a:p>
                <a:endParaRPr lang="fr-FR"/>
              </a:p>
            </p:txBody>
          </p:sp>
          <p:grpSp>
            <p:nvGrpSpPr>
              <p:cNvPr id="56" name="Groupe 55"/>
              <p:cNvGrpSpPr/>
              <p:nvPr/>
            </p:nvGrpSpPr>
            <p:grpSpPr>
              <a:xfrm>
                <a:off x="106934" y="6000"/>
                <a:ext cx="607898" cy="303769"/>
                <a:chOff x="106934" y="6000"/>
                <a:chExt cx="607898" cy="303769"/>
              </a:xfrm>
            </p:grpSpPr>
            <p:sp>
              <p:nvSpPr>
                <p:cNvPr id="157" name="Forme libre 156"/>
                <p:cNvSpPr/>
                <p:nvPr/>
              </p:nvSpPr>
              <p:spPr>
                <a:xfrm>
                  <a:off x="106934" y="6277"/>
                  <a:ext cx="607898" cy="303492"/>
                </a:xfrm>
                <a:custGeom>
                  <a:avLst/>
                  <a:gdLst/>
                  <a:ahLst/>
                  <a:cxnLst/>
                  <a:rect l="0" t="0" r="0" b="0"/>
                  <a:pathLst>
                    <a:path w="607898" h="303492">
                      <a:moveTo>
                        <a:pt x="0" y="0"/>
                      </a:moveTo>
                      <a:cubicBezTo>
                        <a:pt x="0" y="3679"/>
                        <a:pt x="604213" y="0"/>
                        <a:pt x="607898" y="0"/>
                      </a:cubicBezTo>
                      <a:cubicBezTo>
                        <a:pt x="607898" y="167614"/>
                        <a:pt x="471815" y="303492"/>
                        <a:pt x="303949" y="303492"/>
                      </a:cubicBezTo>
                      <a:cubicBezTo>
                        <a:pt x="136083" y="303492"/>
                        <a:pt x="0" y="167614"/>
                        <a:pt x="0" y="0"/>
                      </a:cubicBezTo>
                      <a:close/>
                    </a:path>
                  </a:pathLst>
                </a:custGeom>
                <a:solidFill>
                  <a:srgbClr val="900000">
                    <a:alpha val="55000"/>
                  </a:srgbClr>
                </a:solidFill>
                <a:ln w="6000" cap="flat">
                  <a:noFill/>
                  <a:bevel/>
                </a:ln>
              </p:spPr>
              <p:txBody>
                <a:bodyPr/>
                <a:lstStyle/>
                <a:p>
                  <a:endParaRPr lang="fr-FR"/>
                </a:p>
              </p:txBody>
            </p:sp>
            <p:sp>
              <p:nvSpPr>
                <p:cNvPr id="158" name="Forme libre 157"/>
                <p:cNvSpPr/>
                <p:nvPr/>
              </p:nvSpPr>
              <p:spPr>
                <a:xfrm>
                  <a:off x="131979" y="6000"/>
                  <a:ext cx="557809" cy="278904"/>
                </a:xfrm>
                <a:custGeom>
                  <a:avLst/>
                  <a:gdLst/>
                  <a:ahLst/>
                  <a:cxnLst/>
                  <a:rect l="0" t="0" r="0" b="0"/>
                  <a:pathLst>
                    <a:path w="557809" h="278904">
                      <a:moveTo>
                        <a:pt x="0" y="0"/>
                      </a:moveTo>
                      <a:cubicBezTo>
                        <a:pt x="0" y="3381"/>
                        <a:pt x="554428" y="0"/>
                        <a:pt x="557809" y="0"/>
                      </a:cubicBezTo>
                      <a:cubicBezTo>
                        <a:pt x="557809" y="154035"/>
                        <a:pt x="432939" y="278904"/>
                        <a:pt x="278904" y="278904"/>
                      </a:cubicBezTo>
                      <a:cubicBezTo>
                        <a:pt x="124870" y="278904"/>
                        <a:pt x="0" y="154035"/>
                        <a:pt x="0" y="0"/>
                      </a:cubicBezTo>
                      <a:close/>
                    </a:path>
                  </a:pathLst>
                </a:custGeom>
                <a:solidFill>
                  <a:srgbClr val="900000">
                    <a:alpha val="55000"/>
                  </a:srgbClr>
                </a:solidFill>
                <a:ln w="6000" cap="flat">
                  <a:noFill/>
                  <a:bevel/>
                </a:ln>
              </p:spPr>
              <p:txBody>
                <a:bodyPr/>
                <a:lstStyle/>
                <a:p>
                  <a:endParaRPr lang="fr-FR"/>
                </a:p>
              </p:txBody>
            </p:sp>
            <p:sp>
              <p:nvSpPr>
                <p:cNvPr id="159" name="Forme libre 158"/>
                <p:cNvSpPr/>
                <p:nvPr/>
              </p:nvSpPr>
              <p:spPr>
                <a:xfrm>
                  <a:off x="157256" y="6000"/>
                  <a:ext cx="507253" cy="253626"/>
                </a:xfrm>
                <a:custGeom>
                  <a:avLst/>
                  <a:gdLst/>
                  <a:ahLst/>
                  <a:cxnLst/>
                  <a:rect l="0" t="0" r="0" b="0"/>
                  <a:pathLst>
                    <a:path w="507253" h="253626">
                      <a:moveTo>
                        <a:pt x="0" y="0"/>
                      </a:moveTo>
                      <a:cubicBezTo>
                        <a:pt x="0" y="3074"/>
                        <a:pt x="504179" y="0"/>
                        <a:pt x="507253" y="0"/>
                      </a:cubicBezTo>
                      <a:cubicBezTo>
                        <a:pt x="507253" y="140074"/>
                        <a:pt x="393701" y="253626"/>
                        <a:pt x="253627" y="253626"/>
                      </a:cubicBezTo>
                      <a:cubicBezTo>
                        <a:pt x="113553" y="253626"/>
                        <a:pt x="0" y="140074"/>
                        <a:pt x="0" y="0"/>
                      </a:cubicBezTo>
                      <a:close/>
                    </a:path>
                  </a:pathLst>
                </a:custGeom>
                <a:solidFill>
                  <a:srgbClr val="900000">
                    <a:alpha val="55000"/>
                  </a:srgbClr>
                </a:solidFill>
                <a:ln w="6000" cap="flat">
                  <a:noFill/>
                  <a:bevel/>
                </a:ln>
              </p:spPr>
              <p:txBody>
                <a:bodyPr/>
                <a:lstStyle/>
                <a:p>
                  <a:endParaRPr lang="fr-FR"/>
                </a:p>
              </p:txBody>
            </p:sp>
          </p:grpSp>
          <p:grpSp>
            <p:nvGrpSpPr>
              <p:cNvPr id="57" name="Groupe 56"/>
              <p:cNvGrpSpPr/>
              <p:nvPr/>
            </p:nvGrpSpPr>
            <p:grpSpPr>
              <a:xfrm>
                <a:off x="1311299" y="6009"/>
                <a:ext cx="346012" cy="172904"/>
                <a:chOff x="1311299" y="6009"/>
                <a:chExt cx="346012" cy="172904"/>
              </a:xfrm>
            </p:grpSpPr>
            <p:sp>
              <p:nvSpPr>
                <p:cNvPr id="154" name="Forme libre 153"/>
                <p:cNvSpPr/>
                <p:nvPr/>
              </p:nvSpPr>
              <p:spPr>
                <a:xfrm>
                  <a:off x="1311299" y="6167"/>
                  <a:ext cx="346012" cy="172746"/>
                </a:xfrm>
                <a:custGeom>
                  <a:avLst/>
                  <a:gdLst/>
                  <a:ahLst/>
                  <a:cxnLst/>
                  <a:rect l="0" t="0" r="0" b="0"/>
                  <a:pathLst>
                    <a:path w="346012" h="172746">
                      <a:moveTo>
                        <a:pt x="0" y="0"/>
                      </a:moveTo>
                      <a:cubicBezTo>
                        <a:pt x="0" y="2094"/>
                        <a:pt x="343915" y="0"/>
                        <a:pt x="346012" y="0"/>
                      </a:cubicBezTo>
                      <a:cubicBezTo>
                        <a:pt x="346012" y="95405"/>
                        <a:pt x="268555" y="172746"/>
                        <a:pt x="173006" y="172746"/>
                      </a:cubicBezTo>
                      <a:cubicBezTo>
                        <a:pt x="77458" y="172746"/>
                        <a:pt x="0" y="95405"/>
                        <a:pt x="0" y="0"/>
                      </a:cubicBezTo>
                      <a:close/>
                    </a:path>
                  </a:pathLst>
                </a:custGeom>
                <a:solidFill>
                  <a:srgbClr val="FFFFFF">
                    <a:alpha val="7000"/>
                  </a:srgbClr>
                </a:solidFill>
                <a:ln w="6000" cap="flat">
                  <a:noFill/>
                  <a:bevel/>
                </a:ln>
              </p:spPr>
              <p:txBody>
                <a:bodyPr/>
                <a:lstStyle/>
                <a:p>
                  <a:endParaRPr lang="fr-FR"/>
                </a:p>
              </p:txBody>
            </p:sp>
            <p:sp>
              <p:nvSpPr>
                <p:cNvPr id="155" name="Forme libre 154"/>
                <p:cNvSpPr/>
                <p:nvPr/>
              </p:nvSpPr>
              <p:spPr>
                <a:xfrm>
                  <a:off x="1325554" y="6009"/>
                  <a:ext cx="317502" cy="158751"/>
                </a:xfrm>
                <a:custGeom>
                  <a:avLst/>
                  <a:gdLst/>
                  <a:ahLst/>
                  <a:cxnLst/>
                  <a:rect l="0" t="0" r="0" b="0"/>
                  <a:pathLst>
                    <a:path w="317502" h="158751">
                      <a:moveTo>
                        <a:pt x="0" y="0"/>
                      </a:moveTo>
                      <a:cubicBezTo>
                        <a:pt x="0" y="1924"/>
                        <a:pt x="315578" y="0"/>
                        <a:pt x="317502" y="0"/>
                      </a:cubicBezTo>
                      <a:cubicBezTo>
                        <a:pt x="317502" y="87676"/>
                        <a:pt x="246427" y="158751"/>
                        <a:pt x="158751" y="158751"/>
                      </a:cubicBezTo>
                      <a:cubicBezTo>
                        <a:pt x="71075" y="158751"/>
                        <a:pt x="0" y="87676"/>
                        <a:pt x="0" y="0"/>
                      </a:cubicBezTo>
                      <a:close/>
                    </a:path>
                  </a:pathLst>
                </a:custGeom>
                <a:solidFill>
                  <a:srgbClr val="FFFFFF">
                    <a:alpha val="5000"/>
                  </a:srgbClr>
                </a:solidFill>
                <a:ln w="6000" cap="flat">
                  <a:noFill/>
                  <a:bevel/>
                </a:ln>
              </p:spPr>
              <p:txBody>
                <a:bodyPr/>
                <a:lstStyle/>
                <a:p>
                  <a:endParaRPr lang="fr-FR"/>
                </a:p>
              </p:txBody>
            </p:sp>
            <p:sp>
              <p:nvSpPr>
                <p:cNvPr id="156" name="Forme libre 155"/>
                <p:cNvSpPr/>
                <p:nvPr/>
              </p:nvSpPr>
              <p:spPr>
                <a:xfrm>
                  <a:off x="1339942" y="6010"/>
                  <a:ext cx="288726" cy="144363"/>
                </a:xfrm>
                <a:custGeom>
                  <a:avLst/>
                  <a:gdLst/>
                  <a:ahLst/>
                  <a:cxnLst/>
                  <a:rect l="0" t="0" r="0" b="0"/>
                  <a:pathLst>
                    <a:path w="288726" h="144363">
                      <a:moveTo>
                        <a:pt x="0" y="0"/>
                      </a:moveTo>
                      <a:cubicBezTo>
                        <a:pt x="0" y="1750"/>
                        <a:pt x="286976" y="0"/>
                        <a:pt x="288726" y="0"/>
                      </a:cubicBezTo>
                      <a:cubicBezTo>
                        <a:pt x="288726" y="79729"/>
                        <a:pt x="224093" y="144363"/>
                        <a:pt x="144363" y="144363"/>
                      </a:cubicBezTo>
                      <a:cubicBezTo>
                        <a:pt x="64634" y="144363"/>
                        <a:pt x="0" y="79729"/>
                        <a:pt x="0" y="0"/>
                      </a:cubicBezTo>
                      <a:close/>
                    </a:path>
                  </a:pathLst>
                </a:custGeom>
                <a:solidFill>
                  <a:srgbClr val="FFFFFF">
                    <a:alpha val="5000"/>
                  </a:srgbClr>
                </a:solidFill>
                <a:ln w="6000" cap="flat">
                  <a:noFill/>
                  <a:bevel/>
                </a:ln>
              </p:spPr>
              <p:txBody>
                <a:bodyPr/>
                <a:lstStyle/>
                <a:p>
                  <a:endParaRPr lang="fr-FR"/>
                </a:p>
              </p:txBody>
            </p:sp>
          </p:grpSp>
          <p:grpSp>
            <p:nvGrpSpPr>
              <p:cNvPr id="58" name="Groupe 57"/>
              <p:cNvGrpSpPr/>
              <p:nvPr/>
            </p:nvGrpSpPr>
            <p:grpSpPr>
              <a:xfrm>
                <a:off x="348263" y="893208"/>
                <a:ext cx="417767" cy="417768"/>
                <a:chOff x="348263" y="893208"/>
                <a:chExt cx="417767" cy="417768"/>
              </a:xfrm>
            </p:grpSpPr>
            <p:sp>
              <p:nvSpPr>
                <p:cNvPr id="150" name="Forme libre 149"/>
                <p:cNvSpPr/>
                <p:nvPr/>
              </p:nvSpPr>
              <p:spPr>
                <a:xfrm>
                  <a:off x="348263" y="893208"/>
                  <a:ext cx="417767" cy="417768"/>
                </a:xfrm>
                <a:custGeom>
                  <a:avLst/>
                  <a:gdLst/>
                  <a:ahLst/>
                  <a:cxnLst/>
                  <a:rect l="0" t="0" r="0" b="0"/>
                  <a:pathLst>
                    <a:path w="417767" h="417768">
                      <a:moveTo>
                        <a:pt x="0" y="208884"/>
                      </a:moveTo>
                      <a:cubicBezTo>
                        <a:pt x="0" y="93521"/>
                        <a:pt x="93520" y="0"/>
                        <a:pt x="208883" y="0"/>
                      </a:cubicBezTo>
                      <a:cubicBezTo>
                        <a:pt x="324247" y="0"/>
                        <a:pt x="417767" y="93521"/>
                        <a:pt x="417767" y="208884"/>
                      </a:cubicBezTo>
                      <a:cubicBezTo>
                        <a:pt x="417767" y="324247"/>
                        <a:pt x="324247" y="417768"/>
                        <a:pt x="208883" y="417768"/>
                      </a:cubicBezTo>
                      <a:cubicBezTo>
                        <a:pt x="93520" y="417768"/>
                        <a:pt x="0" y="324247"/>
                        <a:pt x="0" y="208884"/>
                      </a:cubicBezTo>
                      <a:close/>
                    </a:path>
                  </a:pathLst>
                </a:custGeom>
                <a:solidFill>
                  <a:srgbClr val="900000"/>
                </a:solidFill>
                <a:ln w="6000" cap="flat">
                  <a:noFill/>
                  <a:bevel/>
                </a:ln>
              </p:spPr>
              <p:txBody>
                <a:bodyPr/>
                <a:lstStyle/>
                <a:p>
                  <a:endParaRPr lang="fr-FR"/>
                </a:p>
              </p:txBody>
            </p:sp>
            <p:sp>
              <p:nvSpPr>
                <p:cNvPr id="151" name="Forme libre 150"/>
                <p:cNvSpPr/>
                <p:nvPr/>
              </p:nvSpPr>
              <p:spPr>
                <a:xfrm>
                  <a:off x="363433" y="908378"/>
                  <a:ext cx="387427" cy="387428"/>
                </a:xfrm>
                <a:custGeom>
                  <a:avLst/>
                  <a:gdLst/>
                  <a:ahLst/>
                  <a:cxnLst/>
                  <a:rect l="0" t="0" r="0" b="0"/>
                  <a:pathLst>
                    <a:path w="387427" h="387428">
                      <a:moveTo>
                        <a:pt x="0" y="193714"/>
                      </a:moveTo>
                      <a:cubicBezTo>
                        <a:pt x="0" y="86729"/>
                        <a:pt x="86728" y="0"/>
                        <a:pt x="193714" y="0"/>
                      </a:cubicBezTo>
                      <a:cubicBezTo>
                        <a:pt x="300699" y="0"/>
                        <a:pt x="387427" y="86729"/>
                        <a:pt x="387427" y="193714"/>
                      </a:cubicBezTo>
                      <a:cubicBezTo>
                        <a:pt x="387427" y="300699"/>
                        <a:pt x="300699" y="387428"/>
                        <a:pt x="193714" y="387428"/>
                      </a:cubicBezTo>
                      <a:cubicBezTo>
                        <a:pt x="86728" y="387428"/>
                        <a:pt x="0" y="300699"/>
                        <a:pt x="0" y="193714"/>
                      </a:cubicBezTo>
                      <a:close/>
                    </a:path>
                  </a:pathLst>
                </a:custGeom>
                <a:solidFill>
                  <a:srgbClr val="900000"/>
                </a:solidFill>
                <a:ln w="6000" cap="flat">
                  <a:noFill/>
                  <a:bevel/>
                </a:ln>
              </p:spPr>
              <p:txBody>
                <a:bodyPr/>
                <a:lstStyle/>
                <a:p>
                  <a:endParaRPr lang="fr-FR"/>
                </a:p>
              </p:txBody>
            </p:sp>
            <p:sp>
              <p:nvSpPr>
                <p:cNvPr id="152" name="Forme libre 151"/>
                <p:cNvSpPr/>
                <p:nvPr/>
              </p:nvSpPr>
              <p:spPr>
                <a:xfrm>
                  <a:off x="387692" y="932637"/>
                  <a:ext cx="338910" cy="338911"/>
                </a:xfrm>
                <a:custGeom>
                  <a:avLst/>
                  <a:gdLst/>
                  <a:ahLst/>
                  <a:cxnLst/>
                  <a:rect l="0" t="0" r="0" b="0"/>
                  <a:pathLst>
                    <a:path w="338910" h="338911">
                      <a:moveTo>
                        <a:pt x="0" y="169455"/>
                      </a:moveTo>
                      <a:cubicBezTo>
                        <a:pt x="0" y="75868"/>
                        <a:pt x="75867" y="0"/>
                        <a:pt x="169455" y="0"/>
                      </a:cubicBezTo>
                      <a:cubicBezTo>
                        <a:pt x="263042" y="0"/>
                        <a:pt x="338910" y="75868"/>
                        <a:pt x="338910" y="169455"/>
                      </a:cubicBezTo>
                      <a:cubicBezTo>
                        <a:pt x="338910" y="263043"/>
                        <a:pt x="263042" y="338911"/>
                        <a:pt x="169455" y="338911"/>
                      </a:cubicBezTo>
                      <a:cubicBezTo>
                        <a:pt x="75867" y="338911"/>
                        <a:pt x="0" y="263043"/>
                        <a:pt x="0" y="169455"/>
                      </a:cubicBezTo>
                      <a:close/>
                    </a:path>
                  </a:pathLst>
                </a:custGeom>
                <a:solidFill>
                  <a:srgbClr val="900000"/>
                </a:solidFill>
                <a:ln w="6000" cap="flat">
                  <a:noFill/>
                  <a:bevel/>
                </a:ln>
              </p:spPr>
              <p:txBody>
                <a:bodyPr/>
                <a:lstStyle/>
                <a:p>
                  <a:endParaRPr lang="fr-FR"/>
                </a:p>
              </p:txBody>
            </p:sp>
            <p:sp>
              <p:nvSpPr>
                <p:cNvPr id="153" name="Forme libre 152"/>
                <p:cNvSpPr/>
                <p:nvPr/>
              </p:nvSpPr>
              <p:spPr>
                <a:xfrm>
                  <a:off x="409372" y="954317"/>
                  <a:ext cx="295549" cy="295550"/>
                </a:xfrm>
                <a:custGeom>
                  <a:avLst/>
                  <a:gdLst/>
                  <a:ahLst/>
                  <a:cxnLst/>
                  <a:rect l="0" t="0" r="0" b="0"/>
                  <a:pathLst>
                    <a:path w="295549" h="295550">
                      <a:moveTo>
                        <a:pt x="0" y="147775"/>
                      </a:moveTo>
                      <a:cubicBezTo>
                        <a:pt x="0" y="66161"/>
                        <a:pt x="66161" y="0"/>
                        <a:pt x="147775" y="0"/>
                      </a:cubicBezTo>
                      <a:cubicBezTo>
                        <a:pt x="229388" y="0"/>
                        <a:pt x="295549" y="66161"/>
                        <a:pt x="295549" y="147775"/>
                      </a:cubicBezTo>
                      <a:cubicBezTo>
                        <a:pt x="295549" y="229389"/>
                        <a:pt x="229388" y="295550"/>
                        <a:pt x="147775" y="295550"/>
                      </a:cubicBezTo>
                      <a:cubicBezTo>
                        <a:pt x="66161" y="295550"/>
                        <a:pt x="0" y="229389"/>
                        <a:pt x="0" y="147775"/>
                      </a:cubicBezTo>
                      <a:close/>
                    </a:path>
                  </a:pathLst>
                </a:custGeom>
                <a:solidFill>
                  <a:srgbClr val="900000"/>
                </a:solidFill>
                <a:ln w="6000" cap="flat">
                  <a:noFill/>
                  <a:bevel/>
                </a:ln>
              </p:spPr>
              <p:txBody>
                <a:bodyPr/>
                <a:lstStyle/>
                <a:p>
                  <a:endParaRPr lang="fr-FR"/>
                </a:p>
              </p:txBody>
            </p:sp>
          </p:grpSp>
          <p:grpSp>
            <p:nvGrpSpPr>
              <p:cNvPr id="59" name="Groupe 58"/>
              <p:cNvGrpSpPr/>
              <p:nvPr/>
            </p:nvGrpSpPr>
            <p:grpSpPr>
              <a:xfrm rot="-1200000" flipV="1">
                <a:off x="601516" y="1080477"/>
                <a:ext cx="672341" cy="335971"/>
                <a:chOff x="601463" y="1080179"/>
                <a:chExt cx="672341" cy="335971"/>
              </a:xfrm>
            </p:grpSpPr>
            <p:sp>
              <p:nvSpPr>
                <p:cNvPr id="147" name="Forme libre 146"/>
                <p:cNvSpPr/>
                <p:nvPr/>
              </p:nvSpPr>
              <p:spPr>
                <a:xfrm>
                  <a:off x="601463" y="1080486"/>
                  <a:ext cx="672341" cy="335664"/>
                </a:xfrm>
                <a:custGeom>
                  <a:avLst/>
                  <a:gdLst/>
                  <a:ahLst/>
                  <a:cxnLst/>
                  <a:rect l="0" t="0" r="0" b="0"/>
                  <a:pathLst>
                    <a:path w="672341" h="335664">
                      <a:moveTo>
                        <a:pt x="0" y="0"/>
                      </a:moveTo>
                      <a:cubicBezTo>
                        <a:pt x="0" y="4069"/>
                        <a:pt x="668266" y="0"/>
                        <a:pt x="672341" y="0"/>
                      </a:cubicBezTo>
                      <a:cubicBezTo>
                        <a:pt x="672341" y="185382"/>
                        <a:pt x="521832" y="335664"/>
                        <a:pt x="336170" y="335664"/>
                      </a:cubicBezTo>
                      <a:cubicBezTo>
                        <a:pt x="150509" y="335664"/>
                        <a:pt x="0" y="185382"/>
                        <a:pt x="0" y="0"/>
                      </a:cubicBezTo>
                      <a:close/>
                    </a:path>
                  </a:pathLst>
                </a:custGeom>
                <a:solidFill>
                  <a:srgbClr val="FFFFFF">
                    <a:alpha val="7000"/>
                  </a:srgbClr>
                </a:solidFill>
                <a:ln w="6000" cap="flat">
                  <a:noFill/>
                  <a:bevel/>
                </a:ln>
              </p:spPr>
              <p:txBody>
                <a:bodyPr/>
                <a:lstStyle/>
                <a:p>
                  <a:endParaRPr lang="fr-FR"/>
                </a:p>
              </p:txBody>
            </p:sp>
            <p:sp>
              <p:nvSpPr>
                <p:cNvPr id="148" name="Forme libre 147"/>
                <p:cNvSpPr/>
                <p:nvPr/>
              </p:nvSpPr>
              <p:spPr>
                <a:xfrm>
                  <a:off x="629162" y="1080179"/>
                  <a:ext cx="616942" cy="308470"/>
                </a:xfrm>
                <a:custGeom>
                  <a:avLst/>
                  <a:gdLst/>
                  <a:ahLst/>
                  <a:cxnLst/>
                  <a:rect l="0" t="0" r="0" b="0"/>
                  <a:pathLst>
                    <a:path w="616942" h="308470">
                      <a:moveTo>
                        <a:pt x="0" y="0"/>
                      </a:moveTo>
                      <a:cubicBezTo>
                        <a:pt x="0" y="3739"/>
                        <a:pt x="613203" y="0"/>
                        <a:pt x="616942" y="0"/>
                      </a:cubicBezTo>
                      <a:cubicBezTo>
                        <a:pt x="616942" y="170364"/>
                        <a:pt x="478835" y="308470"/>
                        <a:pt x="308471" y="308470"/>
                      </a:cubicBezTo>
                      <a:cubicBezTo>
                        <a:pt x="138107" y="308470"/>
                        <a:pt x="0" y="170364"/>
                        <a:pt x="0" y="0"/>
                      </a:cubicBezTo>
                      <a:close/>
                    </a:path>
                  </a:pathLst>
                </a:custGeom>
                <a:solidFill>
                  <a:srgbClr val="FFFFFF">
                    <a:alpha val="5000"/>
                  </a:srgbClr>
                </a:solidFill>
                <a:ln w="6000" cap="flat">
                  <a:noFill/>
                  <a:bevel/>
                </a:ln>
              </p:spPr>
              <p:txBody>
                <a:bodyPr/>
                <a:lstStyle/>
                <a:p>
                  <a:endParaRPr lang="fr-FR"/>
                </a:p>
              </p:txBody>
            </p:sp>
            <p:sp>
              <p:nvSpPr>
                <p:cNvPr id="149" name="Forme libre 148"/>
                <p:cNvSpPr/>
                <p:nvPr/>
              </p:nvSpPr>
              <p:spPr>
                <a:xfrm>
                  <a:off x="657120" y="1080180"/>
                  <a:ext cx="561027" cy="280512"/>
                </a:xfrm>
                <a:custGeom>
                  <a:avLst/>
                  <a:gdLst/>
                  <a:ahLst/>
                  <a:cxnLst/>
                  <a:rect l="0" t="0" r="0" b="0"/>
                  <a:pathLst>
                    <a:path w="561027" h="280512">
                      <a:moveTo>
                        <a:pt x="0" y="0"/>
                      </a:moveTo>
                      <a:cubicBezTo>
                        <a:pt x="0" y="3400"/>
                        <a:pt x="557627" y="0"/>
                        <a:pt x="561027" y="0"/>
                      </a:cubicBezTo>
                      <a:cubicBezTo>
                        <a:pt x="561027" y="154923"/>
                        <a:pt x="435437" y="280512"/>
                        <a:pt x="280514" y="280512"/>
                      </a:cubicBezTo>
                      <a:cubicBezTo>
                        <a:pt x="125590" y="280512"/>
                        <a:pt x="0" y="154923"/>
                        <a:pt x="0" y="0"/>
                      </a:cubicBezTo>
                      <a:close/>
                    </a:path>
                  </a:pathLst>
                </a:custGeom>
                <a:solidFill>
                  <a:srgbClr val="FFFFFF">
                    <a:alpha val="5000"/>
                  </a:srgbClr>
                </a:solidFill>
                <a:ln w="6000" cap="flat">
                  <a:noFill/>
                  <a:bevel/>
                </a:ln>
              </p:spPr>
              <p:txBody>
                <a:bodyPr/>
                <a:lstStyle/>
                <a:p>
                  <a:endParaRPr lang="fr-FR"/>
                </a:p>
              </p:txBody>
            </p:sp>
          </p:grpSp>
          <p:grpSp>
            <p:nvGrpSpPr>
              <p:cNvPr id="60" name="Groupe 59"/>
              <p:cNvGrpSpPr/>
              <p:nvPr/>
            </p:nvGrpSpPr>
            <p:grpSpPr>
              <a:xfrm>
                <a:off x="2774131" y="20272"/>
                <a:ext cx="355148" cy="355149"/>
                <a:chOff x="2774131" y="20272"/>
                <a:chExt cx="355148" cy="355149"/>
              </a:xfrm>
            </p:grpSpPr>
            <p:sp>
              <p:nvSpPr>
                <p:cNvPr id="143" name="Forme libre 142"/>
                <p:cNvSpPr/>
                <p:nvPr/>
              </p:nvSpPr>
              <p:spPr>
                <a:xfrm>
                  <a:off x="2774131" y="20272"/>
                  <a:ext cx="355148" cy="355149"/>
                </a:xfrm>
                <a:custGeom>
                  <a:avLst/>
                  <a:gdLst/>
                  <a:ahLst/>
                  <a:cxnLst/>
                  <a:rect l="0" t="0" r="0" b="0"/>
                  <a:pathLst>
                    <a:path w="355148" h="355149">
                      <a:moveTo>
                        <a:pt x="0" y="177574"/>
                      </a:moveTo>
                      <a:cubicBezTo>
                        <a:pt x="0" y="79503"/>
                        <a:pt x="79502" y="0"/>
                        <a:pt x="177574" y="0"/>
                      </a:cubicBezTo>
                      <a:cubicBezTo>
                        <a:pt x="275646" y="0"/>
                        <a:pt x="355148" y="79503"/>
                        <a:pt x="355148" y="177574"/>
                      </a:cubicBezTo>
                      <a:cubicBezTo>
                        <a:pt x="355148" y="275646"/>
                        <a:pt x="275646" y="355149"/>
                        <a:pt x="177574" y="355149"/>
                      </a:cubicBezTo>
                      <a:cubicBezTo>
                        <a:pt x="79502" y="355149"/>
                        <a:pt x="0" y="275646"/>
                        <a:pt x="0" y="177574"/>
                      </a:cubicBezTo>
                      <a:close/>
                    </a:path>
                  </a:pathLst>
                </a:custGeom>
                <a:solidFill>
                  <a:srgbClr val="C00000">
                    <a:alpha val="55000"/>
                  </a:srgbClr>
                </a:solidFill>
                <a:ln w="6000" cap="flat">
                  <a:noFill/>
                  <a:bevel/>
                </a:ln>
              </p:spPr>
              <p:txBody>
                <a:bodyPr/>
                <a:lstStyle/>
                <a:p>
                  <a:endParaRPr lang="fr-FR"/>
                </a:p>
              </p:txBody>
            </p:sp>
            <p:sp>
              <p:nvSpPr>
                <p:cNvPr id="144" name="Forme libre 143"/>
                <p:cNvSpPr/>
                <p:nvPr/>
              </p:nvSpPr>
              <p:spPr>
                <a:xfrm>
                  <a:off x="2787027" y="33168"/>
                  <a:ext cx="329356" cy="329357"/>
                </a:xfrm>
                <a:custGeom>
                  <a:avLst/>
                  <a:gdLst/>
                  <a:ahLst/>
                  <a:cxnLst/>
                  <a:rect l="0" t="0" r="0" b="0"/>
                  <a:pathLst>
                    <a:path w="329356" h="329357">
                      <a:moveTo>
                        <a:pt x="0" y="164678"/>
                      </a:moveTo>
                      <a:cubicBezTo>
                        <a:pt x="0" y="73729"/>
                        <a:pt x="73729" y="0"/>
                        <a:pt x="164678" y="0"/>
                      </a:cubicBezTo>
                      <a:cubicBezTo>
                        <a:pt x="255628" y="0"/>
                        <a:pt x="329356" y="73729"/>
                        <a:pt x="329356" y="164678"/>
                      </a:cubicBezTo>
                      <a:cubicBezTo>
                        <a:pt x="329356" y="255628"/>
                        <a:pt x="255628" y="329357"/>
                        <a:pt x="164678" y="329357"/>
                      </a:cubicBezTo>
                      <a:cubicBezTo>
                        <a:pt x="73729" y="329357"/>
                        <a:pt x="0" y="255628"/>
                        <a:pt x="0" y="164678"/>
                      </a:cubicBezTo>
                      <a:close/>
                    </a:path>
                  </a:pathLst>
                </a:custGeom>
                <a:solidFill>
                  <a:srgbClr val="C00000">
                    <a:alpha val="55000"/>
                  </a:srgbClr>
                </a:solidFill>
                <a:ln w="6000" cap="flat">
                  <a:noFill/>
                  <a:bevel/>
                </a:ln>
              </p:spPr>
              <p:txBody>
                <a:bodyPr/>
                <a:lstStyle/>
                <a:p>
                  <a:endParaRPr lang="fr-FR"/>
                </a:p>
              </p:txBody>
            </p:sp>
            <p:sp>
              <p:nvSpPr>
                <p:cNvPr id="145" name="Forme libre 144"/>
                <p:cNvSpPr/>
                <p:nvPr/>
              </p:nvSpPr>
              <p:spPr>
                <a:xfrm>
                  <a:off x="2807650" y="53790"/>
                  <a:ext cx="288111" cy="288111"/>
                </a:xfrm>
                <a:custGeom>
                  <a:avLst/>
                  <a:gdLst/>
                  <a:ahLst/>
                  <a:cxnLst/>
                  <a:rect l="0" t="0" r="0" b="0"/>
                  <a:pathLst>
                    <a:path w="288111" h="288111">
                      <a:moveTo>
                        <a:pt x="0" y="144056"/>
                      </a:moveTo>
                      <a:cubicBezTo>
                        <a:pt x="0" y="64496"/>
                        <a:pt x="64496" y="0"/>
                        <a:pt x="144055" y="0"/>
                      </a:cubicBezTo>
                      <a:cubicBezTo>
                        <a:pt x="223615" y="0"/>
                        <a:pt x="288111" y="64496"/>
                        <a:pt x="288111" y="144056"/>
                      </a:cubicBezTo>
                      <a:cubicBezTo>
                        <a:pt x="288111" y="223615"/>
                        <a:pt x="223615" y="288111"/>
                        <a:pt x="144055" y="288111"/>
                      </a:cubicBezTo>
                      <a:cubicBezTo>
                        <a:pt x="64496" y="288111"/>
                        <a:pt x="0" y="223615"/>
                        <a:pt x="0" y="144056"/>
                      </a:cubicBezTo>
                      <a:close/>
                    </a:path>
                  </a:pathLst>
                </a:custGeom>
                <a:solidFill>
                  <a:srgbClr val="C00000">
                    <a:alpha val="55000"/>
                  </a:srgbClr>
                </a:solidFill>
                <a:ln w="6000" cap="flat">
                  <a:noFill/>
                  <a:bevel/>
                </a:ln>
              </p:spPr>
              <p:txBody>
                <a:bodyPr/>
                <a:lstStyle/>
                <a:p>
                  <a:endParaRPr lang="fr-FR"/>
                </a:p>
              </p:txBody>
            </p:sp>
            <p:sp>
              <p:nvSpPr>
                <p:cNvPr id="146" name="Forme libre 145"/>
                <p:cNvSpPr/>
                <p:nvPr/>
              </p:nvSpPr>
              <p:spPr>
                <a:xfrm>
                  <a:off x="2826081" y="72221"/>
                  <a:ext cx="251250" cy="251250"/>
                </a:xfrm>
                <a:custGeom>
                  <a:avLst/>
                  <a:gdLst/>
                  <a:ahLst/>
                  <a:cxnLst/>
                  <a:rect l="0" t="0" r="0" b="0"/>
                  <a:pathLst>
                    <a:path w="251250" h="251250">
                      <a:moveTo>
                        <a:pt x="0" y="125625"/>
                      </a:moveTo>
                      <a:cubicBezTo>
                        <a:pt x="0" y="56244"/>
                        <a:pt x="56244" y="0"/>
                        <a:pt x="125625" y="0"/>
                      </a:cubicBezTo>
                      <a:cubicBezTo>
                        <a:pt x="195006" y="0"/>
                        <a:pt x="251250" y="56244"/>
                        <a:pt x="251250" y="125625"/>
                      </a:cubicBezTo>
                      <a:cubicBezTo>
                        <a:pt x="251250" y="195006"/>
                        <a:pt x="195006" y="251250"/>
                        <a:pt x="125625" y="251250"/>
                      </a:cubicBezTo>
                      <a:cubicBezTo>
                        <a:pt x="56244" y="251250"/>
                        <a:pt x="0" y="195006"/>
                        <a:pt x="0" y="125625"/>
                      </a:cubicBezTo>
                      <a:close/>
                    </a:path>
                  </a:pathLst>
                </a:custGeom>
                <a:solidFill>
                  <a:srgbClr val="C00000">
                    <a:alpha val="55000"/>
                  </a:srgbClr>
                </a:solidFill>
                <a:ln w="6000" cap="flat">
                  <a:noFill/>
                  <a:bevel/>
                </a:ln>
              </p:spPr>
              <p:txBody>
                <a:bodyPr/>
                <a:lstStyle/>
                <a:p>
                  <a:endParaRPr lang="fr-FR"/>
                </a:p>
              </p:txBody>
            </p:sp>
          </p:grpSp>
          <p:grpSp>
            <p:nvGrpSpPr>
              <p:cNvPr id="61" name="Groupe 60"/>
              <p:cNvGrpSpPr/>
              <p:nvPr/>
            </p:nvGrpSpPr>
            <p:grpSpPr>
              <a:xfrm>
                <a:off x="2581049" y="875319"/>
                <a:ext cx="233167" cy="233168"/>
                <a:chOff x="2581049" y="875319"/>
                <a:chExt cx="233167" cy="233168"/>
              </a:xfrm>
            </p:grpSpPr>
            <p:sp>
              <p:nvSpPr>
                <p:cNvPr id="139" name="Forme libre 138"/>
                <p:cNvSpPr/>
                <p:nvPr/>
              </p:nvSpPr>
              <p:spPr>
                <a:xfrm>
                  <a:off x="2581049" y="875319"/>
                  <a:ext cx="233167" cy="233168"/>
                </a:xfrm>
                <a:custGeom>
                  <a:avLst/>
                  <a:gdLst/>
                  <a:ahLst/>
                  <a:cxnLst/>
                  <a:rect l="0" t="0" r="0" b="0"/>
                  <a:pathLst>
                    <a:path w="233167" h="233168">
                      <a:moveTo>
                        <a:pt x="0" y="116584"/>
                      </a:moveTo>
                      <a:cubicBezTo>
                        <a:pt x="0" y="52197"/>
                        <a:pt x="52196" y="0"/>
                        <a:pt x="116584" y="0"/>
                      </a:cubicBezTo>
                      <a:cubicBezTo>
                        <a:pt x="180971" y="0"/>
                        <a:pt x="233167" y="52197"/>
                        <a:pt x="233167" y="116584"/>
                      </a:cubicBezTo>
                      <a:cubicBezTo>
                        <a:pt x="233167" y="180971"/>
                        <a:pt x="180971" y="233168"/>
                        <a:pt x="116584" y="233168"/>
                      </a:cubicBezTo>
                      <a:cubicBezTo>
                        <a:pt x="52196" y="233168"/>
                        <a:pt x="0" y="180971"/>
                        <a:pt x="0" y="116584"/>
                      </a:cubicBezTo>
                      <a:close/>
                    </a:path>
                  </a:pathLst>
                </a:custGeom>
                <a:solidFill>
                  <a:srgbClr val="C00000">
                    <a:alpha val="55000"/>
                  </a:srgbClr>
                </a:solidFill>
                <a:ln w="6000" cap="flat">
                  <a:noFill/>
                  <a:bevel/>
                </a:ln>
              </p:spPr>
              <p:txBody>
                <a:bodyPr/>
                <a:lstStyle/>
                <a:p>
                  <a:endParaRPr lang="fr-FR"/>
                </a:p>
              </p:txBody>
            </p:sp>
            <p:sp>
              <p:nvSpPr>
                <p:cNvPr id="140" name="Forme libre 139"/>
                <p:cNvSpPr/>
                <p:nvPr/>
              </p:nvSpPr>
              <p:spPr>
                <a:xfrm>
                  <a:off x="2589516" y="883785"/>
                  <a:ext cx="216234" cy="216235"/>
                </a:xfrm>
                <a:custGeom>
                  <a:avLst/>
                  <a:gdLst/>
                  <a:ahLst/>
                  <a:cxnLst/>
                  <a:rect l="0" t="0" r="0" b="0"/>
                  <a:pathLst>
                    <a:path w="216234" h="216235">
                      <a:moveTo>
                        <a:pt x="0" y="108117"/>
                      </a:moveTo>
                      <a:cubicBezTo>
                        <a:pt x="0" y="48406"/>
                        <a:pt x="48406" y="0"/>
                        <a:pt x="108117" y="0"/>
                      </a:cubicBezTo>
                      <a:cubicBezTo>
                        <a:pt x="167829" y="0"/>
                        <a:pt x="216234" y="48406"/>
                        <a:pt x="216234" y="108117"/>
                      </a:cubicBezTo>
                      <a:cubicBezTo>
                        <a:pt x="216234" y="167829"/>
                        <a:pt x="167829" y="216235"/>
                        <a:pt x="108117" y="216235"/>
                      </a:cubicBezTo>
                      <a:cubicBezTo>
                        <a:pt x="48406" y="216235"/>
                        <a:pt x="0" y="167829"/>
                        <a:pt x="0" y="108117"/>
                      </a:cubicBezTo>
                      <a:close/>
                    </a:path>
                  </a:pathLst>
                </a:custGeom>
                <a:solidFill>
                  <a:srgbClr val="C00000">
                    <a:alpha val="55000"/>
                  </a:srgbClr>
                </a:solidFill>
                <a:ln w="6000" cap="flat">
                  <a:noFill/>
                  <a:bevel/>
                </a:ln>
              </p:spPr>
              <p:txBody>
                <a:bodyPr/>
                <a:lstStyle/>
                <a:p>
                  <a:endParaRPr lang="fr-FR"/>
                </a:p>
              </p:txBody>
            </p:sp>
            <p:sp>
              <p:nvSpPr>
                <p:cNvPr id="141" name="Forme libre 140"/>
                <p:cNvSpPr/>
                <p:nvPr/>
              </p:nvSpPr>
              <p:spPr>
                <a:xfrm>
                  <a:off x="2603055" y="897325"/>
                  <a:ext cx="189155" cy="189155"/>
                </a:xfrm>
                <a:custGeom>
                  <a:avLst/>
                  <a:gdLst/>
                  <a:ahLst/>
                  <a:cxnLst/>
                  <a:rect l="0" t="0" r="0" b="0"/>
                  <a:pathLst>
                    <a:path w="189155" h="189155">
                      <a:moveTo>
                        <a:pt x="0" y="94578"/>
                      </a:moveTo>
                      <a:cubicBezTo>
                        <a:pt x="0" y="42344"/>
                        <a:pt x="42344" y="0"/>
                        <a:pt x="94577" y="0"/>
                      </a:cubicBezTo>
                      <a:cubicBezTo>
                        <a:pt x="146811" y="0"/>
                        <a:pt x="189155" y="42344"/>
                        <a:pt x="189155" y="94578"/>
                      </a:cubicBezTo>
                      <a:cubicBezTo>
                        <a:pt x="189155" y="146811"/>
                        <a:pt x="146811" y="189155"/>
                        <a:pt x="94577" y="189155"/>
                      </a:cubicBezTo>
                      <a:cubicBezTo>
                        <a:pt x="42344" y="189155"/>
                        <a:pt x="0" y="146811"/>
                        <a:pt x="0" y="94578"/>
                      </a:cubicBezTo>
                      <a:close/>
                    </a:path>
                  </a:pathLst>
                </a:custGeom>
                <a:solidFill>
                  <a:srgbClr val="C00000">
                    <a:alpha val="55000"/>
                  </a:srgbClr>
                </a:solidFill>
                <a:ln w="6000" cap="flat">
                  <a:noFill/>
                  <a:bevel/>
                </a:ln>
              </p:spPr>
              <p:txBody>
                <a:bodyPr/>
                <a:lstStyle/>
                <a:p>
                  <a:endParaRPr lang="fr-FR"/>
                </a:p>
              </p:txBody>
            </p:sp>
            <p:sp>
              <p:nvSpPr>
                <p:cNvPr id="142" name="Forme libre 141"/>
                <p:cNvSpPr/>
                <p:nvPr/>
              </p:nvSpPr>
              <p:spPr>
                <a:xfrm>
                  <a:off x="2615156" y="909425"/>
                  <a:ext cx="164954" cy="164955"/>
                </a:xfrm>
                <a:custGeom>
                  <a:avLst/>
                  <a:gdLst/>
                  <a:ahLst/>
                  <a:cxnLst/>
                  <a:rect l="0" t="0" r="0" b="0"/>
                  <a:pathLst>
                    <a:path w="164954" h="164955">
                      <a:moveTo>
                        <a:pt x="0" y="82477"/>
                      </a:moveTo>
                      <a:cubicBezTo>
                        <a:pt x="0" y="36926"/>
                        <a:pt x="36926" y="0"/>
                        <a:pt x="82477" y="0"/>
                      </a:cubicBezTo>
                      <a:cubicBezTo>
                        <a:pt x="128028" y="0"/>
                        <a:pt x="164954" y="36926"/>
                        <a:pt x="164954" y="82477"/>
                      </a:cubicBezTo>
                      <a:cubicBezTo>
                        <a:pt x="164954" y="128028"/>
                        <a:pt x="128028" y="164955"/>
                        <a:pt x="82477" y="164955"/>
                      </a:cubicBezTo>
                      <a:cubicBezTo>
                        <a:pt x="36926" y="164955"/>
                        <a:pt x="0" y="128028"/>
                        <a:pt x="0" y="82477"/>
                      </a:cubicBezTo>
                      <a:close/>
                    </a:path>
                  </a:pathLst>
                </a:custGeom>
                <a:solidFill>
                  <a:srgbClr val="C00000">
                    <a:alpha val="55000"/>
                  </a:srgbClr>
                </a:solidFill>
                <a:ln w="6000" cap="flat">
                  <a:noFill/>
                  <a:bevel/>
                </a:ln>
              </p:spPr>
              <p:txBody>
                <a:bodyPr/>
                <a:lstStyle/>
                <a:p>
                  <a:endParaRPr lang="fr-FR"/>
                </a:p>
              </p:txBody>
            </p:sp>
          </p:grpSp>
          <p:grpSp>
            <p:nvGrpSpPr>
              <p:cNvPr id="62" name="Groupe 61"/>
              <p:cNvGrpSpPr/>
              <p:nvPr/>
            </p:nvGrpSpPr>
            <p:grpSpPr>
              <a:xfrm rot="-1200000" flipV="1">
                <a:off x="1852958" y="1175088"/>
                <a:ext cx="672341" cy="335971"/>
                <a:chOff x="1852906" y="1174791"/>
                <a:chExt cx="672341" cy="335971"/>
              </a:xfrm>
            </p:grpSpPr>
            <p:sp>
              <p:nvSpPr>
                <p:cNvPr id="136" name="Forme libre 135"/>
                <p:cNvSpPr/>
                <p:nvPr/>
              </p:nvSpPr>
              <p:spPr>
                <a:xfrm>
                  <a:off x="1852906" y="1175097"/>
                  <a:ext cx="672341" cy="335665"/>
                </a:xfrm>
                <a:custGeom>
                  <a:avLst/>
                  <a:gdLst/>
                  <a:ahLst/>
                  <a:cxnLst/>
                  <a:rect l="0" t="0" r="0" b="0"/>
                  <a:pathLst>
                    <a:path w="672341" h="335665">
                      <a:moveTo>
                        <a:pt x="0" y="0"/>
                      </a:moveTo>
                      <a:cubicBezTo>
                        <a:pt x="0" y="4069"/>
                        <a:pt x="668266" y="0"/>
                        <a:pt x="672341" y="0"/>
                      </a:cubicBezTo>
                      <a:cubicBezTo>
                        <a:pt x="672341" y="185382"/>
                        <a:pt x="521832" y="335665"/>
                        <a:pt x="336170" y="335665"/>
                      </a:cubicBezTo>
                      <a:cubicBezTo>
                        <a:pt x="150509" y="335665"/>
                        <a:pt x="0" y="185382"/>
                        <a:pt x="0" y="0"/>
                      </a:cubicBezTo>
                      <a:close/>
                    </a:path>
                  </a:pathLst>
                </a:custGeom>
                <a:solidFill>
                  <a:srgbClr val="FFFFFF">
                    <a:alpha val="7000"/>
                  </a:srgbClr>
                </a:solidFill>
                <a:ln w="6000" cap="flat">
                  <a:noFill/>
                  <a:bevel/>
                </a:ln>
              </p:spPr>
              <p:txBody>
                <a:bodyPr/>
                <a:lstStyle/>
                <a:p>
                  <a:endParaRPr lang="fr-FR"/>
                </a:p>
              </p:txBody>
            </p:sp>
            <p:sp>
              <p:nvSpPr>
                <p:cNvPr id="137" name="Forme libre 136"/>
                <p:cNvSpPr/>
                <p:nvPr/>
              </p:nvSpPr>
              <p:spPr>
                <a:xfrm>
                  <a:off x="1880605" y="1174791"/>
                  <a:ext cx="616942" cy="308470"/>
                </a:xfrm>
                <a:custGeom>
                  <a:avLst/>
                  <a:gdLst/>
                  <a:ahLst/>
                  <a:cxnLst/>
                  <a:rect l="0" t="0" r="0" b="0"/>
                  <a:pathLst>
                    <a:path w="616942" h="308470">
                      <a:moveTo>
                        <a:pt x="0" y="0"/>
                      </a:moveTo>
                      <a:cubicBezTo>
                        <a:pt x="0" y="3739"/>
                        <a:pt x="613203" y="0"/>
                        <a:pt x="616942" y="0"/>
                      </a:cubicBezTo>
                      <a:cubicBezTo>
                        <a:pt x="616942" y="170364"/>
                        <a:pt x="478835" y="308470"/>
                        <a:pt x="308471" y="308470"/>
                      </a:cubicBezTo>
                      <a:cubicBezTo>
                        <a:pt x="138107" y="308470"/>
                        <a:pt x="0" y="170364"/>
                        <a:pt x="0" y="0"/>
                      </a:cubicBezTo>
                      <a:close/>
                    </a:path>
                  </a:pathLst>
                </a:custGeom>
                <a:solidFill>
                  <a:srgbClr val="FFFFFF">
                    <a:alpha val="5000"/>
                  </a:srgbClr>
                </a:solidFill>
                <a:ln w="6000" cap="flat">
                  <a:noFill/>
                  <a:bevel/>
                </a:ln>
              </p:spPr>
              <p:txBody>
                <a:bodyPr/>
                <a:lstStyle/>
                <a:p>
                  <a:endParaRPr lang="fr-FR"/>
                </a:p>
              </p:txBody>
            </p:sp>
            <p:sp>
              <p:nvSpPr>
                <p:cNvPr id="138" name="Forme libre 137"/>
                <p:cNvSpPr/>
                <p:nvPr/>
              </p:nvSpPr>
              <p:spPr>
                <a:xfrm>
                  <a:off x="1908563" y="1174791"/>
                  <a:ext cx="561027" cy="280513"/>
                </a:xfrm>
                <a:custGeom>
                  <a:avLst/>
                  <a:gdLst/>
                  <a:ahLst/>
                  <a:cxnLst/>
                  <a:rect l="0" t="0" r="0" b="0"/>
                  <a:pathLst>
                    <a:path w="561027" h="280513">
                      <a:moveTo>
                        <a:pt x="0" y="0"/>
                      </a:moveTo>
                      <a:cubicBezTo>
                        <a:pt x="0" y="3400"/>
                        <a:pt x="557627" y="0"/>
                        <a:pt x="561027" y="0"/>
                      </a:cubicBezTo>
                      <a:cubicBezTo>
                        <a:pt x="561027" y="154923"/>
                        <a:pt x="435437" y="280513"/>
                        <a:pt x="280514" y="280513"/>
                      </a:cubicBezTo>
                      <a:cubicBezTo>
                        <a:pt x="125590" y="280513"/>
                        <a:pt x="0" y="154923"/>
                        <a:pt x="0" y="0"/>
                      </a:cubicBezTo>
                      <a:close/>
                    </a:path>
                  </a:pathLst>
                </a:custGeom>
                <a:solidFill>
                  <a:srgbClr val="FFFFFF">
                    <a:alpha val="5000"/>
                  </a:srgbClr>
                </a:solidFill>
                <a:ln w="6000" cap="flat">
                  <a:noFill/>
                  <a:bevel/>
                </a:ln>
              </p:spPr>
              <p:txBody>
                <a:bodyPr/>
                <a:lstStyle/>
                <a:p>
                  <a:endParaRPr lang="fr-FR"/>
                </a:p>
              </p:txBody>
            </p:sp>
          </p:grpSp>
          <p:grpSp>
            <p:nvGrpSpPr>
              <p:cNvPr id="63" name="Groupe 62"/>
              <p:cNvGrpSpPr/>
              <p:nvPr/>
            </p:nvGrpSpPr>
            <p:grpSpPr>
              <a:xfrm>
                <a:off x="4092039" y="50384"/>
                <a:ext cx="326664" cy="326663"/>
                <a:chOff x="4092039" y="50384"/>
                <a:chExt cx="326664" cy="326663"/>
              </a:xfrm>
            </p:grpSpPr>
            <p:sp>
              <p:nvSpPr>
                <p:cNvPr id="132" name="Forme libre 131"/>
                <p:cNvSpPr/>
                <p:nvPr/>
              </p:nvSpPr>
              <p:spPr>
                <a:xfrm>
                  <a:off x="4092039" y="50384"/>
                  <a:ext cx="326664" cy="326663"/>
                </a:xfrm>
                <a:custGeom>
                  <a:avLst/>
                  <a:gdLst/>
                  <a:ahLst/>
                  <a:cxnLst/>
                  <a:rect l="0" t="0" r="0" b="0"/>
                  <a:pathLst>
                    <a:path w="326664" h="326663">
                      <a:moveTo>
                        <a:pt x="0" y="163332"/>
                      </a:moveTo>
                      <a:cubicBezTo>
                        <a:pt x="0" y="73126"/>
                        <a:pt x="73126" y="0"/>
                        <a:pt x="163332" y="0"/>
                      </a:cubicBezTo>
                      <a:cubicBezTo>
                        <a:pt x="253538" y="0"/>
                        <a:pt x="326664" y="73126"/>
                        <a:pt x="326664" y="163332"/>
                      </a:cubicBezTo>
                      <a:cubicBezTo>
                        <a:pt x="326664" y="253537"/>
                        <a:pt x="253538" y="326663"/>
                        <a:pt x="163332" y="326663"/>
                      </a:cubicBezTo>
                      <a:cubicBezTo>
                        <a:pt x="73126" y="326663"/>
                        <a:pt x="0" y="253537"/>
                        <a:pt x="0" y="163332"/>
                      </a:cubicBezTo>
                      <a:close/>
                    </a:path>
                  </a:pathLst>
                </a:custGeom>
                <a:solidFill>
                  <a:srgbClr val="C00000">
                    <a:alpha val="55000"/>
                  </a:srgbClr>
                </a:solidFill>
                <a:ln w="6000" cap="flat">
                  <a:noFill/>
                  <a:bevel/>
                </a:ln>
              </p:spPr>
              <p:txBody>
                <a:bodyPr/>
                <a:lstStyle/>
                <a:p>
                  <a:endParaRPr lang="fr-FR"/>
                </a:p>
              </p:txBody>
            </p:sp>
            <p:sp>
              <p:nvSpPr>
                <p:cNvPr id="133" name="Forme libre 132"/>
                <p:cNvSpPr/>
                <p:nvPr/>
              </p:nvSpPr>
              <p:spPr>
                <a:xfrm>
                  <a:off x="4103901" y="62245"/>
                  <a:ext cx="302940" cy="302940"/>
                </a:xfrm>
                <a:custGeom>
                  <a:avLst/>
                  <a:gdLst/>
                  <a:ahLst/>
                  <a:cxnLst/>
                  <a:rect l="0" t="0" r="0" b="0"/>
                  <a:pathLst>
                    <a:path w="302940" h="302940">
                      <a:moveTo>
                        <a:pt x="0" y="151470"/>
                      </a:moveTo>
                      <a:cubicBezTo>
                        <a:pt x="0" y="67816"/>
                        <a:pt x="67815" y="0"/>
                        <a:pt x="151470" y="0"/>
                      </a:cubicBezTo>
                      <a:cubicBezTo>
                        <a:pt x="235125" y="0"/>
                        <a:pt x="302940" y="67816"/>
                        <a:pt x="302940" y="151470"/>
                      </a:cubicBezTo>
                      <a:cubicBezTo>
                        <a:pt x="302940" y="235124"/>
                        <a:pt x="235125" y="302940"/>
                        <a:pt x="151470" y="302940"/>
                      </a:cubicBezTo>
                      <a:cubicBezTo>
                        <a:pt x="67815" y="302940"/>
                        <a:pt x="0" y="235124"/>
                        <a:pt x="0" y="151470"/>
                      </a:cubicBezTo>
                      <a:close/>
                    </a:path>
                  </a:pathLst>
                </a:custGeom>
                <a:solidFill>
                  <a:srgbClr val="C00000">
                    <a:alpha val="55000"/>
                  </a:srgbClr>
                </a:solidFill>
                <a:ln w="6000" cap="flat">
                  <a:noFill/>
                  <a:bevel/>
                </a:ln>
              </p:spPr>
              <p:txBody>
                <a:bodyPr/>
                <a:lstStyle/>
                <a:p>
                  <a:endParaRPr lang="fr-FR"/>
                </a:p>
              </p:txBody>
            </p:sp>
            <p:sp>
              <p:nvSpPr>
                <p:cNvPr id="134" name="Forme libre 133"/>
                <p:cNvSpPr/>
                <p:nvPr/>
              </p:nvSpPr>
              <p:spPr>
                <a:xfrm>
                  <a:off x="4122870" y="81214"/>
                  <a:ext cx="265003" cy="265002"/>
                </a:xfrm>
                <a:custGeom>
                  <a:avLst/>
                  <a:gdLst/>
                  <a:ahLst/>
                  <a:cxnLst/>
                  <a:rect l="0" t="0" r="0" b="0"/>
                  <a:pathLst>
                    <a:path w="265003" h="265002">
                      <a:moveTo>
                        <a:pt x="0" y="132501"/>
                      </a:moveTo>
                      <a:cubicBezTo>
                        <a:pt x="0" y="59323"/>
                        <a:pt x="59323" y="0"/>
                        <a:pt x="132501" y="0"/>
                      </a:cubicBezTo>
                      <a:cubicBezTo>
                        <a:pt x="205680" y="0"/>
                        <a:pt x="265003" y="59323"/>
                        <a:pt x="265003" y="132501"/>
                      </a:cubicBezTo>
                      <a:cubicBezTo>
                        <a:pt x="265003" y="205680"/>
                        <a:pt x="205680" y="265002"/>
                        <a:pt x="132501" y="265002"/>
                      </a:cubicBezTo>
                      <a:cubicBezTo>
                        <a:pt x="59323" y="265002"/>
                        <a:pt x="0" y="205680"/>
                        <a:pt x="0" y="132501"/>
                      </a:cubicBezTo>
                      <a:close/>
                    </a:path>
                  </a:pathLst>
                </a:custGeom>
                <a:solidFill>
                  <a:srgbClr val="C00000">
                    <a:alpha val="55000"/>
                  </a:srgbClr>
                </a:solidFill>
                <a:ln w="6000" cap="flat">
                  <a:noFill/>
                  <a:bevel/>
                </a:ln>
              </p:spPr>
              <p:txBody>
                <a:bodyPr/>
                <a:lstStyle/>
                <a:p>
                  <a:endParaRPr lang="fr-FR"/>
                </a:p>
              </p:txBody>
            </p:sp>
            <p:sp>
              <p:nvSpPr>
                <p:cNvPr id="135" name="Forme libre 134"/>
                <p:cNvSpPr/>
                <p:nvPr/>
              </p:nvSpPr>
              <p:spPr>
                <a:xfrm>
                  <a:off x="4139822" y="98166"/>
                  <a:ext cx="231098" cy="231098"/>
                </a:xfrm>
                <a:custGeom>
                  <a:avLst/>
                  <a:gdLst/>
                  <a:ahLst/>
                  <a:cxnLst/>
                  <a:rect l="0" t="0" r="0" b="0"/>
                  <a:pathLst>
                    <a:path w="231098" h="231098">
                      <a:moveTo>
                        <a:pt x="0" y="115549"/>
                      </a:moveTo>
                      <a:cubicBezTo>
                        <a:pt x="0" y="51733"/>
                        <a:pt x="51733" y="0"/>
                        <a:pt x="115549" y="0"/>
                      </a:cubicBezTo>
                      <a:cubicBezTo>
                        <a:pt x="179365" y="0"/>
                        <a:pt x="231098" y="51733"/>
                        <a:pt x="231098" y="115549"/>
                      </a:cubicBezTo>
                      <a:cubicBezTo>
                        <a:pt x="231098" y="179365"/>
                        <a:pt x="179365" y="231098"/>
                        <a:pt x="115549" y="231098"/>
                      </a:cubicBezTo>
                      <a:cubicBezTo>
                        <a:pt x="51733" y="231098"/>
                        <a:pt x="0" y="179365"/>
                        <a:pt x="0" y="115549"/>
                      </a:cubicBezTo>
                      <a:close/>
                    </a:path>
                  </a:pathLst>
                </a:custGeom>
                <a:solidFill>
                  <a:srgbClr val="C00000">
                    <a:alpha val="55000"/>
                  </a:srgbClr>
                </a:solidFill>
                <a:ln w="6000" cap="flat">
                  <a:noFill/>
                  <a:bevel/>
                </a:ln>
              </p:spPr>
              <p:txBody>
                <a:bodyPr/>
                <a:lstStyle/>
                <a:p>
                  <a:endParaRPr lang="fr-FR"/>
                </a:p>
              </p:txBody>
            </p:sp>
          </p:grpSp>
          <p:grpSp>
            <p:nvGrpSpPr>
              <p:cNvPr id="64" name="Groupe 63"/>
              <p:cNvGrpSpPr/>
              <p:nvPr/>
            </p:nvGrpSpPr>
            <p:grpSpPr>
              <a:xfrm>
                <a:off x="3436638" y="177102"/>
                <a:ext cx="214191" cy="214190"/>
                <a:chOff x="3436638" y="177102"/>
                <a:chExt cx="214191" cy="214190"/>
              </a:xfrm>
            </p:grpSpPr>
            <p:sp>
              <p:nvSpPr>
                <p:cNvPr id="128" name="Forme libre 127"/>
                <p:cNvSpPr/>
                <p:nvPr/>
              </p:nvSpPr>
              <p:spPr>
                <a:xfrm>
                  <a:off x="3436638" y="177102"/>
                  <a:ext cx="214191" cy="214190"/>
                </a:xfrm>
                <a:custGeom>
                  <a:avLst/>
                  <a:gdLst/>
                  <a:ahLst/>
                  <a:cxnLst/>
                  <a:rect l="0" t="0" r="0" b="0"/>
                  <a:pathLst>
                    <a:path w="214191" h="214190">
                      <a:moveTo>
                        <a:pt x="0" y="107095"/>
                      </a:moveTo>
                      <a:cubicBezTo>
                        <a:pt x="0" y="47948"/>
                        <a:pt x="47948" y="0"/>
                        <a:pt x="107095" y="0"/>
                      </a:cubicBezTo>
                      <a:cubicBezTo>
                        <a:pt x="166242" y="0"/>
                        <a:pt x="214191" y="47948"/>
                        <a:pt x="214191" y="107095"/>
                      </a:cubicBezTo>
                      <a:cubicBezTo>
                        <a:pt x="214191" y="166242"/>
                        <a:pt x="166242" y="214190"/>
                        <a:pt x="107095" y="214190"/>
                      </a:cubicBezTo>
                      <a:cubicBezTo>
                        <a:pt x="47948" y="214190"/>
                        <a:pt x="0" y="166242"/>
                        <a:pt x="0" y="107095"/>
                      </a:cubicBezTo>
                      <a:close/>
                    </a:path>
                  </a:pathLst>
                </a:custGeom>
                <a:solidFill>
                  <a:srgbClr val="C00000">
                    <a:alpha val="55000"/>
                  </a:srgbClr>
                </a:solidFill>
                <a:ln w="6000" cap="flat">
                  <a:noFill/>
                  <a:bevel/>
                </a:ln>
              </p:spPr>
              <p:txBody>
                <a:bodyPr/>
                <a:lstStyle/>
                <a:p>
                  <a:endParaRPr lang="fr-FR"/>
                </a:p>
              </p:txBody>
            </p:sp>
            <p:sp>
              <p:nvSpPr>
                <p:cNvPr id="129" name="Forme libre 128"/>
                <p:cNvSpPr/>
                <p:nvPr/>
              </p:nvSpPr>
              <p:spPr>
                <a:xfrm>
                  <a:off x="3444416" y="184879"/>
                  <a:ext cx="198635" cy="198635"/>
                </a:xfrm>
                <a:custGeom>
                  <a:avLst/>
                  <a:gdLst/>
                  <a:ahLst/>
                  <a:cxnLst/>
                  <a:rect l="0" t="0" r="0" b="0"/>
                  <a:pathLst>
                    <a:path w="198635" h="198635">
                      <a:moveTo>
                        <a:pt x="0" y="99317"/>
                      </a:moveTo>
                      <a:cubicBezTo>
                        <a:pt x="0" y="44466"/>
                        <a:pt x="44466" y="0"/>
                        <a:pt x="99318" y="0"/>
                      </a:cubicBezTo>
                      <a:cubicBezTo>
                        <a:pt x="154169" y="0"/>
                        <a:pt x="198635" y="44466"/>
                        <a:pt x="198635" y="99317"/>
                      </a:cubicBezTo>
                      <a:cubicBezTo>
                        <a:pt x="198635" y="154169"/>
                        <a:pt x="154169" y="198635"/>
                        <a:pt x="99318" y="198635"/>
                      </a:cubicBezTo>
                      <a:cubicBezTo>
                        <a:pt x="44466" y="198635"/>
                        <a:pt x="0" y="154169"/>
                        <a:pt x="0" y="99317"/>
                      </a:cubicBezTo>
                      <a:close/>
                    </a:path>
                  </a:pathLst>
                </a:custGeom>
                <a:solidFill>
                  <a:srgbClr val="C00000">
                    <a:alpha val="55000"/>
                  </a:srgbClr>
                </a:solidFill>
                <a:ln w="6000" cap="flat">
                  <a:noFill/>
                  <a:bevel/>
                </a:ln>
              </p:spPr>
              <p:txBody>
                <a:bodyPr/>
                <a:lstStyle/>
                <a:p>
                  <a:endParaRPr lang="fr-FR"/>
                </a:p>
              </p:txBody>
            </p:sp>
            <p:sp>
              <p:nvSpPr>
                <p:cNvPr id="130" name="Forme libre 129"/>
                <p:cNvSpPr/>
                <p:nvPr/>
              </p:nvSpPr>
              <p:spPr>
                <a:xfrm>
                  <a:off x="3456853" y="197317"/>
                  <a:ext cx="173760" cy="173760"/>
                </a:xfrm>
                <a:custGeom>
                  <a:avLst/>
                  <a:gdLst/>
                  <a:ahLst/>
                  <a:cxnLst/>
                  <a:rect l="0" t="0" r="0" b="0"/>
                  <a:pathLst>
                    <a:path w="173760" h="173760">
                      <a:moveTo>
                        <a:pt x="0" y="86880"/>
                      </a:moveTo>
                      <a:cubicBezTo>
                        <a:pt x="0" y="38897"/>
                        <a:pt x="38897" y="0"/>
                        <a:pt x="86880" y="0"/>
                      </a:cubicBezTo>
                      <a:cubicBezTo>
                        <a:pt x="134863" y="0"/>
                        <a:pt x="173760" y="38897"/>
                        <a:pt x="173760" y="86880"/>
                      </a:cubicBezTo>
                      <a:cubicBezTo>
                        <a:pt x="173760" y="134862"/>
                        <a:pt x="134863" y="173760"/>
                        <a:pt x="86880" y="173760"/>
                      </a:cubicBezTo>
                      <a:cubicBezTo>
                        <a:pt x="38897" y="173760"/>
                        <a:pt x="0" y="134862"/>
                        <a:pt x="0" y="86880"/>
                      </a:cubicBezTo>
                      <a:close/>
                    </a:path>
                  </a:pathLst>
                </a:custGeom>
                <a:solidFill>
                  <a:srgbClr val="C00000">
                    <a:alpha val="55000"/>
                  </a:srgbClr>
                </a:solidFill>
                <a:ln w="6000" cap="flat">
                  <a:noFill/>
                  <a:bevel/>
                </a:ln>
              </p:spPr>
              <p:txBody>
                <a:bodyPr/>
                <a:lstStyle/>
                <a:p>
                  <a:endParaRPr lang="fr-FR"/>
                </a:p>
              </p:txBody>
            </p:sp>
            <p:sp>
              <p:nvSpPr>
                <p:cNvPr id="131" name="Forme libre 130"/>
                <p:cNvSpPr/>
                <p:nvPr/>
              </p:nvSpPr>
              <p:spPr>
                <a:xfrm>
                  <a:off x="3467969" y="208432"/>
                  <a:ext cx="151529" cy="151529"/>
                </a:xfrm>
                <a:custGeom>
                  <a:avLst/>
                  <a:gdLst/>
                  <a:ahLst/>
                  <a:cxnLst/>
                  <a:rect l="0" t="0" r="0" b="0"/>
                  <a:pathLst>
                    <a:path w="151529" h="151529">
                      <a:moveTo>
                        <a:pt x="0" y="75764"/>
                      </a:moveTo>
                      <a:cubicBezTo>
                        <a:pt x="0" y="33921"/>
                        <a:pt x="33921" y="0"/>
                        <a:pt x="75765" y="0"/>
                      </a:cubicBezTo>
                      <a:cubicBezTo>
                        <a:pt x="117608" y="0"/>
                        <a:pt x="151529" y="33921"/>
                        <a:pt x="151529" y="75764"/>
                      </a:cubicBezTo>
                      <a:cubicBezTo>
                        <a:pt x="151529" y="117608"/>
                        <a:pt x="117608" y="151529"/>
                        <a:pt x="75765" y="151529"/>
                      </a:cubicBezTo>
                      <a:cubicBezTo>
                        <a:pt x="33921" y="151529"/>
                        <a:pt x="0" y="117608"/>
                        <a:pt x="0" y="75764"/>
                      </a:cubicBezTo>
                      <a:close/>
                    </a:path>
                  </a:pathLst>
                </a:custGeom>
                <a:solidFill>
                  <a:srgbClr val="C00000">
                    <a:alpha val="55000"/>
                  </a:srgbClr>
                </a:solidFill>
                <a:ln w="6000" cap="flat">
                  <a:noFill/>
                  <a:bevel/>
                </a:ln>
              </p:spPr>
              <p:txBody>
                <a:bodyPr/>
                <a:lstStyle/>
                <a:p>
                  <a:endParaRPr lang="fr-FR"/>
                </a:p>
              </p:txBody>
            </p:sp>
          </p:grpSp>
          <p:grpSp>
            <p:nvGrpSpPr>
              <p:cNvPr id="65" name="Groupe 64"/>
              <p:cNvGrpSpPr/>
              <p:nvPr/>
            </p:nvGrpSpPr>
            <p:grpSpPr>
              <a:xfrm>
                <a:off x="1758007" y="87452"/>
                <a:ext cx="165215" cy="165215"/>
                <a:chOff x="1758007" y="87452"/>
                <a:chExt cx="165215" cy="165215"/>
              </a:xfrm>
            </p:grpSpPr>
            <p:sp>
              <p:nvSpPr>
                <p:cNvPr id="124" name="Forme libre 123"/>
                <p:cNvSpPr/>
                <p:nvPr/>
              </p:nvSpPr>
              <p:spPr>
                <a:xfrm>
                  <a:off x="1758007" y="87452"/>
                  <a:ext cx="165215" cy="165215"/>
                </a:xfrm>
                <a:custGeom>
                  <a:avLst/>
                  <a:gdLst/>
                  <a:ahLst/>
                  <a:cxnLst/>
                  <a:rect l="0" t="0" r="0" b="0"/>
                  <a:pathLst>
                    <a:path w="165215" h="165215">
                      <a:moveTo>
                        <a:pt x="0" y="82607"/>
                      </a:moveTo>
                      <a:cubicBezTo>
                        <a:pt x="0" y="36985"/>
                        <a:pt x="36984" y="0"/>
                        <a:pt x="82607" y="0"/>
                      </a:cubicBezTo>
                      <a:cubicBezTo>
                        <a:pt x="128230" y="0"/>
                        <a:pt x="165215" y="36985"/>
                        <a:pt x="165215" y="82607"/>
                      </a:cubicBezTo>
                      <a:cubicBezTo>
                        <a:pt x="165215" y="128230"/>
                        <a:pt x="128230" y="165215"/>
                        <a:pt x="82607" y="165215"/>
                      </a:cubicBezTo>
                      <a:cubicBezTo>
                        <a:pt x="36984" y="165215"/>
                        <a:pt x="0" y="128230"/>
                        <a:pt x="0" y="82607"/>
                      </a:cubicBezTo>
                      <a:close/>
                    </a:path>
                  </a:pathLst>
                </a:custGeom>
                <a:solidFill>
                  <a:srgbClr val="C00000">
                    <a:alpha val="55000"/>
                  </a:srgbClr>
                </a:solidFill>
                <a:ln w="6000" cap="flat">
                  <a:noFill/>
                  <a:bevel/>
                </a:ln>
              </p:spPr>
              <p:txBody>
                <a:bodyPr/>
                <a:lstStyle/>
                <a:p>
                  <a:endParaRPr lang="fr-FR"/>
                </a:p>
              </p:txBody>
            </p:sp>
            <p:sp>
              <p:nvSpPr>
                <p:cNvPr id="125" name="Forme libre 124"/>
                <p:cNvSpPr/>
                <p:nvPr/>
              </p:nvSpPr>
              <p:spPr>
                <a:xfrm>
                  <a:off x="1764006" y="93451"/>
                  <a:ext cx="153216" cy="153216"/>
                </a:xfrm>
                <a:custGeom>
                  <a:avLst/>
                  <a:gdLst/>
                  <a:ahLst/>
                  <a:cxnLst/>
                  <a:rect l="0" t="0" r="0" b="0"/>
                  <a:pathLst>
                    <a:path w="153216" h="153216">
                      <a:moveTo>
                        <a:pt x="0" y="76608"/>
                      </a:moveTo>
                      <a:cubicBezTo>
                        <a:pt x="0" y="34299"/>
                        <a:pt x="34299" y="0"/>
                        <a:pt x="76608" y="0"/>
                      </a:cubicBezTo>
                      <a:cubicBezTo>
                        <a:pt x="118918" y="0"/>
                        <a:pt x="153216" y="34299"/>
                        <a:pt x="153216" y="76608"/>
                      </a:cubicBezTo>
                      <a:cubicBezTo>
                        <a:pt x="153216" y="118918"/>
                        <a:pt x="118918" y="153216"/>
                        <a:pt x="76608" y="153216"/>
                      </a:cubicBezTo>
                      <a:cubicBezTo>
                        <a:pt x="34299" y="153216"/>
                        <a:pt x="0" y="118918"/>
                        <a:pt x="0" y="76608"/>
                      </a:cubicBezTo>
                      <a:close/>
                    </a:path>
                  </a:pathLst>
                </a:custGeom>
                <a:solidFill>
                  <a:srgbClr val="C00000">
                    <a:alpha val="55000"/>
                  </a:srgbClr>
                </a:solidFill>
                <a:ln w="6000" cap="flat">
                  <a:noFill/>
                  <a:bevel/>
                </a:ln>
              </p:spPr>
              <p:txBody>
                <a:bodyPr/>
                <a:lstStyle/>
                <a:p>
                  <a:endParaRPr lang="fr-FR"/>
                </a:p>
              </p:txBody>
            </p:sp>
            <p:sp>
              <p:nvSpPr>
                <p:cNvPr id="126" name="Forme libre 125"/>
                <p:cNvSpPr/>
                <p:nvPr/>
              </p:nvSpPr>
              <p:spPr>
                <a:xfrm>
                  <a:off x="1773600" y="103044"/>
                  <a:ext cx="134029" cy="134029"/>
                </a:xfrm>
                <a:custGeom>
                  <a:avLst/>
                  <a:gdLst/>
                  <a:ahLst/>
                  <a:cxnLst/>
                  <a:rect l="0" t="0" r="0" b="0"/>
                  <a:pathLst>
                    <a:path w="134029" h="134029">
                      <a:moveTo>
                        <a:pt x="0" y="67014"/>
                      </a:moveTo>
                      <a:cubicBezTo>
                        <a:pt x="0" y="30003"/>
                        <a:pt x="30003" y="0"/>
                        <a:pt x="67014" y="0"/>
                      </a:cubicBezTo>
                      <a:cubicBezTo>
                        <a:pt x="104026" y="0"/>
                        <a:pt x="134029" y="30003"/>
                        <a:pt x="134029" y="67014"/>
                      </a:cubicBezTo>
                      <a:cubicBezTo>
                        <a:pt x="134029" y="104025"/>
                        <a:pt x="104026" y="134029"/>
                        <a:pt x="67014" y="134029"/>
                      </a:cubicBezTo>
                      <a:cubicBezTo>
                        <a:pt x="30003" y="134029"/>
                        <a:pt x="0" y="104025"/>
                        <a:pt x="0" y="67014"/>
                      </a:cubicBezTo>
                      <a:close/>
                    </a:path>
                  </a:pathLst>
                </a:custGeom>
                <a:solidFill>
                  <a:srgbClr val="C00000">
                    <a:alpha val="55000"/>
                  </a:srgbClr>
                </a:solidFill>
                <a:ln w="6000" cap="flat">
                  <a:noFill/>
                  <a:bevel/>
                </a:ln>
              </p:spPr>
              <p:txBody>
                <a:bodyPr/>
                <a:lstStyle/>
                <a:p>
                  <a:endParaRPr lang="fr-FR"/>
                </a:p>
              </p:txBody>
            </p:sp>
            <p:sp>
              <p:nvSpPr>
                <p:cNvPr id="127" name="Forme libre 126"/>
                <p:cNvSpPr/>
                <p:nvPr/>
              </p:nvSpPr>
              <p:spPr>
                <a:xfrm>
                  <a:off x="1782174" y="111618"/>
                  <a:ext cx="116881" cy="116881"/>
                </a:xfrm>
                <a:custGeom>
                  <a:avLst/>
                  <a:gdLst/>
                  <a:ahLst/>
                  <a:cxnLst/>
                  <a:rect l="0" t="0" r="0" b="0"/>
                  <a:pathLst>
                    <a:path w="116881" h="116881">
                      <a:moveTo>
                        <a:pt x="0" y="58441"/>
                      </a:moveTo>
                      <a:cubicBezTo>
                        <a:pt x="0" y="26165"/>
                        <a:pt x="26165" y="0"/>
                        <a:pt x="58441" y="0"/>
                      </a:cubicBezTo>
                      <a:cubicBezTo>
                        <a:pt x="90716" y="0"/>
                        <a:pt x="116881" y="26165"/>
                        <a:pt x="116881" y="58441"/>
                      </a:cubicBezTo>
                      <a:cubicBezTo>
                        <a:pt x="116881" y="90716"/>
                        <a:pt x="90716" y="116881"/>
                        <a:pt x="58441" y="116881"/>
                      </a:cubicBezTo>
                      <a:cubicBezTo>
                        <a:pt x="26165" y="116881"/>
                        <a:pt x="0" y="90716"/>
                        <a:pt x="0" y="58441"/>
                      </a:cubicBezTo>
                      <a:close/>
                    </a:path>
                  </a:pathLst>
                </a:custGeom>
                <a:solidFill>
                  <a:srgbClr val="C00000">
                    <a:alpha val="55000"/>
                  </a:srgbClr>
                </a:solidFill>
                <a:ln w="6000" cap="flat">
                  <a:noFill/>
                  <a:bevel/>
                </a:ln>
              </p:spPr>
              <p:txBody>
                <a:bodyPr/>
                <a:lstStyle/>
                <a:p>
                  <a:endParaRPr lang="fr-FR"/>
                </a:p>
              </p:txBody>
            </p:sp>
          </p:grpSp>
          <p:grpSp>
            <p:nvGrpSpPr>
              <p:cNvPr id="66" name="Groupe 65"/>
              <p:cNvGrpSpPr/>
              <p:nvPr/>
            </p:nvGrpSpPr>
            <p:grpSpPr>
              <a:xfrm>
                <a:off x="6381" y="361707"/>
                <a:ext cx="159058" cy="159058"/>
                <a:chOff x="6381" y="361707"/>
                <a:chExt cx="159058" cy="159058"/>
              </a:xfrm>
            </p:grpSpPr>
            <p:sp>
              <p:nvSpPr>
                <p:cNvPr id="120" name="Forme libre 119"/>
                <p:cNvSpPr/>
                <p:nvPr/>
              </p:nvSpPr>
              <p:spPr>
                <a:xfrm>
                  <a:off x="6381" y="361707"/>
                  <a:ext cx="159058" cy="159058"/>
                </a:xfrm>
                <a:custGeom>
                  <a:avLst/>
                  <a:gdLst/>
                  <a:ahLst/>
                  <a:cxnLst/>
                  <a:rect l="0" t="0" r="0" b="0"/>
                  <a:pathLst>
                    <a:path w="159058" h="159058">
                      <a:moveTo>
                        <a:pt x="0" y="79529"/>
                      </a:moveTo>
                      <a:cubicBezTo>
                        <a:pt x="0" y="35606"/>
                        <a:pt x="35606" y="0"/>
                        <a:pt x="79529" y="0"/>
                      </a:cubicBezTo>
                      <a:cubicBezTo>
                        <a:pt x="123451" y="0"/>
                        <a:pt x="159058" y="35606"/>
                        <a:pt x="159058" y="79529"/>
                      </a:cubicBezTo>
                      <a:cubicBezTo>
                        <a:pt x="159058" y="123451"/>
                        <a:pt x="123451" y="159058"/>
                        <a:pt x="79529" y="159058"/>
                      </a:cubicBezTo>
                      <a:cubicBezTo>
                        <a:pt x="35606" y="159058"/>
                        <a:pt x="0" y="123451"/>
                        <a:pt x="0" y="79529"/>
                      </a:cubicBezTo>
                      <a:close/>
                    </a:path>
                  </a:pathLst>
                </a:custGeom>
                <a:solidFill>
                  <a:srgbClr val="C00000">
                    <a:alpha val="55000"/>
                  </a:srgbClr>
                </a:solidFill>
                <a:ln w="6000" cap="flat">
                  <a:noFill/>
                  <a:bevel/>
                </a:ln>
              </p:spPr>
              <p:txBody>
                <a:bodyPr/>
                <a:lstStyle/>
                <a:p>
                  <a:endParaRPr lang="fr-FR"/>
                </a:p>
              </p:txBody>
            </p:sp>
            <p:sp>
              <p:nvSpPr>
                <p:cNvPr id="121" name="Forme libre 120"/>
                <p:cNvSpPr/>
                <p:nvPr/>
              </p:nvSpPr>
              <p:spPr>
                <a:xfrm>
                  <a:off x="12156" y="367483"/>
                  <a:ext cx="147506" cy="147506"/>
                </a:xfrm>
                <a:custGeom>
                  <a:avLst/>
                  <a:gdLst/>
                  <a:ahLst/>
                  <a:cxnLst/>
                  <a:rect l="0" t="0" r="0" b="0"/>
                  <a:pathLst>
                    <a:path w="147506" h="147506">
                      <a:moveTo>
                        <a:pt x="0" y="73753"/>
                      </a:moveTo>
                      <a:cubicBezTo>
                        <a:pt x="0" y="33020"/>
                        <a:pt x="33020" y="0"/>
                        <a:pt x="73753" y="0"/>
                      </a:cubicBezTo>
                      <a:cubicBezTo>
                        <a:pt x="114486" y="0"/>
                        <a:pt x="147506" y="33020"/>
                        <a:pt x="147506" y="73753"/>
                      </a:cubicBezTo>
                      <a:cubicBezTo>
                        <a:pt x="147506" y="114486"/>
                        <a:pt x="114486" y="147506"/>
                        <a:pt x="73753" y="147506"/>
                      </a:cubicBezTo>
                      <a:cubicBezTo>
                        <a:pt x="33020" y="147506"/>
                        <a:pt x="0" y="114486"/>
                        <a:pt x="0" y="73753"/>
                      </a:cubicBezTo>
                      <a:close/>
                    </a:path>
                  </a:pathLst>
                </a:custGeom>
                <a:solidFill>
                  <a:srgbClr val="C00000">
                    <a:alpha val="55000"/>
                  </a:srgbClr>
                </a:solidFill>
                <a:ln w="6000" cap="flat">
                  <a:noFill/>
                  <a:bevel/>
                </a:ln>
              </p:spPr>
              <p:txBody>
                <a:bodyPr/>
                <a:lstStyle/>
                <a:p>
                  <a:endParaRPr lang="fr-FR"/>
                </a:p>
              </p:txBody>
            </p:sp>
            <p:sp>
              <p:nvSpPr>
                <p:cNvPr id="122" name="Forme libre 121"/>
                <p:cNvSpPr/>
                <p:nvPr/>
              </p:nvSpPr>
              <p:spPr>
                <a:xfrm>
                  <a:off x="21392" y="376719"/>
                  <a:ext cx="129034" cy="129034"/>
                </a:xfrm>
                <a:custGeom>
                  <a:avLst/>
                  <a:gdLst/>
                  <a:ahLst/>
                  <a:cxnLst/>
                  <a:rect l="0" t="0" r="0" b="0"/>
                  <a:pathLst>
                    <a:path w="129034" h="129034">
                      <a:moveTo>
                        <a:pt x="0" y="64517"/>
                      </a:moveTo>
                      <a:cubicBezTo>
                        <a:pt x="0" y="28885"/>
                        <a:pt x="28885" y="0"/>
                        <a:pt x="64517" y="0"/>
                      </a:cubicBezTo>
                      <a:cubicBezTo>
                        <a:pt x="100149" y="0"/>
                        <a:pt x="129034" y="28885"/>
                        <a:pt x="129034" y="64517"/>
                      </a:cubicBezTo>
                      <a:cubicBezTo>
                        <a:pt x="129034" y="100149"/>
                        <a:pt x="100149" y="129034"/>
                        <a:pt x="64517" y="129034"/>
                      </a:cubicBezTo>
                      <a:cubicBezTo>
                        <a:pt x="28885" y="129034"/>
                        <a:pt x="0" y="100149"/>
                        <a:pt x="0" y="64517"/>
                      </a:cubicBezTo>
                      <a:close/>
                    </a:path>
                  </a:pathLst>
                </a:custGeom>
                <a:solidFill>
                  <a:srgbClr val="C00000">
                    <a:alpha val="55000"/>
                  </a:srgbClr>
                </a:solidFill>
                <a:ln w="6000" cap="flat">
                  <a:noFill/>
                  <a:bevel/>
                </a:ln>
              </p:spPr>
              <p:txBody>
                <a:bodyPr/>
                <a:lstStyle/>
                <a:p>
                  <a:endParaRPr lang="fr-FR"/>
                </a:p>
              </p:txBody>
            </p:sp>
            <p:sp>
              <p:nvSpPr>
                <p:cNvPr id="123" name="Forme libre 122"/>
                <p:cNvSpPr/>
                <p:nvPr/>
              </p:nvSpPr>
              <p:spPr>
                <a:xfrm>
                  <a:off x="29647" y="384973"/>
                  <a:ext cx="112525" cy="112525"/>
                </a:xfrm>
                <a:custGeom>
                  <a:avLst/>
                  <a:gdLst/>
                  <a:ahLst/>
                  <a:cxnLst/>
                  <a:rect l="0" t="0" r="0" b="0"/>
                  <a:pathLst>
                    <a:path w="112525" h="112525">
                      <a:moveTo>
                        <a:pt x="0" y="56263"/>
                      </a:moveTo>
                      <a:cubicBezTo>
                        <a:pt x="0" y="25190"/>
                        <a:pt x="25190" y="0"/>
                        <a:pt x="56263" y="0"/>
                      </a:cubicBezTo>
                      <a:cubicBezTo>
                        <a:pt x="87336" y="0"/>
                        <a:pt x="112525" y="25190"/>
                        <a:pt x="112525" y="56263"/>
                      </a:cubicBezTo>
                      <a:cubicBezTo>
                        <a:pt x="112525" y="87336"/>
                        <a:pt x="87336" y="112525"/>
                        <a:pt x="56263" y="112525"/>
                      </a:cubicBezTo>
                      <a:cubicBezTo>
                        <a:pt x="25190" y="112525"/>
                        <a:pt x="0" y="87336"/>
                        <a:pt x="0" y="56263"/>
                      </a:cubicBezTo>
                      <a:close/>
                    </a:path>
                  </a:pathLst>
                </a:custGeom>
                <a:solidFill>
                  <a:srgbClr val="C00000">
                    <a:alpha val="55000"/>
                  </a:srgbClr>
                </a:solidFill>
                <a:ln w="6000" cap="flat">
                  <a:noFill/>
                  <a:bevel/>
                </a:ln>
              </p:spPr>
              <p:txBody>
                <a:bodyPr/>
                <a:lstStyle/>
                <a:p>
                  <a:endParaRPr lang="fr-FR"/>
                </a:p>
              </p:txBody>
            </p:sp>
          </p:grpSp>
          <p:sp>
            <p:nvSpPr>
              <p:cNvPr id="67" name="Text 2"/>
              <p:cNvSpPr txBox="1"/>
              <p:nvPr/>
            </p:nvSpPr>
            <p:spPr>
              <a:xfrm>
                <a:off x="30942" y="504948"/>
                <a:ext cx="3006452" cy="344628"/>
              </a:xfrm>
              <a:prstGeom prst="rect">
                <a:avLst/>
              </a:prstGeom>
              <a:noFill/>
            </p:spPr>
            <p:txBody>
              <a:bodyPr wrap="square" lIns="36000" tIns="0" rIns="36000" bIns="0" rtlCol="0" anchor="ctr"/>
              <a:lstStyle/>
              <a:p>
                <a:pPr algn="ctr">
                  <a:spcAft>
                    <a:spcPts val="0"/>
                  </a:spcAft>
                </a:pPr>
                <a:r>
                  <a:rPr lang="en-US" sz="2200" kern="100" dirty="0" smtClean="0">
                    <a:solidFill>
                      <a:srgbClr val="191919"/>
                    </a:solidFill>
                    <a:effectLst/>
                    <a:latin typeface="Aharoni" panose="02010803020104030203" pitchFamily="2" charset="-79"/>
                    <a:ea typeface="SimSun" panose="02010600030101010101" pitchFamily="2" charset="-122"/>
                    <a:cs typeface="Aharoni" panose="02010803020104030203" pitchFamily="2" charset="-79"/>
                  </a:rPr>
                  <a:t>NOS ATOUTS ET SOLUTIONS</a:t>
                </a:r>
                <a:endParaRPr lang="fr-FR" sz="2200" kern="100" dirty="0">
                  <a:effectLst/>
                  <a:latin typeface="Aharoni" panose="02010803020104030203" pitchFamily="2" charset="-79"/>
                  <a:ea typeface="SimSun" panose="02010600030101010101" pitchFamily="2" charset="-122"/>
                  <a:cs typeface="Aharoni" panose="02010803020104030203" pitchFamily="2" charset="-79"/>
                </a:endParaRPr>
              </a:p>
            </p:txBody>
          </p:sp>
          <p:sp>
            <p:nvSpPr>
              <p:cNvPr id="68" name="Forme libre 67"/>
              <p:cNvSpPr/>
              <p:nvPr/>
            </p:nvSpPr>
            <p:spPr>
              <a:xfrm>
                <a:off x="2431760" y="846389"/>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69" name="Forme libre 68"/>
              <p:cNvSpPr/>
              <p:nvPr/>
            </p:nvSpPr>
            <p:spPr>
              <a:xfrm>
                <a:off x="4255372" y="136640"/>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0" name="Forme libre 69"/>
              <p:cNvSpPr/>
              <p:nvPr/>
            </p:nvSpPr>
            <p:spPr>
              <a:xfrm>
                <a:off x="1169519" y="1075389"/>
                <a:ext cx="81905" cy="81905"/>
              </a:xfrm>
              <a:custGeom>
                <a:avLst/>
                <a:gdLst/>
                <a:ahLst/>
                <a:cxnLst/>
                <a:rect l="0" t="0" r="0" b="0"/>
                <a:pathLst>
                  <a:path w="81905" h="81905">
                    <a:moveTo>
                      <a:pt x="0" y="40952"/>
                    </a:moveTo>
                    <a:cubicBezTo>
                      <a:pt x="0" y="18335"/>
                      <a:pt x="18335" y="0"/>
                      <a:pt x="40952" y="0"/>
                    </a:cubicBezTo>
                    <a:cubicBezTo>
                      <a:pt x="63570" y="0"/>
                      <a:pt x="81905" y="18335"/>
                      <a:pt x="81905" y="40952"/>
                    </a:cubicBezTo>
                    <a:cubicBezTo>
                      <a:pt x="81905" y="63570"/>
                      <a:pt x="63570" y="81905"/>
                      <a:pt x="40952" y="81905"/>
                    </a:cubicBezTo>
                    <a:cubicBezTo>
                      <a:pt x="18335" y="81905"/>
                      <a:pt x="0" y="63570"/>
                      <a:pt x="0" y="40952"/>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1" name="Forme libre 70"/>
              <p:cNvSpPr/>
              <p:nvPr/>
            </p:nvSpPr>
            <p:spPr>
              <a:xfrm>
                <a:off x="204929" y="1215930"/>
                <a:ext cx="59235" cy="59235"/>
              </a:xfrm>
              <a:custGeom>
                <a:avLst/>
                <a:gdLst/>
                <a:ahLst/>
                <a:cxnLst/>
                <a:rect l="0" t="0" r="0" b="0"/>
                <a:pathLst>
                  <a:path w="59235" h="59235">
                    <a:moveTo>
                      <a:pt x="0" y="29618"/>
                    </a:moveTo>
                    <a:cubicBezTo>
                      <a:pt x="0" y="13260"/>
                      <a:pt x="13260" y="0"/>
                      <a:pt x="29618" y="0"/>
                    </a:cubicBezTo>
                    <a:cubicBezTo>
                      <a:pt x="45975" y="0"/>
                      <a:pt x="59235" y="13260"/>
                      <a:pt x="59235" y="29618"/>
                    </a:cubicBezTo>
                    <a:cubicBezTo>
                      <a:pt x="59235" y="45975"/>
                      <a:pt x="45975" y="59235"/>
                      <a:pt x="29618" y="59235"/>
                    </a:cubicBezTo>
                    <a:cubicBezTo>
                      <a:pt x="13260" y="59235"/>
                      <a:pt x="0" y="45975"/>
                      <a:pt x="0" y="29618"/>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2" name="Forme libre 71"/>
              <p:cNvSpPr/>
              <p:nvPr/>
            </p:nvSpPr>
            <p:spPr>
              <a:xfrm>
                <a:off x="6381" y="332089"/>
                <a:ext cx="59235" cy="59235"/>
              </a:xfrm>
              <a:custGeom>
                <a:avLst/>
                <a:gdLst/>
                <a:ahLst/>
                <a:cxnLst/>
                <a:rect l="0" t="0" r="0" b="0"/>
                <a:pathLst>
                  <a:path w="59235" h="59235">
                    <a:moveTo>
                      <a:pt x="0" y="29618"/>
                    </a:moveTo>
                    <a:cubicBezTo>
                      <a:pt x="0" y="13260"/>
                      <a:pt x="13260" y="0"/>
                      <a:pt x="29618" y="0"/>
                    </a:cubicBezTo>
                    <a:cubicBezTo>
                      <a:pt x="45975" y="0"/>
                      <a:pt x="59235" y="13260"/>
                      <a:pt x="59235" y="29618"/>
                    </a:cubicBezTo>
                    <a:cubicBezTo>
                      <a:pt x="59235" y="45975"/>
                      <a:pt x="45975" y="59235"/>
                      <a:pt x="29618" y="59235"/>
                    </a:cubicBezTo>
                    <a:cubicBezTo>
                      <a:pt x="13260" y="59235"/>
                      <a:pt x="0" y="45975"/>
                      <a:pt x="0" y="29618"/>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3" name="Forme libre 72"/>
              <p:cNvSpPr/>
              <p:nvPr/>
            </p:nvSpPr>
            <p:spPr>
              <a:xfrm>
                <a:off x="2834259" y="1139717"/>
                <a:ext cx="80881" cy="80881"/>
              </a:xfrm>
              <a:custGeom>
                <a:avLst/>
                <a:gdLst/>
                <a:ahLst/>
                <a:cxnLst/>
                <a:rect l="0" t="0" r="0" b="0"/>
                <a:pathLst>
                  <a:path w="80881" h="80881">
                    <a:moveTo>
                      <a:pt x="0" y="40440"/>
                    </a:moveTo>
                    <a:cubicBezTo>
                      <a:pt x="0" y="18106"/>
                      <a:pt x="18106" y="0"/>
                      <a:pt x="40440" y="0"/>
                    </a:cubicBezTo>
                    <a:cubicBezTo>
                      <a:pt x="62775" y="0"/>
                      <a:pt x="80881" y="18106"/>
                      <a:pt x="80881" y="40440"/>
                    </a:cubicBezTo>
                    <a:cubicBezTo>
                      <a:pt x="80881" y="62775"/>
                      <a:pt x="62775" y="80881"/>
                      <a:pt x="40440" y="80881"/>
                    </a:cubicBezTo>
                    <a:cubicBezTo>
                      <a:pt x="18106" y="80881"/>
                      <a:pt x="0" y="62775"/>
                      <a:pt x="0" y="40440"/>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4" name="Forme libre 73"/>
              <p:cNvSpPr/>
              <p:nvPr/>
            </p:nvSpPr>
            <p:spPr>
              <a:xfrm>
                <a:off x="557147" y="228990"/>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5" name="Forme libre 74"/>
              <p:cNvSpPr/>
              <p:nvPr/>
            </p:nvSpPr>
            <p:spPr>
              <a:xfrm>
                <a:off x="1452474" y="593902"/>
                <a:ext cx="55149" cy="55149"/>
              </a:xfrm>
              <a:custGeom>
                <a:avLst/>
                <a:gdLst/>
                <a:ahLst/>
                <a:cxnLst/>
                <a:rect l="0" t="0" r="0" b="0"/>
                <a:pathLst>
                  <a:path w="55149" h="55149">
                    <a:moveTo>
                      <a:pt x="0" y="27575"/>
                    </a:moveTo>
                    <a:cubicBezTo>
                      <a:pt x="0" y="12346"/>
                      <a:pt x="12346" y="0"/>
                      <a:pt x="27574" y="0"/>
                    </a:cubicBezTo>
                    <a:cubicBezTo>
                      <a:pt x="42803" y="0"/>
                      <a:pt x="55149" y="12346"/>
                      <a:pt x="55149" y="27575"/>
                    </a:cubicBezTo>
                    <a:cubicBezTo>
                      <a:pt x="55149" y="42804"/>
                      <a:pt x="42803" y="55149"/>
                      <a:pt x="27574" y="55149"/>
                    </a:cubicBezTo>
                    <a:cubicBezTo>
                      <a:pt x="12346" y="55149"/>
                      <a:pt x="0" y="42804"/>
                      <a:pt x="0" y="2757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6" name="Forme libre 75"/>
              <p:cNvSpPr/>
              <p:nvPr/>
            </p:nvSpPr>
            <p:spPr>
              <a:xfrm>
                <a:off x="2127135" y="252366"/>
                <a:ext cx="46189" cy="46189"/>
              </a:xfrm>
              <a:custGeom>
                <a:avLst/>
                <a:gdLst/>
                <a:ahLst/>
                <a:cxnLst/>
                <a:rect l="0" t="0" r="0" b="0"/>
                <a:pathLst>
                  <a:path w="46189" h="46189">
                    <a:moveTo>
                      <a:pt x="0" y="23094"/>
                    </a:moveTo>
                    <a:cubicBezTo>
                      <a:pt x="0" y="10340"/>
                      <a:pt x="10340" y="0"/>
                      <a:pt x="23094" y="0"/>
                    </a:cubicBezTo>
                    <a:cubicBezTo>
                      <a:pt x="35849" y="0"/>
                      <a:pt x="46189" y="10340"/>
                      <a:pt x="46189" y="23094"/>
                    </a:cubicBezTo>
                    <a:cubicBezTo>
                      <a:pt x="46189" y="35849"/>
                      <a:pt x="35849" y="46189"/>
                      <a:pt x="23094" y="46189"/>
                    </a:cubicBezTo>
                    <a:cubicBezTo>
                      <a:pt x="10340" y="46189"/>
                      <a:pt x="0" y="35849"/>
                      <a:pt x="0" y="23094"/>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7" name="Forme libre 76"/>
              <p:cNvSpPr/>
              <p:nvPr/>
            </p:nvSpPr>
            <p:spPr>
              <a:xfrm>
                <a:off x="1726172" y="334144"/>
                <a:ext cx="37083" cy="37083"/>
              </a:xfrm>
              <a:custGeom>
                <a:avLst/>
                <a:gdLst/>
                <a:ahLst/>
                <a:cxnLst/>
                <a:rect l="0" t="0" r="0" b="0"/>
                <a:pathLst>
                  <a:path w="37083" h="37083">
                    <a:moveTo>
                      <a:pt x="0" y="18541"/>
                    </a:moveTo>
                    <a:cubicBezTo>
                      <a:pt x="0" y="8301"/>
                      <a:pt x="8301" y="0"/>
                      <a:pt x="18541" y="0"/>
                    </a:cubicBezTo>
                    <a:cubicBezTo>
                      <a:pt x="28781" y="0"/>
                      <a:pt x="37083" y="8301"/>
                      <a:pt x="37083" y="18541"/>
                    </a:cubicBezTo>
                    <a:cubicBezTo>
                      <a:pt x="37083" y="28781"/>
                      <a:pt x="28781" y="37083"/>
                      <a:pt x="18541" y="37083"/>
                    </a:cubicBezTo>
                    <a:cubicBezTo>
                      <a:pt x="8301" y="37083"/>
                      <a:pt x="0" y="28781"/>
                      <a:pt x="0" y="1854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8" name="Forme libre 77"/>
              <p:cNvSpPr/>
              <p:nvPr/>
            </p:nvSpPr>
            <p:spPr>
              <a:xfrm>
                <a:off x="2719532" y="409407"/>
                <a:ext cx="41747" cy="41747"/>
              </a:xfrm>
              <a:custGeom>
                <a:avLst/>
                <a:gdLst/>
                <a:ahLst/>
                <a:cxnLst/>
                <a:rect l="0" t="0" r="0" b="0"/>
                <a:pathLst>
                  <a:path w="41747" h="41747">
                    <a:moveTo>
                      <a:pt x="0" y="20874"/>
                    </a:moveTo>
                    <a:cubicBezTo>
                      <a:pt x="0" y="9345"/>
                      <a:pt x="9345" y="0"/>
                      <a:pt x="20874" y="0"/>
                    </a:cubicBezTo>
                    <a:cubicBezTo>
                      <a:pt x="32402" y="0"/>
                      <a:pt x="41747" y="9345"/>
                      <a:pt x="41747" y="20874"/>
                    </a:cubicBezTo>
                    <a:cubicBezTo>
                      <a:pt x="41747" y="32402"/>
                      <a:pt x="32402" y="41747"/>
                      <a:pt x="20874" y="41747"/>
                    </a:cubicBezTo>
                    <a:cubicBezTo>
                      <a:pt x="9345" y="41747"/>
                      <a:pt x="0" y="32402"/>
                      <a:pt x="0" y="20874"/>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9" name="Forme libre 78"/>
              <p:cNvSpPr/>
              <p:nvPr/>
            </p:nvSpPr>
            <p:spPr>
              <a:xfrm>
                <a:off x="2397350" y="713716"/>
                <a:ext cx="39711" cy="39711"/>
              </a:xfrm>
              <a:custGeom>
                <a:avLst/>
                <a:gdLst/>
                <a:ahLst/>
                <a:cxnLst/>
                <a:rect l="0" t="0" r="0" b="0"/>
                <a:pathLst>
                  <a:path w="39711" h="39711">
                    <a:moveTo>
                      <a:pt x="0" y="19856"/>
                    </a:moveTo>
                    <a:cubicBezTo>
                      <a:pt x="0" y="8890"/>
                      <a:pt x="8890" y="0"/>
                      <a:pt x="19856" y="0"/>
                    </a:cubicBezTo>
                    <a:cubicBezTo>
                      <a:pt x="30822" y="0"/>
                      <a:pt x="39711" y="8890"/>
                      <a:pt x="39711" y="19856"/>
                    </a:cubicBezTo>
                    <a:cubicBezTo>
                      <a:pt x="39711" y="30822"/>
                      <a:pt x="30822" y="39711"/>
                      <a:pt x="19856" y="39711"/>
                    </a:cubicBezTo>
                    <a:cubicBezTo>
                      <a:pt x="8890" y="39711"/>
                      <a:pt x="0" y="30822"/>
                      <a:pt x="0" y="19856"/>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0" name="Forme libre 79"/>
              <p:cNvSpPr/>
              <p:nvPr/>
            </p:nvSpPr>
            <p:spPr>
              <a:xfrm>
                <a:off x="1073196" y="681885"/>
                <a:ext cx="50250" cy="50250"/>
              </a:xfrm>
              <a:custGeom>
                <a:avLst/>
                <a:gdLst/>
                <a:ahLst/>
                <a:cxnLst/>
                <a:rect l="0" t="0" r="0" b="0"/>
                <a:pathLst>
                  <a:path w="50250" h="50250">
                    <a:moveTo>
                      <a:pt x="0" y="25125"/>
                    </a:moveTo>
                    <a:cubicBezTo>
                      <a:pt x="0" y="11249"/>
                      <a:pt x="11249" y="0"/>
                      <a:pt x="25125" y="0"/>
                    </a:cubicBezTo>
                    <a:cubicBezTo>
                      <a:pt x="39001" y="0"/>
                      <a:pt x="50250" y="11249"/>
                      <a:pt x="50250" y="25125"/>
                    </a:cubicBezTo>
                    <a:cubicBezTo>
                      <a:pt x="50250" y="39001"/>
                      <a:pt x="39001" y="50250"/>
                      <a:pt x="25125" y="50250"/>
                    </a:cubicBezTo>
                    <a:cubicBezTo>
                      <a:pt x="11249" y="50250"/>
                      <a:pt x="0" y="39001"/>
                      <a:pt x="0" y="2512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1" name="Forme libre 80"/>
              <p:cNvSpPr/>
              <p:nvPr/>
            </p:nvSpPr>
            <p:spPr>
              <a:xfrm>
                <a:off x="1403972" y="384281"/>
                <a:ext cx="50250" cy="50250"/>
              </a:xfrm>
              <a:custGeom>
                <a:avLst/>
                <a:gdLst/>
                <a:ahLst/>
                <a:cxnLst/>
                <a:rect l="0" t="0" r="0" b="0"/>
                <a:pathLst>
                  <a:path w="50250" h="50250">
                    <a:moveTo>
                      <a:pt x="0" y="25125"/>
                    </a:moveTo>
                    <a:cubicBezTo>
                      <a:pt x="0" y="11249"/>
                      <a:pt x="11249" y="0"/>
                      <a:pt x="25125" y="0"/>
                    </a:cubicBezTo>
                    <a:cubicBezTo>
                      <a:pt x="39001" y="0"/>
                      <a:pt x="50250" y="11249"/>
                      <a:pt x="50250" y="25125"/>
                    </a:cubicBezTo>
                    <a:cubicBezTo>
                      <a:pt x="50250" y="39001"/>
                      <a:pt x="39001" y="50250"/>
                      <a:pt x="25125" y="50250"/>
                    </a:cubicBezTo>
                    <a:cubicBezTo>
                      <a:pt x="11249" y="50250"/>
                      <a:pt x="0" y="39001"/>
                      <a:pt x="0" y="2512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2" name="Forme libre 81"/>
              <p:cNvSpPr/>
              <p:nvPr/>
            </p:nvSpPr>
            <p:spPr>
              <a:xfrm>
                <a:off x="4092039" y="1233829"/>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grpSp>
            <p:nvGrpSpPr>
              <p:cNvPr id="83" name="Groupe 82"/>
              <p:cNvGrpSpPr/>
              <p:nvPr/>
            </p:nvGrpSpPr>
            <p:grpSpPr>
              <a:xfrm>
                <a:off x="2533824" y="191337"/>
                <a:ext cx="1805372" cy="1479217"/>
                <a:chOff x="2533824" y="191337"/>
                <a:chExt cx="1805372" cy="1479217"/>
              </a:xfrm>
            </p:grpSpPr>
            <p:grpSp>
              <p:nvGrpSpPr>
                <p:cNvPr id="92" name="Groupe 91"/>
                <p:cNvGrpSpPr/>
                <p:nvPr/>
              </p:nvGrpSpPr>
              <p:grpSpPr>
                <a:xfrm>
                  <a:off x="2935441" y="191337"/>
                  <a:ext cx="1403755" cy="1479217"/>
                  <a:chOff x="2935441" y="191337"/>
                  <a:chExt cx="1403755" cy="1479217"/>
                </a:xfrm>
              </p:grpSpPr>
              <p:grpSp>
                <p:nvGrpSpPr>
                  <p:cNvPr id="98" name="Groupe 97"/>
                  <p:cNvGrpSpPr/>
                  <p:nvPr/>
                </p:nvGrpSpPr>
                <p:grpSpPr>
                  <a:xfrm>
                    <a:off x="3859467" y="1564047"/>
                    <a:ext cx="292533" cy="106507"/>
                    <a:chOff x="3859467" y="1564047"/>
                    <a:chExt cx="292533" cy="106507"/>
                  </a:xfrm>
                </p:grpSpPr>
                <p:sp>
                  <p:nvSpPr>
                    <p:cNvPr id="117" name="Forme libre 116"/>
                    <p:cNvSpPr/>
                    <p:nvPr/>
                  </p:nvSpPr>
                  <p:spPr>
                    <a:xfrm>
                      <a:off x="3860953" y="1564047"/>
                      <a:ext cx="291047" cy="106507"/>
                    </a:xfrm>
                    <a:custGeom>
                      <a:avLst/>
                      <a:gdLst/>
                      <a:ahLst/>
                      <a:cxnLst/>
                      <a:rect l="0" t="0" r="0" b="0"/>
                      <a:pathLst>
                        <a:path w="291047" h="106507">
                          <a:moveTo>
                            <a:pt x="87260" y="4643"/>
                          </a:moveTo>
                          <a:cubicBezTo>
                            <a:pt x="126989" y="-2667"/>
                            <a:pt x="171437" y="0"/>
                            <a:pt x="201015" y="2400"/>
                          </a:cubicBezTo>
                          <a:cubicBezTo>
                            <a:pt x="262859" y="7332"/>
                            <a:pt x="327512" y="26354"/>
                            <a:pt x="267075" y="56650"/>
                          </a:cubicBezTo>
                          <a:cubicBezTo>
                            <a:pt x="206637" y="86945"/>
                            <a:pt x="74588" y="133035"/>
                            <a:pt x="15482" y="86945"/>
                          </a:cubicBezTo>
                          <a:cubicBezTo>
                            <a:pt x="-9817" y="67218"/>
                            <a:pt x="-15439" y="23536"/>
                            <a:pt x="87260" y="4643"/>
                          </a:cubicBezTo>
                          <a:close/>
                        </a:path>
                      </a:pathLst>
                    </a:custGeom>
                    <a:solidFill>
                      <a:srgbClr val="C4C4C4"/>
                    </a:solidFill>
                    <a:ln w="6000" cap="flat">
                      <a:noFill/>
                      <a:bevel/>
                    </a:ln>
                  </p:spPr>
                  <p:txBody>
                    <a:bodyPr/>
                    <a:lstStyle/>
                    <a:p>
                      <a:endParaRPr lang="fr-FR"/>
                    </a:p>
                  </p:txBody>
                </p:sp>
                <p:sp>
                  <p:nvSpPr>
                    <p:cNvPr id="118" name="Forme libre 117"/>
                    <p:cNvSpPr/>
                    <p:nvPr/>
                  </p:nvSpPr>
                  <p:spPr>
                    <a:xfrm>
                      <a:off x="3859467" y="1564375"/>
                      <a:ext cx="289729" cy="94618"/>
                    </a:xfrm>
                    <a:custGeom>
                      <a:avLst/>
                      <a:gdLst/>
                      <a:ahLst/>
                      <a:cxnLst/>
                      <a:rect l="0" t="0" r="0" b="0"/>
                      <a:pathLst>
                        <a:path w="289729" h="94618">
                          <a:moveTo>
                            <a:pt x="16965" y="86615"/>
                          </a:moveTo>
                          <a:cubicBezTo>
                            <a:pt x="73187" y="96478"/>
                            <a:pt x="133625" y="101409"/>
                            <a:pt x="170872" y="75342"/>
                          </a:cubicBezTo>
                          <a:cubicBezTo>
                            <a:pt x="208120" y="49274"/>
                            <a:pt x="233419" y="10524"/>
                            <a:pt x="289729" y="27433"/>
                          </a:cubicBezTo>
                          <a:cubicBezTo>
                            <a:pt x="289729" y="27433"/>
                            <a:pt x="286830" y="2070"/>
                            <a:pt x="147681" y="0"/>
                          </a:cubicBezTo>
                          <a:cubicBezTo>
                            <a:pt x="8532" y="-2158"/>
                            <a:pt x="-2765" y="51438"/>
                            <a:pt x="0" y="64069"/>
                          </a:cubicBezTo>
                          <a:cubicBezTo>
                            <a:pt x="3613" y="79569"/>
                            <a:pt x="16964" y="86615"/>
                            <a:pt x="16965" y="86615"/>
                          </a:cubicBezTo>
                          <a:close/>
                        </a:path>
                      </a:pathLst>
                    </a:custGeom>
                    <a:gradFill>
                      <a:gsLst>
                        <a:gs pos="0">
                          <a:srgbClr val="F1F1F1"/>
                        </a:gs>
                        <a:gs pos="90000">
                          <a:srgbClr val="E1E1E1"/>
                        </a:gs>
                      </a:gsLst>
                      <a:lin ang="7800000" scaled="0"/>
                    </a:gradFill>
                    <a:ln w="6000" cap="flat">
                      <a:noFill/>
                      <a:bevel/>
                    </a:ln>
                  </p:spPr>
                  <p:txBody>
                    <a:bodyPr/>
                    <a:lstStyle/>
                    <a:p>
                      <a:endParaRPr lang="fr-FR"/>
                    </a:p>
                  </p:txBody>
                </p:sp>
                <p:sp>
                  <p:nvSpPr>
                    <p:cNvPr id="119" name="Forme libre 118"/>
                    <p:cNvSpPr/>
                    <p:nvPr/>
                  </p:nvSpPr>
                  <p:spPr>
                    <a:xfrm>
                      <a:off x="4028302" y="1587494"/>
                      <a:ext cx="123534" cy="54492"/>
                    </a:xfrm>
                    <a:custGeom>
                      <a:avLst/>
                      <a:gdLst/>
                      <a:ahLst/>
                      <a:cxnLst/>
                      <a:rect l="0" t="0" r="0" b="0"/>
                      <a:pathLst>
                        <a:path w="123534" h="54492">
                          <a:moveTo>
                            <a:pt x="120899" y="13474"/>
                          </a:moveTo>
                          <a:cubicBezTo>
                            <a:pt x="120899" y="11361"/>
                            <a:pt x="93404" y="-12594"/>
                            <a:pt x="0" y="54337"/>
                          </a:cubicBezTo>
                          <a:cubicBezTo>
                            <a:pt x="49128" y="9952"/>
                            <a:pt x="79348" y="-9776"/>
                            <a:pt x="120899" y="4315"/>
                          </a:cubicBezTo>
                          <a:cubicBezTo>
                            <a:pt x="120899" y="4315"/>
                            <a:pt x="126915" y="7441"/>
                            <a:pt x="120899" y="13474"/>
                          </a:cubicBezTo>
                          <a:close/>
                        </a:path>
                      </a:pathLst>
                    </a:custGeom>
                    <a:solidFill>
                      <a:srgbClr val="AAAAAA"/>
                    </a:solidFill>
                    <a:ln w="6000" cap="flat">
                      <a:noFill/>
                      <a:bevel/>
                    </a:ln>
                  </p:spPr>
                  <p:txBody>
                    <a:bodyPr/>
                    <a:lstStyle/>
                    <a:p>
                      <a:endParaRPr lang="fr-FR"/>
                    </a:p>
                  </p:txBody>
                </p:sp>
              </p:grpSp>
              <p:grpSp>
                <p:nvGrpSpPr>
                  <p:cNvPr id="99" name="Groupe 98"/>
                  <p:cNvGrpSpPr/>
                  <p:nvPr/>
                </p:nvGrpSpPr>
                <p:grpSpPr>
                  <a:xfrm>
                    <a:off x="3028206" y="191337"/>
                    <a:ext cx="1310990" cy="1073751"/>
                    <a:chOff x="3028206" y="191337"/>
                    <a:chExt cx="1310990" cy="1073751"/>
                  </a:xfrm>
                </p:grpSpPr>
                <p:sp>
                  <p:nvSpPr>
                    <p:cNvPr id="115" name="Forme libre 114"/>
                    <p:cNvSpPr/>
                    <p:nvPr/>
                  </p:nvSpPr>
                  <p:spPr>
                    <a:xfrm>
                      <a:off x="3037684" y="191337"/>
                      <a:ext cx="1301512" cy="975773"/>
                    </a:xfrm>
                    <a:custGeom>
                      <a:avLst/>
                      <a:gdLst/>
                      <a:ahLst/>
                      <a:cxnLst/>
                      <a:rect l="0" t="0" r="0" b="0"/>
                      <a:pathLst>
                        <a:path w="1301512" h="975773">
                          <a:moveTo>
                            <a:pt x="111730" y="213748"/>
                          </a:moveTo>
                          <a:cubicBezTo>
                            <a:pt x="85734" y="217757"/>
                            <a:pt x="77736" y="229786"/>
                            <a:pt x="73737" y="275893"/>
                          </a:cubicBezTo>
                          <a:lnTo>
                            <a:pt x="0" y="961577"/>
                          </a:lnTo>
                          <a:lnTo>
                            <a:pt x="1283895" y="917510"/>
                          </a:lnTo>
                          <a:lnTo>
                            <a:pt x="1301512" y="37337"/>
                          </a:lnTo>
                          <a:cubicBezTo>
                            <a:pt x="1301512" y="37337"/>
                            <a:pt x="1307512" y="-8770"/>
                            <a:pt x="1251521" y="1253"/>
                          </a:cubicBezTo>
                          <a:lnTo>
                            <a:pt x="111730" y="213748"/>
                          </a:lnTo>
                          <a:close/>
                        </a:path>
                      </a:pathLst>
                    </a:custGeom>
                    <a:solidFill>
                      <a:srgbClr val="9B9B9B"/>
                    </a:solidFill>
                    <a:ln w="6000" cap="flat">
                      <a:noFill/>
                      <a:bevel/>
                    </a:ln>
                  </p:spPr>
                  <p:txBody>
                    <a:bodyPr/>
                    <a:lstStyle/>
                    <a:p>
                      <a:endParaRPr lang="fr-FR"/>
                    </a:p>
                  </p:txBody>
                </p:sp>
                <p:sp>
                  <p:nvSpPr>
                    <p:cNvPr id="116" name="Forme libre 115"/>
                    <p:cNvSpPr/>
                    <p:nvPr/>
                  </p:nvSpPr>
                  <p:spPr>
                    <a:xfrm>
                      <a:off x="3028206" y="1108974"/>
                      <a:ext cx="1293513" cy="156114"/>
                    </a:xfrm>
                    <a:custGeom>
                      <a:avLst/>
                      <a:gdLst/>
                      <a:ahLst/>
                      <a:cxnLst/>
                      <a:rect l="0" t="0" r="0" b="0"/>
                      <a:pathLst>
                        <a:path w="1293513" h="156114">
                          <a:moveTo>
                            <a:pt x="9249" y="29821"/>
                          </a:moveTo>
                          <a:lnTo>
                            <a:pt x="3249" y="99985"/>
                          </a:lnTo>
                          <a:cubicBezTo>
                            <a:pt x="3249" y="99985"/>
                            <a:pt x="-18747" y="156114"/>
                            <a:pt x="53239" y="156114"/>
                          </a:cubicBezTo>
                          <a:cubicBezTo>
                            <a:pt x="125226" y="156114"/>
                            <a:pt x="1227028" y="150102"/>
                            <a:pt x="1227028" y="150102"/>
                          </a:cubicBezTo>
                          <a:cubicBezTo>
                            <a:pt x="1227028" y="150102"/>
                            <a:pt x="1287947" y="154512"/>
                            <a:pt x="1291015" y="85952"/>
                          </a:cubicBezTo>
                          <a:cubicBezTo>
                            <a:pt x="1291579" y="73321"/>
                            <a:pt x="1293513" y="0"/>
                            <a:pt x="1293513" y="0"/>
                          </a:cubicBezTo>
                          <a:lnTo>
                            <a:pt x="9249" y="29821"/>
                          </a:lnTo>
                          <a:close/>
                        </a:path>
                      </a:pathLst>
                    </a:custGeom>
                    <a:solidFill>
                      <a:srgbClr val="9B9B9B"/>
                    </a:solidFill>
                    <a:ln w="6000" cap="flat">
                      <a:noFill/>
                      <a:bevel/>
                    </a:ln>
                  </p:spPr>
                  <p:txBody>
                    <a:bodyPr/>
                    <a:lstStyle/>
                    <a:p>
                      <a:endParaRPr lang="fr-FR"/>
                    </a:p>
                  </p:txBody>
                </p:sp>
              </p:grpSp>
              <p:sp>
                <p:nvSpPr>
                  <p:cNvPr id="100" name="Forme libre 99"/>
                  <p:cNvSpPr/>
                  <p:nvPr/>
                </p:nvSpPr>
                <p:spPr>
                  <a:xfrm>
                    <a:off x="3400621" y="1240283"/>
                    <a:ext cx="513158" cy="215000"/>
                  </a:xfrm>
                  <a:custGeom>
                    <a:avLst/>
                    <a:gdLst/>
                    <a:ahLst/>
                    <a:cxnLst/>
                    <a:rect l="0" t="0" r="0" b="0"/>
                    <a:pathLst>
                      <a:path w="513158" h="215000">
                        <a:moveTo>
                          <a:pt x="228959" y="28065"/>
                        </a:moveTo>
                        <a:cubicBezTo>
                          <a:pt x="234958" y="102238"/>
                          <a:pt x="272951" y="156364"/>
                          <a:pt x="142975" y="172401"/>
                        </a:cubicBezTo>
                        <a:cubicBezTo>
                          <a:pt x="12998" y="188438"/>
                          <a:pt x="10559" y="189183"/>
                          <a:pt x="1625" y="193450"/>
                        </a:cubicBezTo>
                        <a:cubicBezTo>
                          <a:pt x="-29437" y="208284"/>
                          <a:pt x="334632" y="221514"/>
                          <a:pt x="372625" y="211492"/>
                        </a:cubicBezTo>
                        <a:cubicBezTo>
                          <a:pt x="410618" y="201468"/>
                          <a:pt x="487045" y="179107"/>
                          <a:pt x="509134" y="156965"/>
                        </a:cubicBezTo>
                        <a:cubicBezTo>
                          <a:pt x="527131" y="138923"/>
                          <a:pt x="480739" y="6882"/>
                          <a:pt x="480739" y="6882"/>
                        </a:cubicBezTo>
                        <a:lnTo>
                          <a:pt x="242956" y="0"/>
                        </a:lnTo>
                        <a:lnTo>
                          <a:pt x="228959" y="28065"/>
                        </a:lnTo>
                        <a:close/>
                      </a:path>
                    </a:pathLst>
                  </a:custGeom>
                  <a:solidFill>
                    <a:srgbClr val="979797"/>
                  </a:solidFill>
                  <a:ln w="6000" cap="flat">
                    <a:noFill/>
                    <a:bevel/>
                  </a:ln>
                </p:spPr>
                <p:txBody>
                  <a:bodyPr/>
                  <a:lstStyle/>
                  <a:p>
                    <a:endParaRPr lang="fr-FR"/>
                  </a:p>
                </p:txBody>
              </p:sp>
              <p:sp>
                <p:nvSpPr>
                  <p:cNvPr id="101" name="Forme libre 100"/>
                  <p:cNvSpPr/>
                  <p:nvPr/>
                </p:nvSpPr>
                <p:spPr>
                  <a:xfrm>
                    <a:off x="3400747" y="1235269"/>
                    <a:ext cx="503909" cy="212243"/>
                  </a:xfrm>
                  <a:custGeom>
                    <a:avLst/>
                    <a:gdLst/>
                    <a:ahLst/>
                    <a:cxnLst/>
                    <a:rect l="0" t="0" r="0" b="0"/>
                    <a:pathLst>
                      <a:path w="503909" h="212243">
                        <a:moveTo>
                          <a:pt x="223459" y="28065"/>
                        </a:moveTo>
                        <a:cubicBezTo>
                          <a:pt x="229458" y="102237"/>
                          <a:pt x="267452" y="156363"/>
                          <a:pt x="137475" y="172401"/>
                        </a:cubicBezTo>
                        <a:cubicBezTo>
                          <a:pt x="7499" y="188438"/>
                          <a:pt x="-5499" y="191445"/>
                          <a:pt x="1500" y="198461"/>
                        </a:cubicBezTo>
                        <a:cubicBezTo>
                          <a:pt x="8498" y="205477"/>
                          <a:pt x="335439" y="218508"/>
                          <a:pt x="373432" y="208484"/>
                        </a:cubicBezTo>
                        <a:cubicBezTo>
                          <a:pt x="411425" y="198461"/>
                          <a:pt x="477323" y="170486"/>
                          <a:pt x="499409" y="148345"/>
                        </a:cubicBezTo>
                        <a:cubicBezTo>
                          <a:pt x="517409" y="130303"/>
                          <a:pt x="475414" y="16037"/>
                          <a:pt x="475414" y="16037"/>
                        </a:cubicBezTo>
                        <a:lnTo>
                          <a:pt x="237457" y="0"/>
                        </a:lnTo>
                        <a:lnTo>
                          <a:pt x="223459" y="28065"/>
                        </a:lnTo>
                        <a:close/>
                      </a:path>
                    </a:pathLst>
                  </a:custGeom>
                  <a:gradFill>
                    <a:gsLst>
                      <a:gs pos="11000">
                        <a:srgbClr val="B3B3B3"/>
                      </a:gs>
                      <a:gs pos="44000">
                        <a:srgbClr val="FAFAFA"/>
                      </a:gs>
                      <a:gs pos="100000">
                        <a:srgbClr val="909090"/>
                      </a:gs>
                    </a:gsLst>
                    <a:lin ang="16200000" scaled="0"/>
                  </a:gradFill>
                  <a:ln w="6000" cap="flat">
                    <a:noFill/>
                    <a:bevel/>
                  </a:ln>
                </p:spPr>
                <p:txBody>
                  <a:bodyPr/>
                  <a:lstStyle/>
                  <a:p>
                    <a:endParaRPr lang="fr-FR"/>
                  </a:p>
                </p:txBody>
              </p:sp>
              <p:sp>
                <p:nvSpPr>
                  <p:cNvPr id="102" name="Forme libre 101"/>
                  <p:cNvSpPr/>
                  <p:nvPr/>
                </p:nvSpPr>
                <p:spPr>
                  <a:xfrm>
                    <a:off x="3020569" y="193593"/>
                    <a:ext cx="1301514" cy="975772"/>
                  </a:xfrm>
                  <a:custGeom>
                    <a:avLst/>
                    <a:gdLst/>
                    <a:ahLst/>
                    <a:cxnLst/>
                    <a:rect l="0" t="0" r="0" b="0"/>
                    <a:pathLst>
                      <a:path w="1301514" h="975772">
                        <a:moveTo>
                          <a:pt x="111730" y="213748"/>
                        </a:moveTo>
                        <a:cubicBezTo>
                          <a:pt x="85734" y="217757"/>
                          <a:pt x="77736" y="229786"/>
                          <a:pt x="73737" y="275893"/>
                        </a:cubicBezTo>
                        <a:cubicBezTo>
                          <a:pt x="70433" y="313981"/>
                          <a:pt x="18004" y="795310"/>
                          <a:pt x="0" y="961577"/>
                        </a:cubicBezTo>
                        <a:cubicBezTo>
                          <a:pt x="-3951" y="996576"/>
                          <a:pt x="1282906" y="960374"/>
                          <a:pt x="1288499" y="917510"/>
                        </a:cubicBezTo>
                        <a:lnTo>
                          <a:pt x="1301514" y="37337"/>
                        </a:lnTo>
                        <a:cubicBezTo>
                          <a:pt x="1301514" y="37337"/>
                          <a:pt x="1307514" y="-8770"/>
                          <a:pt x="1251523" y="1253"/>
                        </a:cubicBezTo>
                        <a:lnTo>
                          <a:pt x="111730" y="213748"/>
                        </a:lnTo>
                        <a:close/>
                      </a:path>
                    </a:pathLst>
                  </a:custGeom>
                  <a:solidFill>
                    <a:srgbClr val="000000"/>
                  </a:solidFill>
                  <a:ln w="6000" cap="flat">
                    <a:solidFill>
                      <a:srgbClr val="000000"/>
                    </a:solidFill>
                    <a:bevel/>
                  </a:ln>
                </p:spPr>
                <p:txBody>
                  <a:bodyPr/>
                  <a:lstStyle/>
                  <a:p>
                    <a:endParaRPr lang="fr-FR"/>
                  </a:p>
                </p:txBody>
              </p:sp>
              <p:sp>
                <p:nvSpPr>
                  <p:cNvPr id="103" name="Forme libre 102"/>
                  <p:cNvSpPr/>
                  <p:nvPr/>
                </p:nvSpPr>
                <p:spPr>
                  <a:xfrm>
                    <a:off x="3067456" y="263006"/>
                    <a:ext cx="1188636" cy="821326"/>
                  </a:xfrm>
                  <a:custGeom>
                    <a:avLst/>
                    <a:gdLst/>
                    <a:ahLst/>
                    <a:cxnLst/>
                    <a:rect l="0" t="0" r="0" b="0"/>
                    <a:pathLst>
                      <a:path w="1188636" h="821326">
                        <a:moveTo>
                          <a:pt x="64841" y="194453"/>
                        </a:moveTo>
                        <a:lnTo>
                          <a:pt x="0" y="821326"/>
                        </a:lnTo>
                        <a:lnTo>
                          <a:pt x="1166639" y="781820"/>
                        </a:lnTo>
                        <a:lnTo>
                          <a:pt x="1188636" y="0"/>
                        </a:lnTo>
                        <a:lnTo>
                          <a:pt x="64841" y="194453"/>
                        </a:lnTo>
                        <a:close/>
                      </a:path>
                    </a:pathLst>
                  </a:custGeom>
                  <a:solidFill>
                    <a:srgbClr val="FFFFFF"/>
                  </a:solidFill>
                  <a:ln w="6000" cap="flat">
                    <a:solidFill>
                      <a:srgbClr val="595757"/>
                    </a:solidFill>
                    <a:bevel/>
                  </a:ln>
                </p:spPr>
                <p:txBody>
                  <a:bodyPr/>
                  <a:lstStyle/>
                  <a:p>
                    <a:endParaRPr lang="fr-FR"/>
                  </a:p>
                </p:txBody>
              </p:sp>
              <p:sp>
                <p:nvSpPr>
                  <p:cNvPr id="104" name="Forme libre 103"/>
                  <p:cNvSpPr/>
                  <p:nvPr/>
                </p:nvSpPr>
                <p:spPr>
                  <a:xfrm>
                    <a:off x="3008568" y="1111228"/>
                    <a:ext cx="1296015" cy="156113"/>
                  </a:xfrm>
                  <a:custGeom>
                    <a:avLst/>
                    <a:gdLst/>
                    <a:ahLst/>
                    <a:cxnLst/>
                    <a:rect l="0" t="0" r="0" b="0"/>
                    <a:pathLst>
                      <a:path w="1296015" h="156113">
                        <a:moveTo>
                          <a:pt x="10402" y="30474"/>
                        </a:moveTo>
                        <a:lnTo>
                          <a:pt x="2000" y="99569"/>
                        </a:lnTo>
                        <a:cubicBezTo>
                          <a:pt x="2000" y="99569"/>
                          <a:pt x="-16247" y="156113"/>
                          <a:pt x="55739" y="156113"/>
                        </a:cubicBezTo>
                        <a:cubicBezTo>
                          <a:pt x="127726" y="156113"/>
                          <a:pt x="1229532" y="150101"/>
                          <a:pt x="1229532" y="150101"/>
                        </a:cubicBezTo>
                        <a:cubicBezTo>
                          <a:pt x="1229532" y="150101"/>
                          <a:pt x="1290451" y="154512"/>
                          <a:pt x="1293518" y="85952"/>
                        </a:cubicBezTo>
                        <a:lnTo>
                          <a:pt x="1296015" y="0"/>
                        </a:lnTo>
                        <a:lnTo>
                          <a:pt x="0" y="30474"/>
                        </a:lnTo>
                        <a:lnTo>
                          <a:pt x="10402" y="30474"/>
                        </a:lnTo>
                        <a:close/>
                      </a:path>
                    </a:pathLst>
                  </a:custGeom>
                  <a:gradFill>
                    <a:gsLst>
                      <a:gs pos="0">
                        <a:srgbClr val="EAEAEA"/>
                      </a:gs>
                      <a:gs pos="90000">
                        <a:srgbClr val="D4D4D4"/>
                      </a:gs>
                    </a:gsLst>
                    <a:lin ang="13200000" scaled="0"/>
                  </a:gradFill>
                  <a:ln w="6000" cap="flat">
                    <a:solidFill>
                      <a:srgbClr val="DFDFDF"/>
                    </a:solidFill>
                    <a:bevel/>
                  </a:ln>
                </p:spPr>
                <p:txBody>
                  <a:bodyPr/>
                  <a:lstStyle/>
                  <a:p>
                    <a:endParaRPr lang="fr-FR"/>
                  </a:p>
                </p:txBody>
              </p:sp>
              <p:sp>
                <p:nvSpPr>
                  <p:cNvPr id="105" name="Forme libre 104"/>
                  <p:cNvSpPr/>
                  <p:nvPr/>
                </p:nvSpPr>
                <p:spPr>
                  <a:xfrm>
                    <a:off x="3594464" y="1382610"/>
                    <a:ext cx="295697" cy="61142"/>
                  </a:xfrm>
                  <a:custGeom>
                    <a:avLst/>
                    <a:gdLst/>
                    <a:ahLst/>
                    <a:cxnLst/>
                    <a:rect l="0" t="0" r="0" b="0"/>
                    <a:pathLst>
                      <a:path w="295697" h="61142">
                        <a:moveTo>
                          <a:pt x="475" y="12139"/>
                        </a:moveTo>
                        <a:cubicBezTo>
                          <a:pt x="-13404" y="17705"/>
                          <a:pt x="166503" y="64629"/>
                          <a:pt x="179718" y="61142"/>
                        </a:cubicBezTo>
                        <a:cubicBezTo>
                          <a:pt x="212962" y="52372"/>
                          <a:pt x="267569" y="29857"/>
                          <a:pt x="295697" y="9533"/>
                        </a:cubicBezTo>
                        <a:cubicBezTo>
                          <a:pt x="299488" y="6629"/>
                          <a:pt x="60613" y="-11981"/>
                          <a:pt x="475" y="12139"/>
                        </a:cubicBezTo>
                        <a:close/>
                      </a:path>
                    </a:pathLst>
                  </a:custGeom>
                  <a:gradFill>
                    <a:gsLst>
                      <a:gs pos="29000">
                        <a:srgbClr val="000000">
                          <a:alpha val="0"/>
                        </a:srgbClr>
                      </a:gs>
                      <a:gs pos="100000">
                        <a:srgbClr val="000000">
                          <a:alpha val="23000"/>
                        </a:srgbClr>
                      </a:gs>
                    </a:gsLst>
                    <a:lin ang="4800000" scaled="0"/>
                  </a:gradFill>
                  <a:ln w="6000" cap="flat">
                    <a:noFill/>
                    <a:bevel/>
                  </a:ln>
                </p:spPr>
                <p:txBody>
                  <a:bodyPr/>
                  <a:lstStyle/>
                  <a:p>
                    <a:endParaRPr lang="fr-FR"/>
                  </a:p>
                </p:txBody>
              </p:sp>
              <p:sp>
                <p:nvSpPr>
                  <p:cNvPr id="106" name="Forme libre 105"/>
                  <p:cNvSpPr/>
                  <p:nvPr/>
                </p:nvSpPr>
                <p:spPr>
                  <a:xfrm>
                    <a:off x="3401248" y="1394890"/>
                    <a:ext cx="372931" cy="53625"/>
                  </a:xfrm>
                  <a:custGeom>
                    <a:avLst/>
                    <a:gdLst/>
                    <a:ahLst/>
                    <a:cxnLst/>
                    <a:rect l="0" t="0" r="0" b="0"/>
                    <a:pathLst>
                      <a:path w="372931" h="53625">
                        <a:moveTo>
                          <a:pt x="193689" y="-139"/>
                        </a:moveTo>
                        <a:cubicBezTo>
                          <a:pt x="48858" y="24808"/>
                          <a:pt x="-8365" y="27872"/>
                          <a:pt x="1000" y="36568"/>
                        </a:cubicBezTo>
                        <a:cubicBezTo>
                          <a:pt x="13664" y="48329"/>
                          <a:pt x="343404" y="60837"/>
                          <a:pt x="372931" y="48864"/>
                        </a:cubicBezTo>
                        <a:cubicBezTo>
                          <a:pt x="384794" y="44053"/>
                          <a:pt x="193689" y="-139"/>
                          <a:pt x="193689" y="-139"/>
                        </a:cubicBezTo>
                        <a:close/>
                      </a:path>
                    </a:pathLst>
                  </a:custGeom>
                  <a:gradFill>
                    <a:gsLst>
                      <a:gs pos="36000">
                        <a:srgbClr val="FFFFFF">
                          <a:alpha val="8000"/>
                        </a:srgbClr>
                      </a:gs>
                      <a:gs pos="84000">
                        <a:srgbClr val="FFFFFF"/>
                      </a:gs>
                    </a:gsLst>
                    <a:lin ang="6000000" scaled="0"/>
                  </a:gradFill>
                  <a:ln w="6000" cap="flat">
                    <a:noFill/>
                    <a:bevel/>
                  </a:ln>
                </p:spPr>
                <p:txBody>
                  <a:bodyPr/>
                  <a:lstStyle/>
                  <a:p>
                    <a:endParaRPr lang="fr-FR"/>
                  </a:p>
                </p:txBody>
              </p:sp>
              <p:sp>
                <p:nvSpPr>
                  <p:cNvPr id="107" name="Forme libre 106"/>
                  <p:cNvSpPr/>
                  <p:nvPr/>
                </p:nvSpPr>
                <p:spPr>
                  <a:xfrm>
                    <a:off x="3562522" y="1171924"/>
                    <a:ext cx="50148" cy="51437"/>
                  </a:xfrm>
                  <a:custGeom>
                    <a:avLst/>
                    <a:gdLst/>
                    <a:ahLst/>
                    <a:cxnLst/>
                    <a:rect l="0" t="0" r="0" b="0"/>
                    <a:pathLst>
                      <a:path w="50148" h="51437">
                        <a:moveTo>
                          <a:pt x="22861" y="2635"/>
                        </a:moveTo>
                        <a:cubicBezTo>
                          <a:pt x="11730" y="-4805"/>
                          <a:pt x="-1467" y="13107"/>
                          <a:pt x="0" y="24333"/>
                        </a:cubicBezTo>
                        <a:cubicBezTo>
                          <a:pt x="1787" y="39212"/>
                          <a:pt x="11112" y="54091"/>
                          <a:pt x="18532" y="50991"/>
                        </a:cubicBezTo>
                        <a:cubicBezTo>
                          <a:pt x="28501" y="46826"/>
                          <a:pt x="25335" y="47891"/>
                          <a:pt x="34611" y="50991"/>
                        </a:cubicBezTo>
                        <a:cubicBezTo>
                          <a:pt x="43887" y="54091"/>
                          <a:pt x="50070" y="36732"/>
                          <a:pt x="50070" y="34252"/>
                        </a:cubicBezTo>
                        <a:cubicBezTo>
                          <a:pt x="50070" y="31772"/>
                          <a:pt x="40794" y="30532"/>
                          <a:pt x="40794" y="19373"/>
                        </a:cubicBezTo>
                        <a:cubicBezTo>
                          <a:pt x="40794" y="8834"/>
                          <a:pt x="48833" y="9456"/>
                          <a:pt x="50070" y="6975"/>
                        </a:cubicBezTo>
                        <a:cubicBezTo>
                          <a:pt x="51307" y="4495"/>
                          <a:pt x="40544" y="-6696"/>
                          <a:pt x="30900" y="5735"/>
                        </a:cubicBezTo>
                        <a:cubicBezTo>
                          <a:pt x="26571" y="11314"/>
                          <a:pt x="22861" y="2635"/>
                          <a:pt x="22861" y="2635"/>
                        </a:cubicBezTo>
                        <a:close/>
                      </a:path>
                    </a:pathLst>
                  </a:custGeom>
                  <a:solidFill>
                    <a:srgbClr val="000000"/>
                  </a:solidFill>
                  <a:ln w="6000" cap="flat">
                    <a:noFill/>
                    <a:bevel/>
                  </a:ln>
                </p:spPr>
                <p:txBody>
                  <a:bodyPr/>
                  <a:lstStyle/>
                  <a:p>
                    <a:endParaRPr lang="fr-FR"/>
                  </a:p>
                </p:txBody>
              </p:sp>
              <p:sp>
                <p:nvSpPr>
                  <p:cNvPr id="108" name="Forme libre 107"/>
                  <p:cNvSpPr/>
                  <p:nvPr/>
                </p:nvSpPr>
                <p:spPr>
                  <a:xfrm>
                    <a:off x="3591649" y="1155213"/>
                    <a:ext cx="11885" cy="12641"/>
                  </a:xfrm>
                  <a:custGeom>
                    <a:avLst/>
                    <a:gdLst/>
                    <a:ahLst/>
                    <a:cxnLst/>
                    <a:rect l="0" t="0" r="0" b="0"/>
                    <a:pathLst>
                      <a:path w="11885" h="12641">
                        <a:moveTo>
                          <a:pt x="-87" y="9425"/>
                        </a:moveTo>
                        <a:cubicBezTo>
                          <a:pt x="9808" y="-3594"/>
                          <a:pt x="15991" y="-2354"/>
                          <a:pt x="8571" y="7565"/>
                        </a:cubicBezTo>
                        <a:cubicBezTo>
                          <a:pt x="1150" y="17484"/>
                          <a:pt x="-87" y="9425"/>
                          <a:pt x="-87" y="9425"/>
                        </a:cubicBezTo>
                        <a:close/>
                      </a:path>
                    </a:pathLst>
                  </a:custGeom>
                  <a:solidFill>
                    <a:srgbClr val="000000"/>
                  </a:solidFill>
                  <a:ln w="6000" cap="flat">
                    <a:solidFill>
                      <a:srgbClr val="000000"/>
                    </a:solidFill>
                    <a:bevel/>
                  </a:ln>
                </p:spPr>
                <p:txBody>
                  <a:bodyPr/>
                  <a:lstStyle/>
                  <a:p>
                    <a:endParaRPr lang="fr-FR"/>
                  </a:p>
                </p:txBody>
              </p:sp>
              <p:sp>
                <p:nvSpPr>
                  <p:cNvPr id="109" name="Forme libre 108"/>
                  <p:cNvSpPr/>
                  <p:nvPr/>
                </p:nvSpPr>
                <p:spPr>
                  <a:xfrm>
                    <a:off x="3148551" y="413604"/>
                    <a:ext cx="304196" cy="677576"/>
                  </a:xfrm>
                  <a:custGeom>
                    <a:avLst/>
                    <a:gdLst/>
                    <a:ahLst/>
                    <a:cxnLst/>
                    <a:rect l="0" t="0" r="0" b="0"/>
                    <a:pathLst>
                      <a:path w="304196" h="677576">
                        <a:moveTo>
                          <a:pt x="299938" y="0"/>
                        </a:moveTo>
                        <a:cubicBezTo>
                          <a:pt x="299938" y="0"/>
                          <a:pt x="332879" y="310124"/>
                          <a:pt x="214650" y="471779"/>
                        </a:cubicBezTo>
                        <a:cubicBezTo>
                          <a:pt x="96420" y="633434"/>
                          <a:pt x="0" y="677576"/>
                          <a:pt x="0" y="677576"/>
                        </a:cubicBezTo>
                        <a:cubicBezTo>
                          <a:pt x="0" y="677576"/>
                          <a:pt x="99026" y="461064"/>
                          <a:pt x="99026" y="323810"/>
                        </a:cubicBezTo>
                        <a:cubicBezTo>
                          <a:pt x="99026" y="186555"/>
                          <a:pt x="83976" y="28070"/>
                          <a:pt x="83976" y="28070"/>
                        </a:cubicBezTo>
                        <a:lnTo>
                          <a:pt x="299938" y="0"/>
                        </a:lnTo>
                        <a:close/>
                      </a:path>
                    </a:pathLst>
                  </a:custGeom>
                  <a:gradFill>
                    <a:gsLst>
                      <a:gs pos="38000">
                        <a:srgbClr val="FFFBF4">
                          <a:alpha val="0"/>
                        </a:srgbClr>
                      </a:gs>
                      <a:gs pos="100000">
                        <a:srgbClr val="FED889"/>
                      </a:gs>
                    </a:gsLst>
                    <a:lin ang="900000" scaled="0"/>
                  </a:gradFill>
                  <a:ln w="6000" cap="flat">
                    <a:noFill/>
                    <a:bevel/>
                  </a:ln>
                </p:spPr>
                <p:txBody>
                  <a:bodyPr/>
                  <a:lstStyle/>
                  <a:p>
                    <a:endParaRPr lang="fr-FR"/>
                  </a:p>
                </p:txBody>
              </p:sp>
              <p:sp>
                <p:nvSpPr>
                  <p:cNvPr id="110" name="Forme libre 109"/>
                  <p:cNvSpPr/>
                  <p:nvPr/>
                </p:nvSpPr>
                <p:spPr>
                  <a:xfrm>
                    <a:off x="3254775" y="405585"/>
                    <a:ext cx="326689" cy="810137"/>
                  </a:xfrm>
                  <a:custGeom>
                    <a:avLst/>
                    <a:gdLst/>
                    <a:ahLst/>
                    <a:cxnLst/>
                    <a:rect l="0" t="0" r="0" b="0"/>
                    <a:pathLst>
                      <a:path w="326689" h="810137">
                        <a:moveTo>
                          <a:pt x="197715" y="0"/>
                        </a:moveTo>
                        <a:cubicBezTo>
                          <a:pt x="197715" y="0"/>
                          <a:pt x="228735" y="34508"/>
                          <a:pt x="297696" y="272639"/>
                        </a:cubicBezTo>
                        <a:cubicBezTo>
                          <a:pt x="369684" y="521218"/>
                          <a:pt x="285199" y="685597"/>
                          <a:pt x="285199" y="685597"/>
                        </a:cubicBezTo>
                        <a:cubicBezTo>
                          <a:pt x="285199" y="685597"/>
                          <a:pt x="-154223" y="966250"/>
                          <a:pt x="57739" y="685597"/>
                        </a:cubicBezTo>
                        <a:cubicBezTo>
                          <a:pt x="269701" y="405068"/>
                          <a:pt x="141725" y="12028"/>
                          <a:pt x="141725" y="12028"/>
                        </a:cubicBezTo>
                        <a:lnTo>
                          <a:pt x="197715" y="0"/>
                        </a:lnTo>
                        <a:close/>
                      </a:path>
                    </a:pathLst>
                  </a:custGeom>
                  <a:gradFill>
                    <a:gsLst>
                      <a:gs pos="40000">
                        <a:srgbClr val="FEE5B7">
                          <a:alpha val="0"/>
                        </a:srgbClr>
                      </a:gs>
                      <a:gs pos="100000">
                        <a:srgbClr val="FBD070"/>
                      </a:gs>
                    </a:gsLst>
                    <a:lin ang="18600000" scaled="0"/>
                  </a:gradFill>
                  <a:ln w="6000" cap="flat">
                    <a:noFill/>
                    <a:bevel/>
                  </a:ln>
                </p:spPr>
                <p:txBody>
                  <a:bodyPr/>
                  <a:lstStyle/>
                  <a:p>
                    <a:endParaRPr lang="fr-FR"/>
                  </a:p>
                </p:txBody>
              </p:sp>
              <p:sp>
                <p:nvSpPr>
                  <p:cNvPr id="111" name="Forme libre 110"/>
                  <p:cNvSpPr/>
                  <p:nvPr/>
                </p:nvSpPr>
                <p:spPr>
                  <a:xfrm>
                    <a:off x="3218032" y="259464"/>
                    <a:ext cx="1040361" cy="772494"/>
                  </a:xfrm>
                  <a:custGeom>
                    <a:avLst/>
                    <a:gdLst/>
                    <a:ahLst/>
                    <a:cxnLst/>
                    <a:rect l="0" t="0" r="0" b="0"/>
                    <a:pathLst>
                      <a:path w="1040361" h="772494">
                        <a:moveTo>
                          <a:pt x="0" y="708418"/>
                        </a:moveTo>
                        <a:cubicBezTo>
                          <a:pt x="0" y="708418"/>
                          <a:pt x="105325" y="534514"/>
                          <a:pt x="214463" y="418760"/>
                        </a:cubicBezTo>
                        <a:cubicBezTo>
                          <a:pt x="352437" y="272419"/>
                          <a:pt x="670379" y="66156"/>
                          <a:pt x="670379" y="65938"/>
                        </a:cubicBezTo>
                        <a:lnTo>
                          <a:pt x="1040361" y="0"/>
                        </a:lnTo>
                        <a:lnTo>
                          <a:pt x="1029957" y="430788"/>
                        </a:lnTo>
                        <a:cubicBezTo>
                          <a:pt x="1026831" y="432649"/>
                          <a:pt x="818353" y="282442"/>
                          <a:pt x="102483" y="747525"/>
                        </a:cubicBezTo>
                        <a:cubicBezTo>
                          <a:pt x="21769" y="799964"/>
                          <a:pt x="0" y="753254"/>
                          <a:pt x="0" y="753254"/>
                        </a:cubicBezTo>
                        <a:lnTo>
                          <a:pt x="0" y="708418"/>
                        </a:lnTo>
                        <a:close/>
                      </a:path>
                    </a:pathLst>
                  </a:custGeom>
                  <a:gradFill>
                    <a:gsLst>
                      <a:gs pos="0">
                        <a:srgbClr val="FEDFA5">
                          <a:alpha val="0"/>
                        </a:srgbClr>
                      </a:gs>
                      <a:gs pos="100000">
                        <a:srgbClr val="ECC46A"/>
                      </a:gs>
                    </a:gsLst>
                    <a:lin ang="16200000" scaled="0"/>
                  </a:gradFill>
                  <a:ln w="6000" cap="flat">
                    <a:noFill/>
                    <a:bevel/>
                  </a:ln>
                </p:spPr>
                <p:txBody>
                  <a:bodyPr/>
                  <a:lstStyle/>
                  <a:p>
                    <a:endParaRPr lang="fr-FR"/>
                  </a:p>
                </p:txBody>
              </p:sp>
              <p:sp>
                <p:nvSpPr>
                  <p:cNvPr id="112" name="Forme libre 111"/>
                  <p:cNvSpPr/>
                  <p:nvPr/>
                </p:nvSpPr>
                <p:spPr>
                  <a:xfrm>
                    <a:off x="2935441" y="394565"/>
                    <a:ext cx="1336147" cy="660538"/>
                  </a:xfrm>
                  <a:custGeom>
                    <a:avLst/>
                    <a:gdLst/>
                    <a:ahLst/>
                    <a:cxnLst/>
                    <a:rect l="0" t="0" r="0" b="0"/>
                    <a:pathLst>
                      <a:path w="1336147" h="660538">
                        <a:moveTo>
                          <a:pt x="0" y="660538"/>
                        </a:moveTo>
                        <a:cubicBezTo>
                          <a:pt x="0" y="660538"/>
                          <a:pt x="37592" y="571812"/>
                          <a:pt x="579032" y="309485"/>
                        </a:cubicBezTo>
                        <a:cubicBezTo>
                          <a:pt x="1120472" y="47158"/>
                          <a:pt x="1325584" y="0"/>
                          <a:pt x="1325584" y="0"/>
                        </a:cubicBezTo>
                        <a:lnTo>
                          <a:pt x="1336147" y="316043"/>
                        </a:lnTo>
                        <a:cubicBezTo>
                          <a:pt x="1336147" y="316043"/>
                          <a:pt x="735067" y="470623"/>
                          <a:pt x="553470" y="534333"/>
                        </a:cubicBezTo>
                        <a:cubicBezTo>
                          <a:pt x="371871" y="598044"/>
                          <a:pt x="150588" y="660538"/>
                          <a:pt x="150588" y="660538"/>
                        </a:cubicBezTo>
                        <a:lnTo>
                          <a:pt x="0" y="660538"/>
                        </a:lnTo>
                        <a:close/>
                      </a:path>
                    </a:pathLst>
                  </a:custGeom>
                  <a:gradFill>
                    <a:gsLst>
                      <a:gs pos="60000">
                        <a:srgbClr val="FEE5B7">
                          <a:alpha val="0"/>
                        </a:srgbClr>
                      </a:gs>
                      <a:gs pos="100000">
                        <a:srgbClr val="FBD070"/>
                      </a:gs>
                    </a:gsLst>
                    <a:lin ang="4200000" scaled="0"/>
                  </a:gradFill>
                  <a:ln w="6000" cap="flat">
                    <a:noFill/>
                    <a:bevel/>
                  </a:ln>
                </p:spPr>
                <p:txBody>
                  <a:bodyPr/>
                  <a:lstStyle/>
                  <a:p>
                    <a:endParaRPr lang="fr-FR"/>
                  </a:p>
                </p:txBody>
              </p:sp>
              <p:sp>
                <p:nvSpPr>
                  <p:cNvPr id="113" name="Forme libre 112"/>
                  <p:cNvSpPr/>
                  <p:nvPr/>
                </p:nvSpPr>
                <p:spPr>
                  <a:xfrm>
                    <a:off x="3364539" y="275844"/>
                    <a:ext cx="880339" cy="795658"/>
                  </a:xfrm>
                  <a:custGeom>
                    <a:avLst/>
                    <a:gdLst/>
                    <a:ahLst/>
                    <a:cxnLst/>
                    <a:rect l="0" t="0" r="0" b="0"/>
                    <a:pathLst>
                      <a:path w="880339" h="795658">
                        <a:moveTo>
                          <a:pt x="786632" y="15366"/>
                        </a:moveTo>
                        <a:cubicBezTo>
                          <a:pt x="786632" y="15366"/>
                          <a:pt x="358346" y="322682"/>
                          <a:pt x="202606" y="518597"/>
                        </a:cubicBezTo>
                        <a:cubicBezTo>
                          <a:pt x="46866" y="714512"/>
                          <a:pt x="0" y="795658"/>
                          <a:pt x="0" y="795658"/>
                        </a:cubicBezTo>
                        <a:lnTo>
                          <a:pt x="475151" y="779876"/>
                        </a:lnTo>
                        <a:cubicBezTo>
                          <a:pt x="475151" y="779876"/>
                          <a:pt x="572490" y="422560"/>
                          <a:pt x="704868" y="238170"/>
                        </a:cubicBezTo>
                        <a:cubicBezTo>
                          <a:pt x="837247" y="53780"/>
                          <a:pt x="880339" y="0"/>
                          <a:pt x="880339" y="0"/>
                        </a:cubicBezTo>
                        <a:lnTo>
                          <a:pt x="786632" y="15366"/>
                        </a:lnTo>
                        <a:close/>
                      </a:path>
                    </a:pathLst>
                  </a:custGeom>
                  <a:gradFill>
                    <a:gsLst>
                      <a:gs pos="40000">
                        <a:srgbClr val="FEE5B7">
                          <a:alpha val="0"/>
                        </a:srgbClr>
                      </a:gs>
                      <a:gs pos="100000">
                        <a:srgbClr val="FBD070"/>
                      </a:gs>
                    </a:gsLst>
                    <a:lin ang="12600000" scaled="0"/>
                  </a:gradFill>
                  <a:ln w="6000" cap="flat">
                    <a:noFill/>
                    <a:bevel/>
                  </a:ln>
                </p:spPr>
                <p:txBody>
                  <a:bodyPr/>
                  <a:lstStyle/>
                  <a:p>
                    <a:endParaRPr lang="fr-FR"/>
                  </a:p>
                </p:txBody>
              </p:sp>
              <p:sp>
                <p:nvSpPr>
                  <p:cNvPr id="114" name="Forme libre 113"/>
                  <p:cNvSpPr/>
                  <p:nvPr/>
                </p:nvSpPr>
                <p:spPr>
                  <a:xfrm>
                    <a:off x="3075635" y="263015"/>
                    <a:ext cx="1180530" cy="822771"/>
                  </a:xfrm>
                  <a:custGeom>
                    <a:avLst/>
                    <a:gdLst/>
                    <a:ahLst/>
                    <a:cxnLst/>
                    <a:rect l="0" t="0" r="0" b="0"/>
                    <a:pathLst>
                      <a:path w="1180530" h="822771">
                        <a:moveTo>
                          <a:pt x="102101" y="187388"/>
                        </a:moveTo>
                        <a:cubicBezTo>
                          <a:pt x="77976" y="190584"/>
                          <a:pt x="57426" y="186954"/>
                          <a:pt x="53714" y="223704"/>
                        </a:cubicBezTo>
                        <a:cubicBezTo>
                          <a:pt x="50648" y="254063"/>
                          <a:pt x="16678" y="653620"/>
                          <a:pt x="0" y="786144"/>
                        </a:cubicBezTo>
                        <a:cubicBezTo>
                          <a:pt x="0" y="789988"/>
                          <a:pt x="-2352" y="816938"/>
                          <a:pt x="56133" y="821697"/>
                        </a:cubicBezTo>
                        <a:cubicBezTo>
                          <a:pt x="202340" y="828291"/>
                          <a:pt x="1149910" y="785382"/>
                          <a:pt x="1149910" y="785382"/>
                        </a:cubicBezTo>
                        <a:lnTo>
                          <a:pt x="1180530" y="0"/>
                        </a:lnTo>
                        <a:lnTo>
                          <a:pt x="102101" y="187388"/>
                        </a:lnTo>
                        <a:close/>
                      </a:path>
                    </a:pathLst>
                  </a:custGeom>
                  <a:solidFill>
                    <a:srgbClr val="FED372">
                      <a:alpha val="15000"/>
                    </a:srgbClr>
                  </a:solidFill>
                  <a:ln w="6000" cap="flat">
                    <a:noFill/>
                    <a:bevel/>
                  </a:ln>
                </p:spPr>
                <p:txBody>
                  <a:bodyPr/>
                  <a:lstStyle/>
                  <a:p>
                    <a:endParaRPr lang="fr-FR"/>
                  </a:p>
                </p:txBody>
              </p:sp>
            </p:grpSp>
            <p:grpSp>
              <p:nvGrpSpPr>
                <p:cNvPr id="93" name="Groupe 92"/>
                <p:cNvGrpSpPr/>
                <p:nvPr/>
              </p:nvGrpSpPr>
              <p:grpSpPr>
                <a:xfrm>
                  <a:off x="2533824" y="1492200"/>
                  <a:ext cx="1201656" cy="162587"/>
                  <a:chOff x="2533824" y="1492200"/>
                  <a:chExt cx="1201656" cy="162587"/>
                </a:xfrm>
              </p:grpSpPr>
              <p:sp>
                <p:nvSpPr>
                  <p:cNvPr id="94" name="Forme libre 93"/>
                  <p:cNvSpPr/>
                  <p:nvPr/>
                </p:nvSpPr>
                <p:spPr>
                  <a:xfrm>
                    <a:off x="3419476" y="1538047"/>
                    <a:ext cx="299379" cy="50165"/>
                  </a:xfrm>
                  <a:custGeom>
                    <a:avLst/>
                    <a:gdLst/>
                    <a:ahLst/>
                    <a:cxnLst/>
                    <a:rect l="0" t="0" r="0" b="0"/>
                    <a:pathLst>
                      <a:path w="299379" h="50165">
                        <a:moveTo>
                          <a:pt x="299379" y="50165"/>
                        </a:moveTo>
                        <a:lnTo>
                          <a:pt x="0" y="34448"/>
                        </a:lnTo>
                        <a:lnTo>
                          <a:pt x="229531" y="3445"/>
                        </a:lnTo>
                        <a:lnTo>
                          <a:pt x="288849" y="0"/>
                        </a:lnTo>
                        <a:lnTo>
                          <a:pt x="299379" y="50165"/>
                        </a:lnTo>
                        <a:close/>
                      </a:path>
                    </a:pathLst>
                  </a:custGeom>
                  <a:solidFill>
                    <a:srgbClr val="AFAFAF"/>
                  </a:solidFill>
                  <a:ln w="6000" cap="flat">
                    <a:noFill/>
                    <a:bevel/>
                  </a:ln>
                </p:spPr>
                <p:txBody>
                  <a:bodyPr/>
                  <a:lstStyle/>
                  <a:p>
                    <a:endParaRPr lang="fr-FR"/>
                  </a:p>
                </p:txBody>
              </p:sp>
              <p:sp>
                <p:nvSpPr>
                  <p:cNvPr id="95" name="Forme libre 94"/>
                  <p:cNvSpPr/>
                  <p:nvPr/>
                </p:nvSpPr>
                <p:spPr>
                  <a:xfrm>
                    <a:off x="2533824" y="1504614"/>
                    <a:ext cx="1201656" cy="150173"/>
                  </a:xfrm>
                  <a:custGeom>
                    <a:avLst/>
                    <a:gdLst/>
                    <a:ahLst/>
                    <a:cxnLst/>
                    <a:rect l="0" t="0" r="0" b="0"/>
                    <a:pathLst>
                      <a:path w="1201656" h="150173">
                        <a:moveTo>
                          <a:pt x="287181" y="0"/>
                        </a:moveTo>
                        <a:cubicBezTo>
                          <a:pt x="275362" y="0"/>
                          <a:pt x="13265" y="71208"/>
                          <a:pt x="13265" y="71208"/>
                        </a:cubicBezTo>
                        <a:cubicBezTo>
                          <a:pt x="13265" y="71208"/>
                          <a:pt x="-16179" y="95537"/>
                          <a:pt x="11760" y="97690"/>
                        </a:cubicBezTo>
                        <a:cubicBezTo>
                          <a:pt x="39698" y="99843"/>
                          <a:pt x="915814" y="149635"/>
                          <a:pt x="915814" y="149635"/>
                        </a:cubicBezTo>
                        <a:cubicBezTo>
                          <a:pt x="915814" y="149635"/>
                          <a:pt x="938381" y="152864"/>
                          <a:pt x="958800" y="139946"/>
                        </a:cubicBezTo>
                        <a:cubicBezTo>
                          <a:pt x="973970" y="130348"/>
                          <a:pt x="1101629" y="68196"/>
                          <a:pt x="1159344" y="39460"/>
                        </a:cubicBezTo>
                        <a:cubicBezTo>
                          <a:pt x="1167038" y="35629"/>
                          <a:pt x="1165791" y="86827"/>
                          <a:pt x="1185134" y="83598"/>
                        </a:cubicBezTo>
                        <a:cubicBezTo>
                          <a:pt x="1204480" y="80368"/>
                          <a:pt x="1211870" y="21635"/>
                          <a:pt x="1178686" y="13625"/>
                        </a:cubicBezTo>
                        <a:cubicBezTo>
                          <a:pt x="1160847" y="9318"/>
                          <a:pt x="1111307" y="28040"/>
                          <a:pt x="1033617" y="26543"/>
                        </a:cubicBezTo>
                        <a:cubicBezTo>
                          <a:pt x="768768" y="21441"/>
                          <a:pt x="287181" y="-1538"/>
                          <a:pt x="287181" y="0"/>
                        </a:cubicBezTo>
                        <a:close/>
                      </a:path>
                    </a:pathLst>
                  </a:custGeom>
                  <a:solidFill>
                    <a:srgbClr val="C2C2C2"/>
                  </a:solidFill>
                  <a:ln w="6000" cap="flat">
                    <a:noFill/>
                    <a:bevel/>
                  </a:ln>
                </p:spPr>
                <p:txBody>
                  <a:bodyPr/>
                  <a:lstStyle/>
                  <a:p>
                    <a:endParaRPr lang="fr-FR"/>
                  </a:p>
                </p:txBody>
              </p:sp>
              <p:sp>
                <p:nvSpPr>
                  <p:cNvPr id="96" name="Forme libre 95"/>
                  <p:cNvSpPr/>
                  <p:nvPr/>
                </p:nvSpPr>
                <p:spPr>
                  <a:xfrm>
                    <a:off x="2535939" y="1492200"/>
                    <a:ext cx="1176470" cy="150375"/>
                  </a:xfrm>
                  <a:custGeom>
                    <a:avLst/>
                    <a:gdLst/>
                    <a:ahLst/>
                    <a:cxnLst/>
                    <a:rect l="0" t="0" r="0" b="0"/>
                    <a:pathLst>
                      <a:path w="1176470" h="150375">
                        <a:moveTo>
                          <a:pt x="284563" y="202"/>
                        </a:moveTo>
                        <a:cubicBezTo>
                          <a:pt x="272743" y="202"/>
                          <a:pt x="12123" y="81253"/>
                          <a:pt x="12123" y="81253"/>
                        </a:cubicBezTo>
                        <a:cubicBezTo>
                          <a:pt x="12123" y="81253"/>
                          <a:pt x="-15815" y="98477"/>
                          <a:pt x="12123" y="100630"/>
                        </a:cubicBezTo>
                        <a:cubicBezTo>
                          <a:pt x="40062" y="102783"/>
                          <a:pt x="913196" y="149836"/>
                          <a:pt x="913196" y="149836"/>
                        </a:cubicBezTo>
                        <a:cubicBezTo>
                          <a:pt x="913196" y="149836"/>
                          <a:pt x="935763" y="153067"/>
                          <a:pt x="956181" y="140148"/>
                        </a:cubicBezTo>
                        <a:cubicBezTo>
                          <a:pt x="976597" y="127230"/>
                          <a:pt x="1176470" y="28191"/>
                          <a:pt x="1176470" y="28191"/>
                        </a:cubicBezTo>
                        <a:cubicBezTo>
                          <a:pt x="1176470" y="28191"/>
                          <a:pt x="1176470" y="24961"/>
                          <a:pt x="1152829" y="24961"/>
                        </a:cubicBezTo>
                        <a:cubicBezTo>
                          <a:pt x="1128114" y="24961"/>
                          <a:pt x="284563" y="-1951"/>
                          <a:pt x="284563" y="202"/>
                        </a:cubicBezTo>
                        <a:close/>
                      </a:path>
                    </a:pathLst>
                  </a:custGeom>
                  <a:gradFill>
                    <a:gsLst>
                      <a:gs pos="0">
                        <a:srgbClr val="F1F1F1"/>
                      </a:gs>
                      <a:gs pos="90000">
                        <a:srgbClr val="E1E1E1"/>
                      </a:gs>
                    </a:gsLst>
                    <a:lin ang="13200000" scaled="0"/>
                  </a:gradFill>
                  <a:ln w="6000" cap="flat">
                    <a:noFill/>
                    <a:bevel/>
                  </a:ln>
                </p:spPr>
                <p:txBody>
                  <a:bodyPr/>
                  <a:lstStyle/>
                  <a:p>
                    <a:endParaRPr lang="fr-FR"/>
                  </a:p>
                </p:txBody>
              </p:sp>
              <p:sp>
                <p:nvSpPr>
                  <p:cNvPr id="97" name="Forme libre 96"/>
                  <p:cNvSpPr/>
                  <p:nvPr/>
                </p:nvSpPr>
                <p:spPr>
                  <a:xfrm>
                    <a:off x="2676307" y="1507434"/>
                    <a:ext cx="894395" cy="113722"/>
                  </a:xfrm>
                  <a:custGeom>
                    <a:avLst/>
                    <a:gdLst/>
                    <a:ahLst/>
                    <a:cxnLst/>
                    <a:rect l="0" t="0" r="0" b="0"/>
                    <a:pathLst>
                      <a:path w="894395" h="113722">
                        <a:moveTo>
                          <a:pt x="105777" y="27889"/>
                        </a:moveTo>
                        <a:lnTo>
                          <a:pt x="136921" y="30172"/>
                        </a:lnTo>
                        <a:lnTo>
                          <a:pt x="160180" y="20098"/>
                        </a:lnTo>
                        <a:lnTo>
                          <a:pt x="129554" y="18079"/>
                        </a:lnTo>
                        <a:lnTo>
                          <a:pt x="105777" y="27889"/>
                        </a:lnTo>
                        <a:close/>
                      </a:path>
                      <a:path w="894395" h="113722">
                        <a:moveTo>
                          <a:pt x="758474" y="76984"/>
                        </a:moveTo>
                        <a:lnTo>
                          <a:pt x="778697" y="64651"/>
                        </a:lnTo>
                        <a:lnTo>
                          <a:pt x="822922" y="66946"/>
                        </a:lnTo>
                        <a:lnTo>
                          <a:pt x="802629" y="78607"/>
                        </a:lnTo>
                        <a:lnTo>
                          <a:pt x="758474" y="76984"/>
                        </a:lnTo>
                        <a:close/>
                      </a:path>
                      <a:path w="894395" h="113722">
                        <a:moveTo>
                          <a:pt x="539272" y="100242"/>
                        </a:moveTo>
                        <a:lnTo>
                          <a:pt x="562567" y="86483"/>
                        </a:lnTo>
                        <a:lnTo>
                          <a:pt x="607334" y="88624"/>
                        </a:lnTo>
                        <a:lnTo>
                          <a:pt x="586798" y="103414"/>
                        </a:lnTo>
                        <a:lnTo>
                          <a:pt x="539272" y="100242"/>
                        </a:lnTo>
                        <a:close/>
                      </a:path>
                      <a:path w="894395" h="113722">
                        <a:moveTo>
                          <a:pt x="375865" y="29460"/>
                        </a:moveTo>
                        <a:lnTo>
                          <a:pt x="409156" y="30869"/>
                        </a:lnTo>
                        <a:lnTo>
                          <a:pt x="390253" y="42347"/>
                        </a:lnTo>
                        <a:lnTo>
                          <a:pt x="357161" y="40953"/>
                        </a:lnTo>
                        <a:lnTo>
                          <a:pt x="375865" y="29460"/>
                        </a:lnTo>
                        <a:close/>
                      </a:path>
                      <a:path w="894395" h="113722">
                        <a:moveTo>
                          <a:pt x="430029" y="44198"/>
                        </a:moveTo>
                        <a:lnTo>
                          <a:pt x="449953" y="33040"/>
                        </a:lnTo>
                        <a:lnTo>
                          <a:pt x="413531" y="31533"/>
                        </a:lnTo>
                        <a:lnTo>
                          <a:pt x="394803" y="42797"/>
                        </a:lnTo>
                        <a:lnTo>
                          <a:pt x="430029" y="44198"/>
                        </a:lnTo>
                        <a:close/>
                      </a:path>
                      <a:path w="894395" h="113722">
                        <a:moveTo>
                          <a:pt x="435961" y="44270"/>
                        </a:moveTo>
                        <a:lnTo>
                          <a:pt x="454690" y="33007"/>
                        </a:lnTo>
                        <a:lnTo>
                          <a:pt x="492801" y="34801"/>
                        </a:lnTo>
                        <a:lnTo>
                          <a:pt x="472222" y="46491"/>
                        </a:lnTo>
                        <a:lnTo>
                          <a:pt x="435961" y="44270"/>
                        </a:lnTo>
                        <a:close/>
                      </a:path>
                      <a:path w="894395" h="113722">
                        <a:moveTo>
                          <a:pt x="193835" y="18763"/>
                        </a:moveTo>
                        <a:lnTo>
                          <a:pt x="212454" y="11006"/>
                        </a:lnTo>
                        <a:lnTo>
                          <a:pt x="239844" y="11710"/>
                        </a:lnTo>
                        <a:lnTo>
                          <a:pt x="220169" y="20130"/>
                        </a:lnTo>
                        <a:lnTo>
                          <a:pt x="193835" y="18763"/>
                        </a:lnTo>
                        <a:close/>
                      </a:path>
                      <a:path w="894395" h="113722">
                        <a:moveTo>
                          <a:pt x="270177" y="10649"/>
                        </a:moveTo>
                        <a:lnTo>
                          <a:pt x="288760" y="2407"/>
                        </a:lnTo>
                        <a:lnTo>
                          <a:pt x="316271" y="3091"/>
                        </a:lnTo>
                        <a:lnTo>
                          <a:pt x="297021" y="12348"/>
                        </a:lnTo>
                        <a:lnTo>
                          <a:pt x="270177" y="10649"/>
                        </a:lnTo>
                        <a:close/>
                      </a:path>
                      <a:path w="894395" h="113722">
                        <a:moveTo>
                          <a:pt x="386516" y="5773"/>
                        </a:moveTo>
                        <a:lnTo>
                          <a:pt x="355943" y="4610"/>
                        </a:lnTo>
                        <a:lnTo>
                          <a:pt x="336901" y="13626"/>
                        </a:lnTo>
                        <a:lnTo>
                          <a:pt x="368390" y="14692"/>
                        </a:lnTo>
                        <a:lnTo>
                          <a:pt x="386516" y="5773"/>
                        </a:lnTo>
                        <a:close/>
                      </a:path>
                      <a:path w="894395" h="113722">
                        <a:moveTo>
                          <a:pt x="233663" y="9518"/>
                        </a:moveTo>
                        <a:lnTo>
                          <a:pt x="254445" y="1044"/>
                        </a:lnTo>
                        <a:lnTo>
                          <a:pt x="283980" y="1863"/>
                        </a:lnTo>
                        <a:lnTo>
                          <a:pt x="265205" y="10911"/>
                        </a:lnTo>
                        <a:lnTo>
                          <a:pt x="233663" y="9518"/>
                        </a:lnTo>
                        <a:close/>
                      </a:path>
                      <a:path w="894395" h="113722">
                        <a:moveTo>
                          <a:pt x="202369" y="7837"/>
                        </a:moveTo>
                        <a:lnTo>
                          <a:pt x="221034" y="372"/>
                        </a:lnTo>
                        <a:lnTo>
                          <a:pt x="249444" y="1047"/>
                        </a:lnTo>
                        <a:lnTo>
                          <a:pt x="228937" y="9491"/>
                        </a:lnTo>
                        <a:lnTo>
                          <a:pt x="202369" y="7837"/>
                        </a:lnTo>
                        <a:close/>
                      </a:path>
                      <a:path w="894395" h="113722">
                        <a:moveTo>
                          <a:pt x="373287" y="14834"/>
                        </a:moveTo>
                        <a:lnTo>
                          <a:pt x="392790" y="5770"/>
                        </a:lnTo>
                        <a:lnTo>
                          <a:pt x="424279" y="6836"/>
                        </a:lnTo>
                        <a:lnTo>
                          <a:pt x="405052" y="16309"/>
                        </a:lnTo>
                        <a:lnTo>
                          <a:pt x="373287" y="14834"/>
                        </a:lnTo>
                        <a:close/>
                      </a:path>
                      <a:path w="894395" h="113722">
                        <a:moveTo>
                          <a:pt x="428530" y="7484"/>
                        </a:moveTo>
                        <a:lnTo>
                          <a:pt x="462091" y="8331"/>
                        </a:lnTo>
                        <a:lnTo>
                          <a:pt x="444036" y="17901"/>
                        </a:lnTo>
                        <a:lnTo>
                          <a:pt x="409949" y="16451"/>
                        </a:lnTo>
                        <a:lnTo>
                          <a:pt x="428530" y="7484"/>
                        </a:lnTo>
                        <a:close/>
                      </a:path>
                      <a:path w="894395" h="113722">
                        <a:moveTo>
                          <a:pt x="485799" y="19419"/>
                        </a:moveTo>
                        <a:lnTo>
                          <a:pt x="505464" y="9680"/>
                        </a:lnTo>
                        <a:lnTo>
                          <a:pt x="466344" y="8979"/>
                        </a:lnTo>
                        <a:lnTo>
                          <a:pt x="449620" y="17970"/>
                        </a:lnTo>
                        <a:lnTo>
                          <a:pt x="485799" y="19419"/>
                        </a:lnTo>
                        <a:close/>
                      </a:path>
                      <a:path w="894395" h="113722">
                        <a:moveTo>
                          <a:pt x="490465" y="19585"/>
                        </a:moveTo>
                        <a:lnTo>
                          <a:pt x="509256" y="10376"/>
                        </a:lnTo>
                        <a:lnTo>
                          <a:pt x="546331" y="11511"/>
                        </a:lnTo>
                        <a:lnTo>
                          <a:pt x="528277" y="21080"/>
                        </a:lnTo>
                        <a:lnTo>
                          <a:pt x="490465" y="19585"/>
                        </a:lnTo>
                        <a:close/>
                      </a:path>
                      <a:path w="894395" h="113722">
                        <a:moveTo>
                          <a:pt x="532507" y="21512"/>
                        </a:moveTo>
                        <a:lnTo>
                          <a:pt x="551250" y="11870"/>
                        </a:lnTo>
                        <a:lnTo>
                          <a:pt x="585731" y="12621"/>
                        </a:lnTo>
                        <a:lnTo>
                          <a:pt x="568224" y="23009"/>
                        </a:lnTo>
                        <a:lnTo>
                          <a:pt x="532507" y="21512"/>
                        </a:lnTo>
                        <a:close/>
                      </a:path>
                      <a:path w="894395" h="113722">
                        <a:moveTo>
                          <a:pt x="573099" y="22934"/>
                        </a:moveTo>
                        <a:lnTo>
                          <a:pt x="589983" y="13269"/>
                        </a:lnTo>
                        <a:lnTo>
                          <a:pt x="626554" y="14019"/>
                        </a:lnTo>
                        <a:lnTo>
                          <a:pt x="609047" y="24407"/>
                        </a:lnTo>
                        <a:lnTo>
                          <a:pt x="573099" y="22934"/>
                        </a:lnTo>
                        <a:close/>
                      </a:path>
                      <a:path w="894395" h="113722">
                        <a:moveTo>
                          <a:pt x="630575" y="14691"/>
                        </a:moveTo>
                        <a:lnTo>
                          <a:pt x="666730" y="15923"/>
                        </a:lnTo>
                        <a:lnTo>
                          <a:pt x="648104" y="25860"/>
                        </a:lnTo>
                        <a:lnTo>
                          <a:pt x="613253" y="24621"/>
                        </a:lnTo>
                        <a:lnTo>
                          <a:pt x="630575" y="14691"/>
                        </a:lnTo>
                        <a:close/>
                      </a:path>
                      <a:path w="894395" h="113722">
                        <a:moveTo>
                          <a:pt x="301477" y="12755"/>
                        </a:moveTo>
                        <a:lnTo>
                          <a:pt x="320522" y="3739"/>
                        </a:lnTo>
                        <a:lnTo>
                          <a:pt x="350588" y="4517"/>
                        </a:lnTo>
                        <a:lnTo>
                          <a:pt x="331108" y="13798"/>
                        </a:lnTo>
                        <a:lnTo>
                          <a:pt x="301477" y="12755"/>
                        </a:lnTo>
                        <a:close/>
                      </a:path>
                      <a:path w="894395" h="113722">
                        <a:moveTo>
                          <a:pt x="140778" y="77472"/>
                        </a:moveTo>
                        <a:lnTo>
                          <a:pt x="163052" y="64076"/>
                        </a:lnTo>
                        <a:lnTo>
                          <a:pt x="409980" y="77158"/>
                        </a:lnTo>
                        <a:lnTo>
                          <a:pt x="386924" y="92538"/>
                        </a:lnTo>
                        <a:lnTo>
                          <a:pt x="140778" y="77472"/>
                        </a:lnTo>
                        <a:close/>
                      </a:path>
                      <a:path w="894395" h="113722">
                        <a:moveTo>
                          <a:pt x="434787" y="95270"/>
                        </a:moveTo>
                        <a:lnTo>
                          <a:pt x="458805" y="80652"/>
                        </a:lnTo>
                        <a:lnTo>
                          <a:pt x="415078" y="78095"/>
                        </a:lnTo>
                        <a:lnTo>
                          <a:pt x="393829" y="92247"/>
                        </a:lnTo>
                        <a:lnTo>
                          <a:pt x="434787" y="95270"/>
                        </a:lnTo>
                        <a:close/>
                      </a:path>
                      <a:path w="894395" h="113722">
                        <a:moveTo>
                          <a:pt x="134099" y="77474"/>
                        </a:moveTo>
                        <a:lnTo>
                          <a:pt x="157066" y="63861"/>
                        </a:lnTo>
                        <a:lnTo>
                          <a:pt x="116399" y="62280"/>
                        </a:lnTo>
                        <a:lnTo>
                          <a:pt x="94005" y="75065"/>
                        </a:lnTo>
                        <a:lnTo>
                          <a:pt x="134099" y="77474"/>
                        </a:lnTo>
                        <a:close/>
                      </a:path>
                      <a:path w="894395" h="113722">
                        <a:moveTo>
                          <a:pt x="86455" y="74755"/>
                        </a:moveTo>
                        <a:lnTo>
                          <a:pt x="110960" y="61124"/>
                        </a:lnTo>
                        <a:lnTo>
                          <a:pt x="76671" y="60314"/>
                        </a:lnTo>
                        <a:lnTo>
                          <a:pt x="48667" y="72840"/>
                        </a:lnTo>
                        <a:lnTo>
                          <a:pt x="86455" y="74755"/>
                        </a:lnTo>
                        <a:close/>
                      </a:path>
                      <a:path w="894395" h="113722">
                        <a:moveTo>
                          <a:pt x="40335" y="72243"/>
                        </a:moveTo>
                        <a:lnTo>
                          <a:pt x="68339" y="59717"/>
                        </a:lnTo>
                        <a:lnTo>
                          <a:pt x="31246" y="53975"/>
                        </a:lnTo>
                        <a:lnTo>
                          <a:pt x="-1119" y="70204"/>
                        </a:lnTo>
                        <a:lnTo>
                          <a:pt x="40335" y="72243"/>
                        </a:lnTo>
                        <a:close/>
                      </a:path>
                      <a:path w="894395" h="113722">
                        <a:moveTo>
                          <a:pt x="40585" y="51238"/>
                        </a:moveTo>
                        <a:lnTo>
                          <a:pt x="108792" y="58108"/>
                        </a:lnTo>
                        <a:lnTo>
                          <a:pt x="126476" y="47010"/>
                        </a:lnTo>
                        <a:lnTo>
                          <a:pt x="64891" y="41346"/>
                        </a:lnTo>
                        <a:lnTo>
                          <a:pt x="40585" y="51238"/>
                        </a:lnTo>
                        <a:close/>
                      </a:path>
                      <a:path w="894395" h="113722">
                        <a:moveTo>
                          <a:pt x="73026" y="39717"/>
                        </a:moveTo>
                        <a:lnTo>
                          <a:pt x="116649" y="43469"/>
                        </a:lnTo>
                        <a:lnTo>
                          <a:pt x="138442" y="33050"/>
                        </a:lnTo>
                        <a:lnTo>
                          <a:pt x="99710" y="29057"/>
                        </a:lnTo>
                        <a:lnTo>
                          <a:pt x="73026" y="39717"/>
                        </a:lnTo>
                        <a:close/>
                      </a:path>
                      <a:path w="894395" h="113722">
                        <a:moveTo>
                          <a:pt x="134033" y="15735"/>
                        </a:moveTo>
                        <a:lnTo>
                          <a:pt x="153263" y="7854"/>
                        </a:lnTo>
                        <a:lnTo>
                          <a:pt x="179748" y="9074"/>
                        </a:lnTo>
                        <a:lnTo>
                          <a:pt x="160353" y="17351"/>
                        </a:lnTo>
                        <a:lnTo>
                          <a:pt x="134033" y="15735"/>
                        </a:lnTo>
                        <a:close/>
                      </a:path>
                      <a:path w="894395" h="113722">
                        <a:moveTo>
                          <a:pt x="200442" y="-477"/>
                        </a:moveTo>
                        <a:lnTo>
                          <a:pt x="173884" y="-1279"/>
                        </a:lnTo>
                        <a:lnTo>
                          <a:pt x="158553" y="5589"/>
                        </a:lnTo>
                        <a:lnTo>
                          <a:pt x="185194" y="7200"/>
                        </a:lnTo>
                        <a:lnTo>
                          <a:pt x="200442" y="-477"/>
                        </a:lnTo>
                        <a:close/>
                      </a:path>
                      <a:path w="894395" h="113722">
                        <a:moveTo>
                          <a:pt x="113333" y="58663"/>
                        </a:moveTo>
                        <a:lnTo>
                          <a:pt x="131226" y="47378"/>
                        </a:lnTo>
                        <a:lnTo>
                          <a:pt x="163085" y="49197"/>
                        </a:lnTo>
                        <a:lnTo>
                          <a:pt x="144509" y="60137"/>
                        </a:lnTo>
                        <a:lnTo>
                          <a:pt x="113333" y="58663"/>
                        </a:lnTo>
                        <a:close/>
                      </a:path>
                      <a:path w="894395" h="113722">
                        <a:moveTo>
                          <a:pt x="233452" y="52678"/>
                        </a:moveTo>
                        <a:lnTo>
                          <a:pt x="204976" y="51320"/>
                        </a:lnTo>
                        <a:lnTo>
                          <a:pt x="186126" y="62289"/>
                        </a:lnTo>
                        <a:lnTo>
                          <a:pt x="217208" y="63591"/>
                        </a:lnTo>
                        <a:lnTo>
                          <a:pt x="233452" y="52678"/>
                        </a:lnTo>
                        <a:close/>
                      </a:path>
                      <a:path w="894395" h="113722">
                        <a:moveTo>
                          <a:pt x="221744" y="63941"/>
                        </a:moveTo>
                        <a:lnTo>
                          <a:pt x="238511" y="53234"/>
                        </a:lnTo>
                        <a:lnTo>
                          <a:pt x="270095" y="55081"/>
                        </a:lnTo>
                        <a:lnTo>
                          <a:pt x="254518" y="65450"/>
                        </a:lnTo>
                        <a:lnTo>
                          <a:pt x="221744" y="63941"/>
                        </a:lnTo>
                        <a:close/>
                      </a:path>
                      <a:path w="894395" h="113722">
                        <a:moveTo>
                          <a:pt x="275155" y="55637"/>
                        </a:moveTo>
                        <a:lnTo>
                          <a:pt x="307849" y="56528"/>
                        </a:lnTo>
                        <a:lnTo>
                          <a:pt x="292135" y="67551"/>
                        </a:lnTo>
                        <a:lnTo>
                          <a:pt x="258527" y="66130"/>
                        </a:lnTo>
                        <a:lnTo>
                          <a:pt x="275155" y="55637"/>
                        </a:lnTo>
                        <a:close/>
                      </a:path>
                      <a:path w="894395" h="113722">
                        <a:moveTo>
                          <a:pt x="332591" y="69906"/>
                        </a:moveTo>
                        <a:lnTo>
                          <a:pt x="349665" y="58463"/>
                        </a:lnTo>
                        <a:lnTo>
                          <a:pt x="314390" y="57216"/>
                        </a:lnTo>
                        <a:lnTo>
                          <a:pt x="296978" y="68144"/>
                        </a:lnTo>
                        <a:lnTo>
                          <a:pt x="332591" y="69906"/>
                        </a:lnTo>
                        <a:close/>
                      </a:path>
                      <a:path w="894395" h="113722">
                        <a:moveTo>
                          <a:pt x="338296" y="70682"/>
                        </a:moveTo>
                        <a:lnTo>
                          <a:pt x="355092" y="59269"/>
                        </a:lnTo>
                        <a:lnTo>
                          <a:pt x="394043" y="60679"/>
                        </a:lnTo>
                        <a:lnTo>
                          <a:pt x="375576" y="72268"/>
                        </a:lnTo>
                        <a:lnTo>
                          <a:pt x="338296" y="70682"/>
                        </a:lnTo>
                        <a:close/>
                      </a:path>
                      <a:path w="894395" h="113722">
                        <a:moveTo>
                          <a:pt x="380947" y="72530"/>
                        </a:moveTo>
                        <a:lnTo>
                          <a:pt x="398885" y="61271"/>
                        </a:lnTo>
                        <a:lnTo>
                          <a:pt x="436750" y="63071"/>
                        </a:lnTo>
                        <a:lnTo>
                          <a:pt x="418340" y="75206"/>
                        </a:lnTo>
                        <a:lnTo>
                          <a:pt x="380947" y="72530"/>
                        </a:lnTo>
                        <a:close/>
                      </a:path>
                      <a:path w="894395" h="113722">
                        <a:moveTo>
                          <a:pt x="440104" y="95574"/>
                        </a:moveTo>
                        <a:lnTo>
                          <a:pt x="464994" y="80864"/>
                        </a:lnTo>
                        <a:lnTo>
                          <a:pt x="509283" y="83108"/>
                        </a:lnTo>
                        <a:lnTo>
                          <a:pt x="487010" y="97542"/>
                        </a:lnTo>
                        <a:lnTo>
                          <a:pt x="440104" y="95574"/>
                        </a:lnTo>
                        <a:close/>
                      </a:path>
                      <a:path w="894395" h="113722">
                        <a:moveTo>
                          <a:pt x="513729" y="83504"/>
                        </a:moveTo>
                        <a:lnTo>
                          <a:pt x="556995" y="85988"/>
                        </a:lnTo>
                        <a:lnTo>
                          <a:pt x="533470" y="100370"/>
                        </a:lnTo>
                        <a:lnTo>
                          <a:pt x="491454" y="97938"/>
                        </a:lnTo>
                        <a:lnTo>
                          <a:pt x="513729" y="83504"/>
                        </a:lnTo>
                        <a:close/>
                      </a:path>
                      <a:path w="894395" h="113722">
                        <a:moveTo>
                          <a:pt x="624612" y="105927"/>
                        </a:moveTo>
                        <a:lnTo>
                          <a:pt x="646531" y="90270"/>
                        </a:lnTo>
                        <a:lnTo>
                          <a:pt x="612911" y="89120"/>
                        </a:lnTo>
                        <a:lnTo>
                          <a:pt x="592008" y="103948"/>
                        </a:lnTo>
                        <a:lnTo>
                          <a:pt x="624612" y="105927"/>
                        </a:lnTo>
                        <a:close/>
                      </a:path>
                      <a:path w="894395" h="113722">
                        <a:moveTo>
                          <a:pt x="659803" y="107994"/>
                        </a:moveTo>
                        <a:lnTo>
                          <a:pt x="684343" y="92782"/>
                        </a:lnTo>
                        <a:lnTo>
                          <a:pt x="651012" y="90880"/>
                        </a:lnTo>
                        <a:lnTo>
                          <a:pt x="629420" y="106142"/>
                        </a:lnTo>
                        <a:lnTo>
                          <a:pt x="659803" y="107994"/>
                        </a:lnTo>
                        <a:close/>
                      </a:path>
                      <a:path w="894395" h="113722">
                        <a:moveTo>
                          <a:pt x="689553" y="93316"/>
                        </a:moveTo>
                        <a:lnTo>
                          <a:pt x="722044" y="94225"/>
                        </a:lnTo>
                        <a:lnTo>
                          <a:pt x="697216" y="110188"/>
                        </a:lnTo>
                        <a:lnTo>
                          <a:pt x="665659" y="108364"/>
                        </a:lnTo>
                        <a:lnTo>
                          <a:pt x="689553" y="93316"/>
                        </a:lnTo>
                        <a:close/>
                      </a:path>
                      <a:path w="894395" h="113722">
                        <a:moveTo>
                          <a:pt x="654050" y="87299"/>
                        </a:moveTo>
                        <a:lnTo>
                          <a:pt x="688254" y="89140"/>
                        </a:lnTo>
                        <a:lnTo>
                          <a:pt x="709852" y="76662"/>
                        </a:lnTo>
                        <a:lnTo>
                          <a:pt x="674273" y="74965"/>
                        </a:lnTo>
                        <a:lnTo>
                          <a:pt x="654050" y="87299"/>
                        </a:lnTo>
                        <a:close/>
                      </a:path>
                      <a:path w="894395" h="113722">
                        <a:moveTo>
                          <a:pt x="628563" y="73401"/>
                        </a:moveTo>
                        <a:lnTo>
                          <a:pt x="610676" y="85386"/>
                        </a:lnTo>
                        <a:lnTo>
                          <a:pt x="505704" y="79785"/>
                        </a:lnTo>
                        <a:lnTo>
                          <a:pt x="522445" y="67827"/>
                        </a:lnTo>
                        <a:lnTo>
                          <a:pt x="628563" y="73401"/>
                        </a:lnTo>
                        <a:close/>
                      </a:path>
                      <a:path w="894395" h="113722">
                        <a:moveTo>
                          <a:pt x="555262" y="65966"/>
                        </a:moveTo>
                        <a:lnTo>
                          <a:pt x="627707" y="70432"/>
                        </a:lnTo>
                        <a:lnTo>
                          <a:pt x="671572" y="42597"/>
                        </a:lnTo>
                        <a:lnTo>
                          <a:pt x="623366" y="40798"/>
                        </a:lnTo>
                        <a:lnTo>
                          <a:pt x="600682" y="55498"/>
                        </a:lnTo>
                        <a:lnTo>
                          <a:pt x="571883" y="54349"/>
                        </a:lnTo>
                        <a:lnTo>
                          <a:pt x="555262" y="65966"/>
                        </a:lnTo>
                        <a:close/>
                      </a:path>
                      <a:path w="894395" h="113722">
                        <a:moveTo>
                          <a:pt x="703515" y="110607"/>
                        </a:moveTo>
                        <a:lnTo>
                          <a:pt x="727291" y="95115"/>
                        </a:lnTo>
                        <a:lnTo>
                          <a:pt x="768205" y="97000"/>
                        </a:lnTo>
                        <a:lnTo>
                          <a:pt x="744794" y="112443"/>
                        </a:lnTo>
                        <a:lnTo>
                          <a:pt x="703515" y="110607"/>
                        </a:lnTo>
                        <a:close/>
                      </a:path>
                      <a:path w="894395" h="113722">
                        <a:moveTo>
                          <a:pt x="731254" y="92095"/>
                        </a:moveTo>
                        <a:lnTo>
                          <a:pt x="753881" y="79509"/>
                        </a:lnTo>
                        <a:lnTo>
                          <a:pt x="800049" y="81030"/>
                        </a:lnTo>
                        <a:lnTo>
                          <a:pt x="778453" y="93508"/>
                        </a:lnTo>
                        <a:lnTo>
                          <a:pt x="731254" y="92095"/>
                        </a:lnTo>
                        <a:close/>
                      </a:path>
                      <a:path w="894395" h="113722">
                        <a:moveTo>
                          <a:pt x="783293" y="62126"/>
                        </a:moveTo>
                        <a:lnTo>
                          <a:pt x="825076" y="64782"/>
                        </a:lnTo>
                        <a:lnTo>
                          <a:pt x="848363" y="53748"/>
                        </a:lnTo>
                        <a:lnTo>
                          <a:pt x="804890" y="49648"/>
                        </a:lnTo>
                        <a:lnTo>
                          <a:pt x="783293" y="62126"/>
                        </a:lnTo>
                        <a:close/>
                      </a:path>
                      <a:path w="894395" h="113722">
                        <a:moveTo>
                          <a:pt x="715891" y="74665"/>
                        </a:moveTo>
                        <a:lnTo>
                          <a:pt x="750852" y="77107"/>
                        </a:lnTo>
                        <a:lnTo>
                          <a:pt x="771691" y="64028"/>
                        </a:lnTo>
                        <a:lnTo>
                          <a:pt x="737488" y="62187"/>
                        </a:lnTo>
                        <a:lnTo>
                          <a:pt x="715891" y="74665"/>
                        </a:lnTo>
                        <a:close/>
                      </a:path>
                      <a:path w="894395" h="113722">
                        <a:moveTo>
                          <a:pt x="679554" y="72369"/>
                        </a:moveTo>
                        <a:lnTo>
                          <a:pt x="712317" y="73681"/>
                        </a:lnTo>
                        <a:lnTo>
                          <a:pt x="731924" y="62092"/>
                        </a:lnTo>
                        <a:lnTo>
                          <a:pt x="697789" y="60925"/>
                        </a:lnTo>
                        <a:lnTo>
                          <a:pt x="679554" y="72369"/>
                        </a:lnTo>
                        <a:close/>
                      </a:path>
                      <a:path w="894395" h="113722">
                        <a:moveTo>
                          <a:pt x="672548" y="71746"/>
                        </a:moveTo>
                        <a:lnTo>
                          <a:pt x="692156" y="60157"/>
                        </a:lnTo>
                        <a:lnTo>
                          <a:pt x="653831" y="58751"/>
                        </a:lnTo>
                        <a:lnTo>
                          <a:pt x="634222" y="70339"/>
                        </a:lnTo>
                        <a:lnTo>
                          <a:pt x="672548" y="71746"/>
                        </a:lnTo>
                        <a:close/>
                      </a:path>
                      <a:path w="894395" h="113722">
                        <a:moveTo>
                          <a:pt x="681110" y="40912"/>
                        </a:moveTo>
                        <a:lnTo>
                          <a:pt x="699435" y="30302"/>
                        </a:lnTo>
                        <a:lnTo>
                          <a:pt x="737814" y="32221"/>
                        </a:lnTo>
                        <a:lnTo>
                          <a:pt x="717994" y="41791"/>
                        </a:lnTo>
                        <a:lnTo>
                          <a:pt x="681110" y="40912"/>
                        </a:lnTo>
                        <a:close/>
                      </a:path>
                      <a:path w="894395" h="113722">
                        <a:moveTo>
                          <a:pt x="737206" y="59496"/>
                        </a:moveTo>
                        <a:lnTo>
                          <a:pt x="756812" y="47908"/>
                        </a:lnTo>
                        <a:lnTo>
                          <a:pt x="720477" y="45611"/>
                        </a:lnTo>
                        <a:lnTo>
                          <a:pt x="701628" y="57800"/>
                        </a:lnTo>
                        <a:lnTo>
                          <a:pt x="737206" y="59496"/>
                        </a:lnTo>
                        <a:close/>
                      </a:path>
                      <a:path w="894395" h="113722">
                        <a:moveTo>
                          <a:pt x="742769" y="59591"/>
                        </a:moveTo>
                        <a:lnTo>
                          <a:pt x="761619" y="47402"/>
                        </a:lnTo>
                        <a:lnTo>
                          <a:pt x="798569" y="48953"/>
                        </a:lnTo>
                        <a:lnTo>
                          <a:pt x="778347" y="61286"/>
                        </a:lnTo>
                        <a:lnTo>
                          <a:pt x="742769" y="59591"/>
                        </a:lnTo>
                        <a:close/>
                      </a:path>
                      <a:path w="894395" h="113722">
                        <a:moveTo>
                          <a:pt x="767585" y="44733"/>
                        </a:moveTo>
                        <a:lnTo>
                          <a:pt x="786576" y="33890"/>
                        </a:lnTo>
                        <a:lnTo>
                          <a:pt x="820711" y="35057"/>
                        </a:lnTo>
                        <a:lnTo>
                          <a:pt x="803849" y="46356"/>
                        </a:lnTo>
                        <a:lnTo>
                          <a:pt x="767585" y="44733"/>
                        </a:lnTo>
                        <a:close/>
                      </a:path>
                      <a:path w="894395" h="113722">
                        <a:moveTo>
                          <a:pt x="762021" y="44638"/>
                        </a:moveTo>
                        <a:lnTo>
                          <a:pt x="781630" y="33050"/>
                        </a:lnTo>
                        <a:lnTo>
                          <a:pt x="744062" y="32243"/>
                        </a:lnTo>
                        <a:lnTo>
                          <a:pt x="724241" y="41814"/>
                        </a:lnTo>
                        <a:lnTo>
                          <a:pt x="762021" y="44638"/>
                        </a:lnTo>
                        <a:close/>
                      </a:path>
                      <a:path w="894395" h="113722">
                        <a:moveTo>
                          <a:pt x="658283" y="54881"/>
                        </a:moveTo>
                        <a:lnTo>
                          <a:pt x="676519" y="43437"/>
                        </a:lnTo>
                        <a:lnTo>
                          <a:pt x="715599" y="45444"/>
                        </a:lnTo>
                        <a:lnTo>
                          <a:pt x="695922" y="56359"/>
                        </a:lnTo>
                        <a:lnTo>
                          <a:pt x="658283" y="54881"/>
                        </a:lnTo>
                        <a:close/>
                      </a:path>
                      <a:path w="894395" h="113722">
                        <a:moveTo>
                          <a:pt x="852695" y="48895"/>
                        </a:moveTo>
                        <a:lnTo>
                          <a:pt x="871547" y="36705"/>
                        </a:lnTo>
                        <a:lnTo>
                          <a:pt x="825659" y="35897"/>
                        </a:lnTo>
                        <a:lnTo>
                          <a:pt x="808040" y="46596"/>
                        </a:lnTo>
                        <a:lnTo>
                          <a:pt x="852695" y="48895"/>
                        </a:lnTo>
                        <a:close/>
                      </a:path>
                      <a:path w="894395" h="113722">
                        <a:moveTo>
                          <a:pt x="423960" y="75165"/>
                        </a:moveTo>
                        <a:lnTo>
                          <a:pt x="442149" y="63605"/>
                        </a:lnTo>
                        <a:lnTo>
                          <a:pt x="479431" y="65191"/>
                        </a:lnTo>
                        <a:lnTo>
                          <a:pt x="461828" y="76965"/>
                        </a:lnTo>
                        <a:lnTo>
                          <a:pt x="423960" y="75165"/>
                        </a:lnTo>
                        <a:close/>
                      </a:path>
                      <a:path w="894395" h="113722">
                        <a:moveTo>
                          <a:pt x="484550" y="65754"/>
                        </a:moveTo>
                        <a:lnTo>
                          <a:pt x="517354" y="67536"/>
                        </a:lnTo>
                        <a:lnTo>
                          <a:pt x="500834" y="78920"/>
                        </a:lnTo>
                        <a:lnTo>
                          <a:pt x="466392" y="77586"/>
                        </a:lnTo>
                        <a:lnTo>
                          <a:pt x="484550" y="65754"/>
                        </a:lnTo>
                        <a:close/>
                      </a:path>
                      <a:path w="894395" h="113722">
                        <a:moveTo>
                          <a:pt x="149019" y="60751"/>
                        </a:moveTo>
                        <a:lnTo>
                          <a:pt x="167566" y="49542"/>
                        </a:lnTo>
                        <a:lnTo>
                          <a:pt x="200191" y="50735"/>
                        </a:lnTo>
                        <a:lnTo>
                          <a:pt x="181399" y="62242"/>
                        </a:lnTo>
                        <a:lnTo>
                          <a:pt x="149019" y="60751"/>
                        </a:lnTo>
                        <a:close/>
                      </a:path>
                      <a:path w="894395" h="113722">
                        <a:moveTo>
                          <a:pt x="161485" y="46094"/>
                        </a:moveTo>
                        <a:lnTo>
                          <a:pt x="180149" y="35355"/>
                        </a:lnTo>
                        <a:lnTo>
                          <a:pt x="210408" y="36325"/>
                        </a:lnTo>
                        <a:lnTo>
                          <a:pt x="191069" y="47367"/>
                        </a:lnTo>
                        <a:lnTo>
                          <a:pt x="161485" y="46094"/>
                        </a:lnTo>
                        <a:close/>
                      </a:path>
                      <a:path w="894395" h="113722">
                        <a:moveTo>
                          <a:pt x="282400" y="39828"/>
                        </a:moveTo>
                        <a:lnTo>
                          <a:pt x="252325" y="38377"/>
                        </a:lnTo>
                        <a:lnTo>
                          <a:pt x="233010" y="49647"/>
                        </a:lnTo>
                        <a:lnTo>
                          <a:pt x="263991" y="50772"/>
                        </a:lnTo>
                        <a:lnTo>
                          <a:pt x="282400" y="39828"/>
                        </a:lnTo>
                        <a:close/>
                      </a:path>
                      <a:path w="894395" h="113722">
                        <a:moveTo>
                          <a:pt x="268515" y="51219"/>
                        </a:moveTo>
                        <a:lnTo>
                          <a:pt x="286664" y="40072"/>
                        </a:lnTo>
                        <a:lnTo>
                          <a:pt x="318676" y="42012"/>
                        </a:lnTo>
                        <a:lnTo>
                          <a:pt x="301926" y="52172"/>
                        </a:lnTo>
                        <a:lnTo>
                          <a:pt x="268515" y="51219"/>
                        </a:lnTo>
                        <a:close/>
                      </a:path>
                      <a:path w="894395" h="113722">
                        <a:moveTo>
                          <a:pt x="323199" y="42459"/>
                        </a:moveTo>
                        <a:lnTo>
                          <a:pt x="356559" y="43796"/>
                        </a:lnTo>
                        <a:lnTo>
                          <a:pt x="339543" y="54273"/>
                        </a:lnTo>
                        <a:lnTo>
                          <a:pt x="305933" y="52852"/>
                        </a:lnTo>
                        <a:lnTo>
                          <a:pt x="323199" y="42459"/>
                        </a:lnTo>
                        <a:close/>
                      </a:path>
                      <a:path w="894395" h="113722">
                        <a:moveTo>
                          <a:pt x="379997" y="56627"/>
                        </a:moveTo>
                        <a:lnTo>
                          <a:pt x="397496" y="45489"/>
                        </a:lnTo>
                        <a:lnTo>
                          <a:pt x="361547" y="44194"/>
                        </a:lnTo>
                        <a:lnTo>
                          <a:pt x="344383" y="54866"/>
                        </a:lnTo>
                        <a:lnTo>
                          <a:pt x="379997" y="56627"/>
                        </a:lnTo>
                        <a:close/>
                      </a:path>
                      <a:path w="894395" h="113722">
                        <a:moveTo>
                          <a:pt x="384594" y="57238"/>
                        </a:moveTo>
                        <a:lnTo>
                          <a:pt x="402499" y="45991"/>
                        </a:lnTo>
                        <a:lnTo>
                          <a:pt x="441535" y="47548"/>
                        </a:lnTo>
                        <a:lnTo>
                          <a:pt x="422986" y="59026"/>
                        </a:lnTo>
                        <a:lnTo>
                          <a:pt x="384594" y="57238"/>
                        </a:lnTo>
                        <a:close/>
                      </a:path>
                      <a:path w="894395" h="113722">
                        <a:moveTo>
                          <a:pt x="428353" y="59252"/>
                        </a:moveTo>
                        <a:lnTo>
                          <a:pt x="446289" y="48202"/>
                        </a:lnTo>
                        <a:lnTo>
                          <a:pt x="484944" y="50262"/>
                        </a:lnTo>
                        <a:lnTo>
                          <a:pt x="465750" y="61927"/>
                        </a:lnTo>
                        <a:lnTo>
                          <a:pt x="428353" y="59252"/>
                        </a:lnTo>
                        <a:close/>
                      </a:path>
                      <a:path w="894395" h="113722">
                        <a:moveTo>
                          <a:pt x="471367" y="61887"/>
                        </a:moveTo>
                        <a:lnTo>
                          <a:pt x="489911" y="50536"/>
                        </a:lnTo>
                        <a:lnTo>
                          <a:pt x="527560" y="52344"/>
                        </a:lnTo>
                        <a:lnTo>
                          <a:pt x="509234" y="63687"/>
                        </a:lnTo>
                        <a:lnTo>
                          <a:pt x="471367" y="61887"/>
                        </a:lnTo>
                        <a:close/>
                      </a:path>
                      <a:path w="894395" h="113722">
                        <a:moveTo>
                          <a:pt x="531959" y="52476"/>
                        </a:moveTo>
                        <a:lnTo>
                          <a:pt x="568060" y="54055"/>
                        </a:lnTo>
                        <a:lnTo>
                          <a:pt x="549722" y="65943"/>
                        </a:lnTo>
                        <a:lnTo>
                          <a:pt x="513799" y="64309"/>
                        </a:lnTo>
                        <a:lnTo>
                          <a:pt x="531959" y="52476"/>
                        </a:lnTo>
                        <a:close/>
                      </a:path>
                      <a:path w="894395" h="113722">
                        <a:moveTo>
                          <a:pt x="195616" y="48042"/>
                        </a:moveTo>
                        <a:lnTo>
                          <a:pt x="215654" y="36927"/>
                        </a:lnTo>
                        <a:lnTo>
                          <a:pt x="247568" y="37954"/>
                        </a:lnTo>
                        <a:lnTo>
                          <a:pt x="228253" y="49224"/>
                        </a:lnTo>
                        <a:lnTo>
                          <a:pt x="195616" y="48042"/>
                        </a:lnTo>
                        <a:close/>
                      </a:path>
                      <a:path w="894395" h="113722">
                        <a:moveTo>
                          <a:pt x="123321" y="43879"/>
                        </a:moveTo>
                        <a:lnTo>
                          <a:pt x="144387" y="33579"/>
                        </a:lnTo>
                        <a:lnTo>
                          <a:pt x="175602" y="34679"/>
                        </a:lnTo>
                        <a:lnTo>
                          <a:pt x="156728" y="45672"/>
                        </a:lnTo>
                        <a:lnTo>
                          <a:pt x="123321" y="43879"/>
                        </a:lnTo>
                        <a:close/>
                      </a:path>
                      <a:path w="894395" h="113722">
                        <a:moveTo>
                          <a:pt x="212808" y="34084"/>
                        </a:moveTo>
                        <a:lnTo>
                          <a:pt x="234187" y="23239"/>
                        </a:lnTo>
                        <a:lnTo>
                          <a:pt x="263245" y="24593"/>
                        </a:lnTo>
                        <a:lnTo>
                          <a:pt x="243507" y="35266"/>
                        </a:lnTo>
                        <a:lnTo>
                          <a:pt x="212808" y="34084"/>
                        </a:lnTo>
                        <a:close/>
                      </a:path>
                      <a:path w="894395" h="113722">
                        <a:moveTo>
                          <a:pt x="335668" y="28117"/>
                        </a:moveTo>
                        <a:lnTo>
                          <a:pt x="303304" y="26879"/>
                        </a:lnTo>
                        <a:lnTo>
                          <a:pt x="284271" y="37477"/>
                        </a:lnTo>
                        <a:lnTo>
                          <a:pt x="315931" y="38789"/>
                        </a:lnTo>
                        <a:lnTo>
                          <a:pt x="335668" y="28117"/>
                        </a:lnTo>
                        <a:close/>
                      </a:path>
                      <a:path w="894395" h="113722">
                        <a:moveTo>
                          <a:pt x="320269" y="39494"/>
                        </a:moveTo>
                        <a:lnTo>
                          <a:pt x="341156" y="28468"/>
                        </a:lnTo>
                        <a:lnTo>
                          <a:pt x="370892" y="29519"/>
                        </a:lnTo>
                        <a:lnTo>
                          <a:pt x="351908" y="40577"/>
                        </a:lnTo>
                        <a:lnTo>
                          <a:pt x="320269" y="39494"/>
                        </a:lnTo>
                        <a:close/>
                      </a:path>
                      <a:path w="894395" h="113722">
                        <a:moveTo>
                          <a:pt x="477475" y="46868"/>
                        </a:moveTo>
                        <a:lnTo>
                          <a:pt x="497609" y="35456"/>
                        </a:lnTo>
                        <a:lnTo>
                          <a:pt x="535117" y="36771"/>
                        </a:lnTo>
                        <a:lnTo>
                          <a:pt x="514601" y="48301"/>
                        </a:lnTo>
                        <a:lnTo>
                          <a:pt x="477475" y="46868"/>
                        </a:lnTo>
                        <a:close/>
                      </a:path>
                      <a:path w="894395" h="113722">
                        <a:moveTo>
                          <a:pt x="520574" y="48750"/>
                        </a:moveTo>
                        <a:lnTo>
                          <a:pt x="539730" y="37061"/>
                        </a:lnTo>
                        <a:lnTo>
                          <a:pt x="576311" y="38668"/>
                        </a:lnTo>
                        <a:lnTo>
                          <a:pt x="557656" y="49807"/>
                        </a:lnTo>
                        <a:lnTo>
                          <a:pt x="520574" y="48750"/>
                        </a:lnTo>
                        <a:close/>
                      </a:path>
                      <a:path w="894395" h="113722">
                        <a:moveTo>
                          <a:pt x="581171" y="38969"/>
                        </a:moveTo>
                        <a:lnTo>
                          <a:pt x="617359" y="40502"/>
                        </a:lnTo>
                        <a:lnTo>
                          <a:pt x="598492" y="52709"/>
                        </a:lnTo>
                        <a:lnTo>
                          <a:pt x="562069" y="51201"/>
                        </a:lnTo>
                        <a:lnTo>
                          <a:pt x="581171" y="38969"/>
                        </a:lnTo>
                        <a:close/>
                      </a:path>
                      <a:path w="894395" h="113722">
                        <a:moveTo>
                          <a:pt x="248760" y="35642"/>
                        </a:moveTo>
                        <a:lnTo>
                          <a:pt x="268242" y="24764"/>
                        </a:lnTo>
                        <a:lnTo>
                          <a:pt x="298988" y="26404"/>
                        </a:lnTo>
                        <a:lnTo>
                          <a:pt x="279201" y="36618"/>
                        </a:lnTo>
                        <a:lnTo>
                          <a:pt x="248760" y="35642"/>
                        </a:lnTo>
                        <a:close/>
                      </a:path>
                      <a:path w="894395" h="113722">
                        <a:moveTo>
                          <a:pt x="177816" y="32659"/>
                        </a:moveTo>
                        <a:lnTo>
                          <a:pt x="201305" y="21591"/>
                        </a:lnTo>
                        <a:lnTo>
                          <a:pt x="228909" y="22633"/>
                        </a:lnTo>
                        <a:lnTo>
                          <a:pt x="208232" y="33405"/>
                        </a:lnTo>
                        <a:lnTo>
                          <a:pt x="177816" y="32659"/>
                        </a:lnTo>
                        <a:close/>
                      </a:path>
                      <a:path w="894395" h="113722">
                        <a:moveTo>
                          <a:pt x="142075" y="30847"/>
                        </a:moveTo>
                        <a:lnTo>
                          <a:pt x="166145" y="20574"/>
                        </a:lnTo>
                        <a:lnTo>
                          <a:pt x="195515" y="21346"/>
                        </a:lnTo>
                        <a:lnTo>
                          <a:pt x="172982" y="31774"/>
                        </a:lnTo>
                        <a:lnTo>
                          <a:pt x="142075" y="30847"/>
                        </a:lnTo>
                        <a:close/>
                      </a:path>
                      <a:path w="894395" h="113722">
                        <a:moveTo>
                          <a:pt x="163294" y="17562"/>
                        </a:moveTo>
                        <a:lnTo>
                          <a:pt x="181913" y="9806"/>
                        </a:lnTo>
                        <a:lnTo>
                          <a:pt x="209304" y="10510"/>
                        </a:lnTo>
                        <a:lnTo>
                          <a:pt x="189630" y="18929"/>
                        </a:lnTo>
                        <a:lnTo>
                          <a:pt x="163294" y="17562"/>
                        </a:lnTo>
                        <a:close/>
                      </a:path>
                      <a:path w="894395" h="113722">
                        <a:moveTo>
                          <a:pt x="696513" y="26772"/>
                        </a:moveTo>
                        <a:lnTo>
                          <a:pt x="716179" y="17033"/>
                        </a:lnTo>
                        <a:lnTo>
                          <a:pt x="677055" y="16333"/>
                        </a:lnTo>
                        <a:lnTo>
                          <a:pt x="660335" y="25323"/>
                        </a:lnTo>
                        <a:lnTo>
                          <a:pt x="696513" y="26772"/>
                        </a:lnTo>
                        <a:close/>
                      </a:path>
                      <a:path w="894395" h="113722">
                        <a:moveTo>
                          <a:pt x="705670" y="27761"/>
                        </a:moveTo>
                        <a:lnTo>
                          <a:pt x="724461" y="18552"/>
                        </a:lnTo>
                        <a:lnTo>
                          <a:pt x="761536" y="19687"/>
                        </a:lnTo>
                        <a:lnTo>
                          <a:pt x="743482" y="29257"/>
                        </a:lnTo>
                        <a:lnTo>
                          <a:pt x="705670" y="27761"/>
                        </a:lnTo>
                        <a:close/>
                      </a:path>
                      <a:path w="894395" h="113722">
                        <a:moveTo>
                          <a:pt x="747711" y="29688"/>
                        </a:moveTo>
                        <a:lnTo>
                          <a:pt x="766455" y="20046"/>
                        </a:lnTo>
                        <a:lnTo>
                          <a:pt x="800934" y="20798"/>
                        </a:lnTo>
                        <a:lnTo>
                          <a:pt x="783430" y="31185"/>
                        </a:lnTo>
                        <a:lnTo>
                          <a:pt x="747711" y="29688"/>
                        </a:lnTo>
                        <a:close/>
                      </a:path>
                      <a:path w="894395" h="113722">
                        <a:moveTo>
                          <a:pt x="791786" y="30963"/>
                        </a:moveTo>
                        <a:lnTo>
                          <a:pt x="808191" y="20742"/>
                        </a:lnTo>
                        <a:lnTo>
                          <a:pt x="849676" y="20267"/>
                        </a:lnTo>
                        <a:lnTo>
                          <a:pt x="829601" y="32619"/>
                        </a:lnTo>
                        <a:lnTo>
                          <a:pt x="791786" y="30963"/>
                        </a:lnTo>
                        <a:close/>
                      </a:path>
                      <a:path w="894395" h="113722">
                        <a:moveTo>
                          <a:pt x="857130" y="20963"/>
                        </a:moveTo>
                        <a:lnTo>
                          <a:pt x="893276" y="22197"/>
                        </a:lnTo>
                        <a:lnTo>
                          <a:pt x="874660" y="32132"/>
                        </a:lnTo>
                        <a:lnTo>
                          <a:pt x="839812" y="30893"/>
                        </a:lnTo>
                        <a:lnTo>
                          <a:pt x="857130" y="20963"/>
                        </a:lnTo>
                        <a:close/>
                      </a:path>
                      <a:path w="894395" h="113722">
                        <a:moveTo>
                          <a:pt x="295123" y="23174"/>
                        </a:moveTo>
                        <a:lnTo>
                          <a:pt x="313797" y="14730"/>
                        </a:lnTo>
                        <a:lnTo>
                          <a:pt x="341477" y="15506"/>
                        </a:lnTo>
                        <a:lnTo>
                          <a:pt x="322131" y="24993"/>
                        </a:lnTo>
                        <a:lnTo>
                          <a:pt x="295123" y="23174"/>
                        </a:lnTo>
                        <a:close/>
                      </a:path>
                      <a:path w="894395" h="113722">
                        <a:moveTo>
                          <a:pt x="412156" y="18449"/>
                        </a:moveTo>
                        <a:lnTo>
                          <a:pt x="381395" y="17173"/>
                        </a:lnTo>
                        <a:lnTo>
                          <a:pt x="362259" y="26413"/>
                        </a:lnTo>
                        <a:lnTo>
                          <a:pt x="393945" y="27592"/>
                        </a:lnTo>
                        <a:lnTo>
                          <a:pt x="412156" y="18449"/>
                        </a:lnTo>
                        <a:close/>
                      </a:path>
                      <a:path w="894395" h="113722">
                        <a:moveTo>
                          <a:pt x="398870" y="27751"/>
                        </a:moveTo>
                        <a:lnTo>
                          <a:pt x="418469" y="18462"/>
                        </a:lnTo>
                        <a:lnTo>
                          <a:pt x="450155" y="19642"/>
                        </a:lnTo>
                        <a:lnTo>
                          <a:pt x="430834" y="29352"/>
                        </a:lnTo>
                        <a:lnTo>
                          <a:pt x="398870" y="27751"/>
                        </a:lnTo>
                        <a:close/>
                      </a:path>
                      <a:path w="894395" h="113722">
                        <a:moveTo>
                          <a:pt x="454434" y="20320"/>
                        </a:moveTo>
                        <a:lnTo>
                          <a:pt x="488198" y="21280"/>
                        </a:lnTo>
                        <a:lnTo>
                          <a:pt x="470057" y="31092"/>
                        </a:lnTo>
                        <a:lnTo>
                          <a:pt x="435758" y="29511"/>
                        </a:lnTo>
                        <a:lnTo>
                          <a:pt x="454434" y="20320"/>
                        </a:lnTo>
                        <a:close/>
                      </a:path>
                      <a:path w="894395" h="113722">
                        <a:moveTo>
                          <a:pt x="512079" y="32764"/>
                        </a:moveTo>
                        <a:lnTo>
                          <a:pt x="531838" y="22781"/>
                        </a:lnTo>
                        <a:lnTo>
                          <a:pt x="492477" y="21959"/>
                        </a:lnTo>
                        <a:lnTo>
                          <a:pt x="475678" y="31178"/>
                        </a:lnTo>
                        <a:lnTo>
                          <a:pt x="512079" y="32764"/>
                        </a:lnTo>
                        <a:close/>
                      </a:path>
                      <a:path w="894395" h="113722">
                        <a:moveTo>
                          <a:pt x="516775" y="32947"/>
                        </a:moveTo>
                        <a:lnTo>
                          <a:pt x="535658" y="23508"/>
                        </a:lnTo>
                        <a:lnTo>
                          <a:pt x="572961" y="24773"/>
                        </a:lnTo>
                        <a:lnTo>
                          <a:pt x="554818" y="34586"/>
                        </a:lnTo>
                        <a:lnTo>
                          <a:pt x="516775" y="32947"/>
                        </a:lnTo>
                        <a:close/>
                      </a:path>
                      <a:path w="894395" h="113722">
                        <a:moveTo>
                          <a:pt x="559075" y="35040"/>
                        </a:moveTo>
                        <a:lnTo>
                          <a:pt x="577910" y="25155"/>
                        </a:lnTo>
                        <a:lnTo>
                          <a:pt x="612600" y="26018"/>
                        </a:lnTo>
                        <a:lnTo>
                          <a:pt x="595015" y="36675"/>
                        </a:lnTo>
                        <a:lnTo>
                          <a:pt x="559075" y="35040"/>
                        </a:lnTo>
                        <a:close/>
                      </a:path>
                      <a:path w="894395" h="113722">
                        <a:moveTo>
                          <a:pt x="599921" y="36610"/>
                        </a:moveTo>
                        <a:lnTo>
                          <a:pt x="616879" y="26696"/>
                        </a:lnTo>
                        <a:lnTo>
                          <a:pt x="653675" y="27564"/>
                        </a:lnTo>
                        <a:lnTo>
                          <a:pt x="636092" y="38221"/>
                        </a:lnTo>
                        <a:lnTo>
                          <a:pt x="599921" y="36610"/>
                        </a:lnTo>
                        <a:close/>
                      </a:path>
                      <a:path w="894395" h="113722">
                        <a:moveTo>
                          <a:pt x="657723" y="28266"/>
                        </a:moveTo>
                        <a:lnTo>
                          <a:pt x="694102" y="29629"/>
                        </a:lnTo>
                        <a:lnTo>
                          <a:pt x="675388" y="39819"/>
                        </a:lnTo>
                        <a:lnTo>
                          <a:pt x="640323" y="38452"/>
                        </a:lnTo>
                        <a:lnTo>
                          <a:pt x="657723" y="28266"/>
                        </a:lnTo>
                        <a:close/>
                      </a:path>
                      <a:path w="894395" h="113722">
                        <a:moveTo>
                          <a:pt x="326620" y="25424"/>
                        </a:moveTo>
                        <a:lnTo>
                          <a:pt x="345756" y="16184"/>
                        </a:lnTo>
                        <a:lnTo>
                          <a:pt x="376008" y="17063"/>
                        </a:lnTo>
                        <a:lnTo>
                          <a:pt x="356432" y="26575"/>
                        </a:lnTo>
                        <a:lnTo>
                          <a:pt x="326620" y="25424"/>
                        </a:lnTo>
                        <a:close/>
                      </a:path>
                      <a:path w="894395" h="113722">
                        <a:moveTo>
                          <a:pt x="258383" y="21914"/>
                        </a:moveTo>
                        <a:lnTo>
                          <a:pt x="279272" y="13237"/>
                        </a:lnTo>
                        <a:lnTo>
                          <a:pt x="308988" y="14156"/>
                        </a:lnTo>
                        <a:lnTo>
                          <a:pt x="290120" y="23430"/>
                        </a:lnTo>
                        <a:lnTo>
                          <a:pt x="258383" y="21914"/>
                        </a:lnTo>
                        <a:close/>
                      </a:path>
                      <a:path w="894395" h="113722">
                        <a:moveTo>
                          <a:pt x="226895" y="20101"/>
                        </a:moveTo>
                        <a:lnTo>
                          <a:pt x="245654" y="12459"/>
                        </a:lnTo>
                        <a:lnTo>
                          <a:pt x="274238" y="13228"/>
                        </a:lnTo>
                        <a:lnTo>
                          <a:pt x="253630" y="21875"/>
                        </a:lnTo>
                        <a:lnTo>
                          <a:pt x="226895" y="20101"/>
                        </a:lnTo>
                        <a:close/>
                      </a:path>
                    </a:pathLst>
                  </a:custGeom>
                  <a:solidFill>
                    <a:srgbClr val="C2C2C2"/>
                  </a:solidFill>
                  <a:ln w="6000" cap="flat">
                    <a:noFill/>
                    <a:bevel/>
                  </a:ln>
                </p:spPr>
                <p:txBody>
                  <a:bodyPr/>
                  <a:lstStyle/>
                  <a:p>
                    <a:endParaRPr lang="fr-FR"/>
                  </a:p>
                </p:txBody>
              </p:sp>
            </p:grpSp>
          </p:grpSp>
          <p:grpSp>
            <p:nvGrpSpPr>
              <p:cNvPr id="84" name="Groupe 83"/>
              <p:cNvGrpSpPr/>
              <p:nvPr/>
            </p:nvGrpSpPr>
            <p:grpSpPr>
              <a:xfrm>
                <a:off x="3882942" y="1110948"/>
                <a:ext cx="193758" cy="213027"/>
                <a:chOff x="3882942" y="1110948"/>
                <a:chExt cx="193758" cy="213027"/>
              </a:xfrm>
            </p:grpSpPr>
            <p:sp>
              <p:nvSpPr>
                <p:cNvPr id="88" name="Forme libre 87"/>
                <p:cNvSpPr/>
                <p:nvPr/>
              </p:nvSpPr>
              <p:spPr>
                <a:xfrm>
                  <a:off x="3888269" y="1110948"/>
                  <a:ext cx="174673" cy="174673"/>
                </a:xfrm>
                <a:custGeom>
                  <a:avLst/>
                  <a:gdLst/>
                  <a:ahLst/>
                  <a:cxnLst/>
                  <a:rect l="0" t="0" r="0" b="0"/>
                  <a:pathLst>
                    <a:path w="174673" h="174673">
                      <a:moveTo>
                        <a:pt x="0" y="87336"/>
                      </a:moveTo>
                      <a:cubicBezTo>
                        <a:pt x="0" y="39102"/>
                        <a:pt x="39102" y="0"/>
                        <a:pt x="87336" y="0"/>
                      </a:cubicBezTo>
                      <a:cubicBezTo>
                        <a:pt x="135571" y="0"/>
                        <a:pt x="174673" y="39102"/>
                        <a:pt x="174673" y="87336"/>
                      </a:cubicBezTo>
                      <a:cubicBezTo>
                        <a:pt x="174673" y="135571"/>
                        <a:pt x="135571" y="174673"/>
                        <a:pt x="87336" y="174673"/>
                      </a:cubicBezTo>
                      <a:cubicBezTo>
                        <a:pt x="39102" y="174673"/>
                        <a:pt x="0" y="135571"/>
                        <a:pt x="0" y="87336"/>
                      </a:cubicBezTo>
                      <a:close/>
                    </a:path>
                  </a:pathLst>
                </a:custGeom>
                <a:solidFill>
                  <a:srgbClr val="9B9B9B">
                    <a:alpha val="55000"/>
                  </a:srgbClr>
                </a:solidFill>
                <a:ln w="6000" cap="flat">
                  <a:noFill/>
                  <a:bevel/>
                </a:ln>
              </p:spPr>
              <p:txBody>
                <a:bodyPr/>
                <a:lstStyle/>
                <a:p>
                  <a:endParaRPr lang="fr-FR"/>
                </a:p>
              </p:txBody>
            </p:sp>
            <p:sp>
              <p:nvSpPr>
                <p:cNvPr id="89" name="Forme libre 88"/>
                <p:cNvSpPr/>
                <p:nvPr/>
              </p:nvSpPr>
              <p:spPr>
                <a:xfrm>
                  <a:off x="3894612" y="1117291"/>
                  <a:ext cx="161987" cy="161988"/>
                </a:xfrm>
                <a:custGeom>
                  <a:avLst/>
                  <a:gdLst/>
                  <a:ahLst/>
                  <a:cxnLst/>
                  <a:rect l="0" t="0" r="0" b="0"/>
                  <a:pathLst>
                    <a:path w="161987" h="161988">
                      <a:moveTo>
                        <a:pt x="0" y="80994"/>
                      </a:moveTo>
                      <a:cubicBezTo>
                        <a:pt x="0" y="36262"/>
                        <a:pt x="36262" y="0"/>
                        <a:pt x="80994" y="0"/>
                      </a:cubicBezTo>
                      <a:cubicBezTo>
                        <a:pt x="125725" y="0"/>
                        <a:pt x="161987" y="36262"/>
                        <a:pt x="161987" y="80994"/>
                      </a:cubicBezTo>
                      <a:cubicBezTo>
                        <a:pt x="161987" y="125725"/>
                        <a:pt x="125725" y="161988"/>
                        <a:pt x="80994" y="161988"/>
                      </a:cubicBezTo>
                      <a:cubicBezTo>
                        <a:pt x="36262" y="161988"/>
                        <a:pt x="0" y="125725"/>
                        <a:pt x="0" y="80994"/>
                      </a:cubicBezTo>
                      <a:close/>
                    </a:path>
                  </a:pathLst>
                </a:custGeom>
                <a:solidFill>
                  <a:srgbClr val="9B9B9B">
                    <a:alpha val="55000"/>
                  </a:srgbClr>
                </a:solidFill>
                <a:ln w="6000" cap="flat">
                  <a:noFill/>
                  <a:bevel/>
                </a:ln>
              </p:spPr>
              <p:txBody>
                <a:bodyPr/>
                <a:lstStyle/>
                <a:p>
                  <a:endParaRPr lang="fr-FR"/>
                </a:p>
              </p:txBody>
            </p:sp>
            <p:sp>
              <p:nvSpPr>
                <p:cNvPr id="90" name="Forme libre 89"/>
                <p:cNvSpPr/>
                <p:nvPr/>
              </p:nvSpPr>
              <p:spPr>
                <a:xfrm>
                  <a:off x="3882942" y="1110948"/>
                  <a:ext cx="180000" cy="180000"/>
                </a:xfrm>
                <a:custGeom>
                  <a:avLst/>
                  <a:gdLst/>
                  <a:ahLst/>
                  <a:cxnLst/>
                  <a:rect l="0" t="0" r="0" b="0"/>
                  <a:pathLst>
                    <a:path w="180000" h="180000">
                      <a:moveTo>
                        <a:pt x="0" y="90000"/>
                      </a:moveTo>
                      <a:cubicBezTo>
                        <a:pt x="0" y="40294"/>
                        <a:pt x="40294" y="0"/>
                        <a:pt x="90000" y="0"/>
                      </a:cubicBezTo>
                      <a:cubicBezTo>
                        <a:pt x="139706" y="0"/>
                        <a:pt x="180000" y="40294"/>
                        <a:pt x="180000" y="90000"/>
                      </a:cubicBezTo>
                      <a:cubicBezTo>
                        <a:pt x="180000" y="139706"/>
                        <a:pt x="139706" y="180000"/>
                        <a:pt x="90000" y="180000"/>
                      </a:cubicBezTo>
                      <a:cubicBezTo>
                        <a:pt x="40294" y="180000"/>
                        <a:pt x="0" y="139706"/>
                        <a:pt x="0" y="90000"/>
                      </a:cubicBezTo>
                      <a:close/>
                    </a:path>
                  </a:pathLst>
                </a:custGeom>
                <a:solidFill>
                  <a:srgbClr val="9B9B9B">
                    <a:alpha val="55000"/>
                  </a:srgbClr>
                </a:solidFill>
                <a:ln w="6000" cap="flat">
                  <a:noFill/>
                  <a:bevel/>
                </a:ln>
              </p:spPr>
              <p:txBody>
                <a:bodyPr/>
                <a:lstStyle/>
                <a:p>
                  <a:endParaRPr lang="fr-FR"/>
                </a:p>
              </p:txBody>
            </p:sp>
            <p:sp>
              <p:nvSpPr>
                <p:cNvPr id="91" name="Forme libre 90"/>
                <p:cNvSpPr/>
                <p:nvPr/>
              </p:nvSpPr>
              <p:spPr>
                <a:xfrm>
                  <a:off x="3913271" y="1136160"/>
                  <a:ext cx="163429" cy="187815"/>
                </a:xfrm>
                <a:custGeom>
                  <a:avLst/>
                  <a:gdLst/>
                  <a:ahLst/>
                  <a:cxnLst/>
                  <a:rect l="0" t="0" r="0" b="0"/>
                  <a:pathLst>
                    <a:path w="123572" h="123572">
                      <a:moveTo>
                        <a:pt x="0" y="61786"/>
                      </a:moveTo>
                      <a:cubicBezTo>
                        <a:pt x="0" y="27663"/>
                        <a:pt x="27662" y="0"/>
                        <a:pt x="61786" y="0"/>
                      </a:cubicBezTo>
                      <a:cubicBezTo>
                        <a:pt x="95910" y="0"/>
                        <a:pt x="123572" y="27663"/>
                        <a:pt x="123572" y="61786"/>
                      </a:cubicBezTo>
                      <a:cubicBezTo>
                        <a:pt x="123572" y="95910"/>
                        <a:pt x="95910" y="123572"/>
                        <a:pt x="61786" y="123572"/>
                      </a:cubicBezTo>
                      <a:cubicBezTo>
                        <a:pt x="27662" y="123572"/>
                        <a:pt x="0" y="95910"/>
                        <a:pt x="0" y="61786"/>
                      </a:cubicBezTo>
                      <a:close/>
                    </a:path>
                  </a:pathLst>
                </a:custGeom>
                <a:solidFill>
                  <a:srgbClr val="9B9B9B">
                    <a:alpha val="55000"/>
                  </a:srgbClr>
                </a:solidFill>
                <a:ln w="6000" cap="flat">
                  <a:noFill/>
                  <a:bevel/>
                </a:ln>
              </p:spPr>
              <p:txBody>
                <a:bodyPr/>
                <a:lstStyle/>
                <a:p>
                  <a:endParaRPr lang="fr-FR"/>
                </a:p>
              </p:txBody>
            </p:sp>
          </p:grpSp>
          <p:sp>
            <p:nvSpPr>
              <p:cNvPr id="85" name="Forme libre 84"/>
              <p:cNvSpPr/>
              <p:nvPr/>
            </p:nvSpPr>
            <p:spPr>
              <a:xfrm>
                <a:off x="4369082" y="1397737"/>
                <a:ext cx="56201" cy="56201"/>
              </a:xfrm>
              <a:custGeom>
                <a:avLst/>
                <a:gdLst/>
                <a:ahLst/>
                <a:cxnLst/>
                <a:rect l="0" t="0" r="0" b="0"/>
                <a:pathLst>
                  <a:path w="56201" h="56201">
                    <a:moveTo>
                      <a:pt x="0" y="28101"/>
                    </a:moveTo>
                    <a:cubicBezTo>
                      <a:pt x="0" y="12581"/>
                      <a:pt x="12581" y="0"/>
                      <a:pt x="28101" y="0"/>
                    </a:cubicBezTo>
                    <a:cubicBezTo>
                      <a:pt x="43620" y="0"/>
                      <a:pt x="56201" y="12581"/>
                      <a:pt x="56201" y="28101"/>
                    </a:cubicBezTo>
                    <a:cubicBezTo>
                      <a:pt x="56201" y="43620"/>
                      <a:pt x="43620" y="56201"/>
                      <a:pt x="28101" y="56201"/>
                    </a:cubicBezTo>
                    <a:cubicBezTo>
                      <a:pt x="12581" y="56201"/>
                      <a:pt x="0" y="43620"/>
                      <a:pt x="0" y="2810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6" name="Forme libre 85"/>
              <p:cNvSpPr/>
              <p:nvPr/>
            </p:nvSpPr>
            <p:spPr>
              <a:xfrm>
                <a:off x="4282474" y="1042680"/>
                <a:ext cx="56201" cy="56201"/>
              </a:xfrm>
              <a:custGeom>
                <a:avLst/>
                <a:gdLst/>
                <a:ahLst/>
                <a:cxnLst/>
                <a:rect l="0" t="0" r="0" b="0"/>
                <a:pathLst>
                  <a:path w="56201" h="56201">
                    <a:moveTo>
                      <a:pt x="0" y="28101"/>
                    </a:moveTo>
                    <a:cubicBezTo>
                      <a:pt x="0" y="12581"/>
                      <a:pt x="12581" y="0"/>
                      <a:pt x="28101" y="0"/>
                    </a:cubicBezTo>
                    <a:cubicBezTo>
                      <a:pt x="43620" y="0"/>
                      <a:pt x="56201" y="12581"/>
                      <a:pt x="56201" y="28101"/>
                    </a:cubicBezTo>
                    <a:cubicBezTo>
                      <a:pt x="56201" y="43620"/>
                      <a:pt x="43620" y="56201"/>
                      <a:pt x="28101" y="56201"/>
                    </a:cubicBezTo>
                    <a:cubicBezTo>
                      <a:pt x="12581" y="56201"/>
                      <a:pt x="0" y="43620"/>
                      <a:pt x="0" y="2810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7" name="Forme libre 86"/>
              <p:cNvSpPr/>
              <p:nvPr/>
            </p:nvSpPr>
            <p:spPr>
              <a:xfrm>
                <a:off x="571402" y="915849"/>
                <a:ext cx="81905" cy="81905"/>
              </a:xfrm>
              <a:custGeom>
                <a:avLst/>
                <a:gdLst/>
                <a:ahLst/>
                <a:cxnLst/>
                <a:rect l="0" t="0" r="0" b="0"/>
                <a:pathLst>
                  <a:path w="81905" h="81905">
                    <a:moveTo>
                      <a:pt x="0" y="40952"/>
                    </a:moveTo>
                    <a:cubicBezTo>
                      <a:pt x="0" y="18335"/>
                      <a:pt x="18335" y="0"/>
                      <a:pt x="40952" y="0"/>
                    </a:cubicBezTo>
                    <a:cubicBezTo>
                      <a:pt x="63570" y="0"/>
                      <a:pt x="81905" y="18335"/>
                      <a:pt x="81905" y="40952"/>
                    </a:cubicBezTo>
                    <a:cubicBezTo>
                      <a:pt x="81905" y="63570"/>
                      <a:pt x="63570" y="81905"/>
                      <a:pt x="40952" y="81905"/>
                    </a:cubicBezTo>
                    <a:cubicBezTo>
                      <a:pt x="18335" y="81905"/>
                      <a:pt x="0" y="63570"/>
                      <a:pt x="0" y="40952"/>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grpSp>
        <p:grpSp>
          <p:nvGrpSpPr>
            <p:cNvPr id="9" name="Service clients"/>
            <p:cNvGrpSpPr/>
            <p:nvPr/>
          </p:nvGrpSpPr>
          <p:grpSpPr>
            <a:xfrm>
              <a:off x="3258404" y="462930"/>
              <a:ext cx="444484" cy="595666"/>
              <a:chOff x="3258404" y="462930"/>
              <a:chExt cx="444484" cy="595666"/>
            </a:xfrm>
          </p:grpSpPr>
          <p:sp>
            <p:nvSpPr>
              <p:cNvPr id="11" name="Forme libre 10"/>
              <p:cNvSpPr/>
              <p:nvPr/>
            </p:nvSpPr>
            <p:spPr>
              <a:xfrm>
                <a:off x="3525681" y="672354"/>
                <a:ext cx="60071" cy="85170"/>
              </a:xfrm>
              <a:custGeom>
                <a:avLst/>
                <a:gdLst/>
                <a:ahLst/>
                <a:cxnLst/>
                <a:rect l="0" t="0" r="0" b="0"/>
                <a:pathLst>
                  <a:path w="60071" h="85170">
                    <a:moveTo>
                      <a:pt x="0" y="85170"/>
                    </a:moveTo>
                    <a:cubicBezTo>
                      <a:pt x="0" y="85170"/>
                      <a:pt x="6290" y="83129"/>
                      <a:pt x="13608" y="84763"/>
                    </a:cubicBezTo>
                    <a:cubicBezTo>
                      <a:pt x="19021" y="85972"/>
                      <a:pt x="22218" y="75307"/>
                      <a:pt x="31051" y="78720"/>
                    </a:cubicBezTo>
                    <a:cubicBezTo>
                      <a:pt x="38870" y="81742"/>
                      <a:pt x="36104" y="64593"/>
                      <a:pt x="40674" y="66634"/>
                    </a:cubicBezTo>
                    <a:cubicBezTo>
                      <a:pt x="45243" y="68674"/>
                      <a:pt x="49889" y="61321"/>
                      <a:pt x="48874" y="56219"/>
                    </a:cubicBezTo>
                    <a:cubicBezTo>
                      <a:pt x="47858" y="51118"/>
                      <a:pt x="47892" y="51405"/>
                      <a:pt x="52289" y="43670"/>
                    </a:cubicBezTo>
                    <a:cubicBezTo>
                      <a:pt x="56066" y="37025"/>
                      <a:pt x="56405" y="28856"/>
                      <a:pt x="58718" y="26145"/>
                    </a:cubicBezTo>
                    <a:cubicBezTo>
                      <a:pt x="62326" y="21915"/>
                      <a:pt x="57515" y="16597"/>
                      <a:pt x="57515" y="13454"/>
                    </a:cubicBezTo>
                    <a:cubicBezTo>
                      <a:pt x="57515" y="10036"/>
                      <a:pt x="58637" y="10095"/>
                      <a:pt x="55590" y="4994"/>
                    </a:cubicBezTo>
                    <a:cubicBezTo>
                      <a:pt x="52544" y="-107"/>
                      <a:pt x="19287" y="0"/>
                      <a:pt x="19287" y="0"/>
                    </a:cubicBezTo>
                    <a:cubicBezTo>
                      <a:pt x="19287" y="0"/>
                      <a:pt x="4463" y="31369"/>
                      <a:pt x="4987" y="32390"/>
                    </a:cubicBezTo>
                    <a:cubicBezTo>
                      <a:pt x="5479" y="33410"/>
                      <a:pt x="0" y="85170"/>
                      <a:pt x="0" y="85170"/>
                    </a:cubicBezTo>
                    <a:close/>
                  </a:path>
                </a:pathLst>
              </a:custGeom>
              <a:solidFill>
                <a:srgbClr val="783C00"/>
              </a:solidFill>
              <a:ln w="6000" cap="flat">
                <a:noFill/>
                <a:bevel/>
              </a:ln>
            </p:spPr>
            <p:txBody>
              <a:bodyPr/>
              <a:lstStyle/>
              <a:p>
                <a:endParaRPr lang="fr-FR"/>
              </a:p>
            </p:txBody>
          </p:sp>
          <p:sp>
            <p:nvSpPr>
              <p:cNvPr id="12" name="Forme libre 11"/>
              <p:cNvSpPr/>
              <p:nvPr/>
            </p:nvSpPr>
            <p:spPr>
              <a:xfrm>
                <a:off x="3521056" y="788164"/>
                <a:ext cx="22856" cy="25759"/>
              </a:xfrm>
              <a:custGeom>
                <a:avLst/>
                <a:gdLst/>
                <a:ahLst/>
                <a:cxnLst/>
                <a:rect l="0" t="0" r="0" b="0"/>
                <a:pathLst>
                  <a:path w="22856" h="25759">
                    <a:moveTo>
                      <a:pt x="0" y="781"/>
                    </a:moveTo>
                    <a:cubicBezTo>
                      <a:pt x="0" y="2795"/>
                      <a:pt x="13621" y="25759"/>
                      <a:pt x="13621" y="25759"/>
                    </a:cubicBezTo>
                    <a:lnTo>
                      <a:pt x="22856" y="15284"/>
                    </a:lnTo>
                    <a:lnTo>
                      <a:pt x="18031" y="781"/>
                    </a:lnTo>
                    <a:lnTo>
                      <a:pt x="12017" y="0"/>
                    </a:lnTo>
                    <a:lnTo>
                      <a:pt x="0" y="781"/>
                    </a:lnTo>
                    <a:close/>
                  </a:path>
                </a:pathLst>
              </a:custGeom>
              <a:solidFill>
                <a:srgbClr val="BBB4C7"/>
              </a:solidFill>
              <a:ln w="6000" cap="flat">
                <a:noFill/>
                <a:bevel/>
              </a:ln>
            </p:spPr>
            <p:txBody>
              <a:bodyPr/>
              <a:lstStyle/>
              <a:p>
                <a:endParaRPr lang="fr-FR"/>
              </a:p>
            </p:txBody>
          </p:sp>
          <p:sp>
            <p:nvSpPr>
              <p:cNvPr id="13" name="Forme libre 12"/>
              <p:cNvSpPr/>
              <p:nvPr/>
            </p:nvSpPr>
            <p:spPr>
              <a:xfrm>
                <a:off x="3292425" y="658842"/>
                <a:ext cx="19736" cy="81960"/>
              </a:xfrm>
              <a:custGeom>
                <a:avLst/>
                <a:gdLst/>
                <a:ahLst/>
                <a:cxnLst/>
                <a:rect l="0" t="0" r="0" b="0"/>
                <a:pathLst>
                  <a:path w="19736" h="81960">
                    <a:moveTo>
                      <a:pt x="7080" y="0"/>
                    </a:moveTo>
                    <a:cubicBezTo>
                      <a:pt x="7080" y="0"/>
                      <a:pt x="-2143" y="17299"/>
                      <a:pt x="464" y="37241"/>
                    </a:cubicBezTo>
                    <a:cubicBezTo>
                      <a:pt x="3070" y="57183"/>
                      <a:pt x="6077" y="69068"/>
                      <a:pt x="10689" y="75716"/>
                    </a:cubicBezTo>
                    <a:cubicBezTo>
                      <a:pt x="15300" y="82363"/>
                      <a:pt x="19711" y="81960"/>
                      <a:pt x="19711" y="81960"/>
                    </a:cubicBezTo>
                    <a:lnTo>
                      <a:pt x="7080" y="0"/>
                    </a:lnTo>
                    <a:close/>
                  </a:path>
                </a:pathLst>
              </a:custGeom>
              <a:solidFill>
                <a:srgbClr val="000000"/>
              </a:solidFill>
              <a:ln w="6000" cap="flat">
                <a:solidFill>
                  <a:srgbClr val="000000"/>
                </a:solidFill>
                <a:bevel/>
              </a:ln>
            </p:spPr>
            <p:txBody>
              <a:bodyPr/>
              <a:lstStyle/>
              <a:p>
                <a:endParaRPr lang="fr-FR"/>
              </a:p>
            </p:txBody>
          </p:sp>
          <p:sp>
            <p:nvSpPr>
              <p:cNvPr id="14" name="Forme libre 13"/>
              <p:cNvSpPr/>
              <p:nvPr/>
            </p:nvSpPr>
            <p:spPr>
              <a:xfrm>
                <a:off x="3292764" y="500888"/>
                <a:ext cx="231752" cy="319343"/>
              </a:xfrm>
              <a:custGeom>
                <a:avLst/>
                <a:gdLst/>
                <a:ahLst/>
                <a:cxnLst/>
                <a:rect l="0" t="0" r="0" b="0"/>
                <a:pathLst>
                  <a:path w="231752" h="319343">
                    <a:moveTo>
                      <a:pt x="767" y="122337"/>
                    </a:moveTo>
                    <a:cubicBezTo>
                      <a:pt x="767" y="122337"/>
                      <a:pt x="-6451" y="72034"/>
                      <a:pt x="22419" y="33388"/>
                    </a:cubicBezTo>
                    <a:cubicBezTo>
                      <a:pt x="22419" y="33388"/>
                      <a:pt x="46095" y="-1873"/>
                      <a:pt x="88942" y="0"/>
                    </a:cubicBezTo>
                    <a:cubicBezTo>
                      <a:pt x="88942" y="0"/>
                      <a:pt x="114805" y="3868"/>
                      <a:pt x="159088" y="24656"/>
                    </a:cubicBezTo>
                    <a:cubicBezTo>
                      <a:pt x="159088" y="24656"/>
                      <a:pt x="180718" y="35783"/>
                      <a:pt x="188446" y="48828"/>
                    </a:cubicBezTo>
                    <a:cubicBezTo>
                      <a:pt x="188446" y="48828"/>
                      <a:pt x="185537" y="72034"/>
                      <a:pt x="191341" y="82187"/>
                    </a:cubicBezTo>
                    <a:cubicBezTo>
                      <a:pt x="191341" y="82187"/>
                      <a:pt x="201416" y="99591"/>
                      <a:pt x="204784" y="109743"/>
                    </a:cubicBezTo>
                    <a:cubicBezTo>
                      <a:pt x="208152" y="119897"/>
                      <a:pt x="220181" y="131015"/>
                      <a:pt x="231752" y="128114"/>
                    </a:cubicBezTo>
                    <a:cubicBezTo>
                      <a:pt x="231752" y="128114"/>
                      <a:pt x="217775" y="166791"/>
                      <a:pt x="224031" y="190511"/>
                    </a:cubicBezTo>
                    <a:cubicBezTo>
                      <a:pt x="224031" y="190511"/>
                      <a:pt x="218738" y="239310"/>
                      <a:pt x="215370" y="247045"/>
                    </a:cubicBezTo>
                    <a:cubicBezTo>
                      <a:pt x="212001" y="254780"/>
                      <a:pt x="207911" y="264205"/>
                      <a:pt x="188424" y="278952"/>
                    </a:cubicBezTo>
                    <a:cubicBezTo>
                      <a:pt x="168937" y="293698"/>
                      <a:pt x="154742" y="296840"/>
                      <a:pt x="142713" y="304092"/>
                    </a:cubicBezTo>
                    <a:cubicBezTo>
                      <a:pt x="130683" y="311343"/>
                      <a:pt x="97964" y="318595"/>
                      <a:pt x="95076" y="318595"/>
                    </a:cubicBezTo>
                    <a:cubicBezTo>
                      <a:pt x="92190" y="318595"/>
                      <a:pt x="78058" y="320524"/>
                      <a:pt x="71299" y="318071"/>
                    </a:cubicBezTo>
                    <a:cubicBezTo>
                      <a:pt x="65685" y="316661"/>
                      <a:pt x="62076" y="316257"/>
                      <a:pt x="51049" y="307596"/>
                    </a:cubicBezTo>
                    <a:cubicBezTo>
                      <a:pt x="51049" y="307596"/>
                      <a:pt x="34810" y="289466"/>
                      <a:pt x="29196" y="268317"/>
                    </a:cubicBezTo>
                    <a:cubicBezTo>
                      <a:pt x="29196" y="268317"/>
                      <a:pt x="25387" y="250388"/>
                      <a:pt x="16164" y="234072"/>
                    </a:cubicBezTo>
                    <a:cubicBezTo>
                      <a:pt x="6942" y="217755"/>
                      <a:pt x="5739" y="198417"/>
                      <a:pt x="5137" y="186532"/>
                    </a:cubicBezTo>
                    <a:cubicBezTo>
                      <a:pt x="5137" y="186532"/>
                      <a:pt x="5539" y="174446"/>
                      <a:pt x="6541" y="169410"/>
                    </a:cubicBezTo>
                    <a:cubicBezTo>
                      <a:pt x="6541" y="169410"/>
                      <a:pt x="7343" y="157726"/>
                      <a:pt x="6541" y="151481"/>
                    </a:cubicBezTo>
                    <a:cubicBezTo>
                      <a:pt x="6541" y="151481"/>
                      <a:pt x="5939" y="145439"/>
                      <a:pt x="3935" y="141812"/>
                    </a:cubicBezTo>
                    <a:cubicBezTo>
                      <a:pt x="3935" y="141812"/>
                      <a:pt x="1529" y="135367"/>
                      <a:pt x="1529" y="129323"/>
                    </a:cubicBezTo>
                    <a:cubicBezTo>
                      <a:pt x="1529" y="129323"/>
                      <a:pt x="767" y="122804"/>
                      <a:pt x="767" y="122337"/>
                    </a:cubicBezTo>
                    <a:close/>
                  </a:path>
                </a:pathLst>
              </a:custGeom>
              <a:solidFill>
                <a:srgbClr val="F4DECB"/>
              </a:solidFill>
              <a:ln w="6000" cap="flat">
                <a:noFill/>
                <a:bevel/>
              </a:ln>
            </p:spPr>
            <p:txBody>
              <a:bodyPr/>
              <a:lstStyle/>
              <a:p>
                <a:endParaRPr lang="fr-FR"/>
              </a:p>
            </p:txBody>
          </p:sp>
          <p:sp>
            <p:nvSpPr>
              <p:cNvPr id="15" name="Forme libre 14"/>
              <p:cNvSpPr/>
              <p:nvPr/>
            </p:nvSpPr>
            <p:spPr>
              <a:xfrm>
                <a:off x="3288854" y="462930"/>
                <a:ext cx="282200" cy="169699"/>
              </a:xfrm>
              <a:custGeom>
                <a:avLst/>
                <a:gdLst/>
                <a:ahLst/>
                <a:cxnLst/>
                <a:rect l="0" t="0" r="0" b="0"/>
                <a:pathLst>
                  <a:path w="282200" h="169699">
                    <a:moveTo>
                      <a:pt x="4676" y="158217"/>
                    </a:moveTo>
                    <a:cubicBezTo>
                      <a:pt x="4676" y="158217"/>
                      <a:pt x="-3183" y="150965"/>
                      <a:pt x="1428" y="128228"/>
                    </a:cubicBezTo>
                    <a:cubicBezTo>
                      <a:pt x="1428" y="128228"/>
                      <a:pt x="3834" y="111483"/>
                      <a:pt x="3834" y="107656"/>
                    </a:cubicBezTo>
                    <a:cubicBezTo>
                      <a:pt x="3834" y="103829"/>
                      <a:pt x="9648" y="84088"/>
                      <a:pt x="15864" y="73009"/>
                    </a:cubicBezTo>
                    <a:cubicBezTo>
                      <a:pt x="15864" y="73009"/>
                      <a:pt x="28896" y="45815"/>
                      <a:pt x="41727" y="35944"/>
                    </a:cubicBezTo>
                    <a:cubicBezTo>
                      <a:pt x="54558" y="26074"/>
                      <a:pt x="68292" y="16505"/>
                      <a:pt x="68993" y="15800"/>
                    </a:cubicBezTo>
                    <a:cubicBezTo>
                      <a:pt x="69695" y="15095"/>
                      <a:pt x="91247" y="3513"/>
                      <a:pt x="99267" y="1700"/>
                    </a:cubicBezTo>
                    <a:cubicBezTo>
                      <a:pt x="107286" y="0"/>
                      <a:pt x="108289" y="1700"/>
                      <a:pt x="108289" y="1700"/>
                    </a:cubicBezTo>
                    <a:cubicBezTo>
                      <a:pt x="108289" y="1700"/>
                      <a:pt x="117912" y="-1322"/>
                      <a:pt x="124729" y="692"/>
                    </a:cubicBezTo>
                    <a:cubicBezTo>
                      <a:pt x="124729" y="692"/>
                      <a:pt x="129240" y="793"/>
                      <a:pt x="131946" y="5728"/>
                    </a:cubicBezTo>
                    <a:cubicBezTo>
                      <a:pt x="131946" y="5728"/>
                      <a:pt x="141570" y="4520"/>
                      <a:pt x="143775" y="5124"/>
                    </a:cubicBezTo>
                    <a:cubicBezTo>
                      <a:pt x="145980" y="5728"/>
                      <a:pt x="153398" y="5728"/>
                      <a:pt x="156005" y="5728"/>
                    </a:cubicBezTo>
                    <a:cubicBezTo>
                      <a:pt x="158611" y="5728"/>
                      <a:pt x="173046" y="8146"/>
                      <a:pt x="178861" y="9757"/>
                    </a:cubicBezTo>
                    <a:cubicBezTo>
                      <a:pt x="178861" y="9757"/>
                      <a:pt x="202117" y="14592"/>
                      <a:pt x="216953" y="24462"/>
                    </a:cubicBezTo>
                    <a:cubicBezTo>
                      <a:pt x="231790" y="34333"/>
                      <a:pt x="252941" y="58203"/>
                      <a:pt x="253844" y="60318"/>
                    </a:cubicBezTo>
                    <a:cubicBezTo>
                      <a:pt x="254746" y="62433"/>
                      <a:pt x="267276" y="78447"/>
                      <a:pt x="277914" y="113497"/>
                    </a:cubicBezTo>
                    <a:cubicBezTo>
                      <a:pt x="277914" y="113497"/>
                      <a:pt x="283916" y="135858"/>
                      <a:pt x="281711" y="148750"/>
                    </a:cubicBezTo>
                    <a:cubicBezTo>
                      <a:pt x="281711" y="149757"/>
                      <a:pt x="278504" y="158217"/>
                      <a:pt x="278102" y="160232"/>
                    </a:cubicBezTo>
                    <a:cubicBezTo>
                      <a:pt x="277701" y="162246"/>
                      <a:pt x="276098" y="167282"/>
                      <a:pt x="276900" y="169699"/>
                    </a:cubicBezTo>
                    <a:cubicBezTo>
                      <a:pt x="276900" y="169699"/>
                      <a:pt x="263667" y="144922"/>
                      <a:pt x="234997" y="166275"/>
                    </a:cubicBezTo>
                    <a:cubicBezTo>
                      <a:pt x="234997" y="166275"/>
                      <a:pt x="220763" y="170505"/>
                      <a:pt x="210137" y="150764"/>
                    </a:cubicBezTo>
                    <a:cubicBezTo>
                      <a:pt x="210137" y="150764"/>
                      <a:pt x="199110" y="127598"/>
                      <a:pt x="195100" y="121958"/>
                    </a:cubicBezTo>
                    <a:cubicBezTo>
                      <a:pt x="191091" y="116317"/>
                      <a:pt x="190868" y="106046"/>
                      <a:pt x="189487" y="93555"/>
                    </a:cubicBezTo>
                    <a:cubicBezTo>
                      <a:pt x="188284" y="82677"/>
                      <a:pt x="185677" y="80663"/>
                      <a:pt x="181267" y="75426"/>
                    </a:cubicBezTo>
                    <a:cubicBezTo>
                      <a:pt x="176855" y="70189"/>
                      <a:pt x="156406" y="57699"/>
                      <a:pt x="147183" y="55685"/>
                    </a:cubicBezTo>
                    <a:cubicBezTo>
                      <a:pt x="127135" y="51858"/>
                      <a:pt x="124127" y="51253"/>
                      <a:pt x="100670" y="42188"/>
                    </a:cubicBezTo>
                    <a:cubicBezTo>
                      <a:pt x="75409" y="46419"/>
                      <a:pt x="91648" y="44606"/>
                      <a:pt x="54758" y="51052"/>
                    </a:cubicBezTo>
                    <a:cubicBezTo>
                      <a:pt x="47936" y="52244"/>
                      <a:pt x="33106" y="62534"/>
                      <a:pt x="25688" y="72807"/>
                    </a:cubicBezTo>
                    <a:cubicBezTo>
                      <a:pt x="18270" y="83081"/>
                      <a:pt x="10450" y="97786"/>
                      <a:pt x="8245" y="110477"/>
                    </a:cubicBezTo>
                    <a:cubicBezTo>
                      <a:pt x="6040" y="123167"/>
                      <a:pt x="4035" y="132231"/>
                      <a:pt x="4035" y="141498"/>
                    </a:cubicBezTo>
                    <a:cubicBezTo>
                      <a:pt x="4035" y="150764"/>
                      <a:pt x="4676" y="158620"/>
                      <a:pt x="4676" y="158217"/>
                    </a:cubicBezTo>
                    <a:close/>
                  </a:path>
                </a:pathLst>
              </a:custGeom>
              <a:solidFill>
                <a:srgbClr val="864300"/>
              </a:solidFill>
              <a:ln w="6000" cap="flat">
                <a:noFill/>
                <a:bevel/>
              </a:ln>
            </p:spPr>
            <p:txBody>
              <a:bodyPr/>
              <a:lstStyle/>
              <a:p>
                <a:endParaRPr lang="fr-FR"/>
              </a:p>
            </p:txBody>
          </p:sp>
          <p:sp>
            <p:nvSpPr>
              <p:cNvPr id="16" name="Forme libre 15"/>
              <p:cNvSpPr/>
              <p:nvPr/>
            </p:nvSpPr>
            <p:spPr>
              <a:xfrm>
                <a:off x="3258404" y="951518"/>
                <a:ext cx="74394" cy="106171"/>
              </a:xfrm>
              <a:custGeom>
                <a:avLst/>
                <a:gdLst/>
                <a:ahLst/>
                <a:cxnLst/>
                <a:rect l="0" t="0" r="0" b="0"/>
                <a:pathLst>
                  <a:path w="74394" h="106171">
                    <a:moveTo>
                      <a:pt x="65961" y="0"/>
                    </a:moveTo>
                    <a:cubicBezTo>
                      <a:pt x="65961" y="0"/>
                      <a:pt x="72677" y="14189"/>
                      <a:pt x="74394" y="15901"/>
                    </a:cubicBezTo>
                    <a:cubicBezTo>
                      <a:pt x="74783" y="15901"/>
                      <a:pt x="59144" y="39067"/>
                      <a:pt x="57941" y="41685"/>
                    </a:cubicBezTo>
                    <a:cubicBezTo>
                      <a:pt x="56739" y="44304"/>
                      <a:pt x="52929" y="54376"/>
                      <a:pt x="52528" y="60621"/>
                    </a:cubicBezTo>
                    <a:cubicBezTo>
                      <a:pt x="52528" y="60621"/>
                      <a:pt x="50323" y="72908"/>
                      <a:pt x="50323" y="74117"/>
                    </a:cubicBezTo>
                    <a:cubicBezTo>
                      <a:pt x="50323" y="75326"/>
                      <a:pt x="51325" y="81167"/>
                      <a:pt x="48343" y="89250"/>
                    </a:cubicBezTo>
                    <a:cubicBezTo>
                      <a:pt x="48343" y="89250"/>
                      <a:pt x="45336" y="100707"/>
                      <a:pt x="45336" y="106171"/>
                    </a:cubicBezTo>
                    <a:lnTo>
                      <a:pt x="0" y="106171"/>
                    </a:lnTo>
                    <a:cubicBezTo>
                      <a:pt x="0" y="106171"/>
                      <a:pt x="33883" y="65657"/>
                      <a:pt x="35286" y="63239"/>
                    </a:cubicBezTo>
                    <a:cubicBezTo>
                      <a:pt x="36690" y="60822"/>
                      <a:pt x="64558" y="6660"/>
                      <a:pt x="65961" y="0"/>
                    </a:cubicBezTo>
                    <a:close/>
                  </a:path>
                </a:pathLst>
              </a:custGeom>
              <a:solidFill>
                <a:srgbClr val="EDEBF0"/>
              </a:solidFill>
              <a:ln w="6000" cap="flat">
                <a:noFill/>
                <a:bevel/>
              </a:ln>
            </p:spPr>
            <p:txBody>
              <a:bodyPr/>
              <a:lstStyle/>
              <a:p>
                <a:endParaRPr lang="fr-FR"/>
              </a:p>
            </p:txBody>
          </p:sp>
          <p:sp>
            <p:nvSpPr>
              <p:cNvPr id="17" name="Forme libre 16"/>
              <p:cNvSpPr/>
              <p:nvPr/>
            </p:nvSpPr>
            <p:spPr>
              <a:xfrm>
                <a:off x="3352835" y="860870"/>
                <a:ext cx="350053" cy="196818"/>
              </a:xfrm>
              <a:custGeom>
                <a:avLst/>
                <a:gdLst/>
                <a:ahLst/>
                <a:cxnLst/>
                <a:rect l="0" t="0" r="0" b="0"/>
                <a:pathLst>
                  <a:path w="350053" h="196818">
                    <a:moveTo>
                      <a:pt x="0" y="196818"/>
                    </a:moveTo>
                    <a:lnTo>
                      <a:pt x="283772" y="196818"/>
                    </a:lnTo>
                    <a:lnTo>
                      <a:pt x="350053" y="196592"/>
                    </a:lnTo>
                    <a:cubicBezTo>
                      <a:pt x="350053" y="196591"/>
                      <a:pt x="347647" y="175078"/>
                      <a:pt x="347046" y="154290"/>
                    </a:cubicBezTo>
                    <a:cubicBezTo>
                      <a:pt x="346354" y="127997"/>
                      <a:pt x="321183" y="82980"/>
                      <a:pt x="312762" y="73916"/>
                    </a:cubicBezTo>
                    <a:cubicBezTo>
                      <a:pt x="302479" y="62846"/>
                      <a:pt x="285245" y="54819"/>
                      <a:pt x="285245" y="54819"/>
                    </a:cubicBezTo>
                    <a:cubicBezTo>
                      <a:pt x="285245" y="54819"/>
                      <a:pt x="274068" y="45915"/>
                      <a:pt x="269256" y="44102"/>
                    </a:cubicBezTo>
                    <a:cubicBezTo>
                      <a:pt x="264444" y="42290"/>
                      <a:pt x="260836" y="37052"/>
                      <a:pt x="255423" y="34433"/>
                    </a:cubicBezTo>
                    <a:cubicBezTo>
                      <a:pt x="250009" y="31815"/>
                      <a:pt x="243995" y="24764"/>
                      <a:pt x="241989" y="22750"/>
                    </a:cubicBezTo>
                    <a:cubicBezTo>
                      <a:pt x="239985" y="20736"/>
                      <a:pt x="236376" y="17714"/>
                      <a:pt x="232566" y="15699"/>
                    </a:cubicBezTo>
                    <a:cubicBezTo>
                      <a:pt x="228757" y="13685"/>
                      <a:pt x="227154" y="12879"/>
                      <a:pt x="225951" y="10663"/>
                    </a:cubicBezTo>
                    <a:cubicBezTo>
                      <a:pt x="224748" y="8448"/>
                      <a:pt x="222743" y="5628"/>
                      <a:pt x="222743" y="4016"/>
                    </a:cubicBezTo>
                    <a:cubicBezTo>
                      <a:pt x="222743" y="2405"/>
                      <a:pt x="223946" y="2203"/>
                      <a:pt x="221741" y="1196"/>
                    </a:cubicBezTo>
                    <a:cubicBezTo>
                      <a:pt x="219535" y="0"/>
                      <a:pt x="216528" y="0"/>
                      <a:pt x="216528" y="0"/>
                    </a:cubicBezTo>
                    <a:lnTo>
                      <a:pt x="114880" y="91239"/>
                    </a:lnTo>
                    <a:lnTo>
                      <a:pt x="93227" y="104937"/>
                    </a:lnTo>
                    <a:lnTo>
                      <a:pt x="37090" y="163757"/>
                    </a:lnTo>
                    <a:lnTo>
                      <a:pt x="0" y="196818"/>
                    </a:lnTo>
                    <a:close/>
                  </a:path>
                </a:pathLst>
              </a:custGeom>
              <a:solidFill>
                <a:srgbClr val="EDEBF0"/>
              </a:solidFill>
              <a:ln w="6000" cap="flat">
                <a:noFill/>
                <a:bevel/>
              </a:ln>
            </p:spPr>
            <p:txBody>
              <a:bodyPr/>
              <a:lstStyle/>
              <a:p>
                <a:endParaRPr lang="fr-FR"/>
              </a:p>
            </p:txBody>
          </p:sp>
          <p:sp>
            <p:nvSpPr>
              <p:cNvPr id="18" name="Forme libre 17"/>
              <p:cNvSpPr/>
              <p:nvPr/>
            </p:nvSpPr>
            <p:spPr>
              <a:xfrm>
                <a:off x="3385314" y="902153"/>
                <a:ext cx="12819" cy="20849"/>
              </a:xfrm>
              <a:custGeom>
                <a:avLst/>
                <a:gdLst/>
                <a:ahLst/>
                <a:cxnLst/>
                <a:rect l="0" t="0" r="0" b="0"/>
                <a:pathLst>
                  <a:path w="12819" h="20849">
                    <a:moveTo>
                      <a:pt x="12029" y="0"/>
                    </a:moveTo>
                    <a:cubicBezTo>
                      <a:pt x="12029" y="0"/>
                      <a:pt x="17442" y="12086"/>
                      <a:pt x="0" y="20849"/>
                    </a:cubicBezTo>
                    <a:cubicBezTo>
                      <a:pt x="0" y="20849"/>
                      <a:pt x="11954" y="3928"/>
                      <a:pt x="12029" y="0"/>
                    </a:cubicBezTo>
                    <a:close/>
                  </a:path>
                </a:pathLst>
              </a:custGeom>
              <a:solidFill>
                <a:srgbClr val="E5AB9B"/>
              </a:solidFill>
              <a:ln w="6000" cap="flat">
                <a:noFill/>
                <a:bevel/>
              </a:ln>
            </p:spPr>
            <p:txBody>
              <a:bodyPr/>
              <a:lstStyle/>
              <a:p>
                <a:endParaRPr lang="fr-FR"/>
              </a:p>
            </p:txBody>
          </p:sp>
          <p:sp>
            <p:nvSpPr>
              <p:cNvPr id="19" name="Forme libre 18"/>
              <p:cNvSpPr/>
              <p:nvPr/>
            </p:nvSpPr>
            <p:spPr>
              <a:xfrm>
                <a:off x="3353849" y="963000"/>
                <a:ext cx="197694" cy="95066"/>
              </a:xfrm>
              <a:custGeom>
                <a:avLst/>
                <a:gdLst/>
                <a:ahLst/>
                <a:cxnLst/>
                <a:rect l="0" t="0" r="0" b="0"/>
                <a:pathLst>
                  <a:path w="197694" h="95066">
                    <a:moveTo>
                      <a:pt x="0" y="95066"/>
                    </a:moveTo>
                    <a:cubicBezTo>
                      <a:pt x="1391" y="95066"/>
                      <a:pt x="10112" y="95066"/>
                      <a:pt x="10112" y="95066"/>
                    </a:cubicBezTo>
                    <a:cubicBezTo>
                      <a:pt x="10112" y="95066"/>
                      <a:pt x="19435" y="88721"/>
                      <a:pt x="25450" y="88721"/>
                    </a:cubicBezTo>
                    <a:cubicBezTo>
                      <a:pt x="31464" y="88721"/>
                      <a:pt x="36276" y="85699"/>
                      <a:pt x="41088" y="80865"/>
                    </a:cubicBezTo>
                    <a:cubicBezTo>
                      <a:pt x="45899" y="76030"/>
                      <a:pt x="53718" y="65153"/>
                      <a:pt x="60334" y="63642"/>
                    </a:cubicBezTo>
                    <a:cubicBezTo>
                      <a:pt x="66951" y="62131"/>
                      <a:pt x="72424" y="61527"/>
                      <a:pt x="73928" y="52764"/>
                    </a:cubicBezTo>
                    <a:cubicBezTo>
                      <a:pt x="75431" y="44002"/>
                      <a:pt x="75271" y="38865"/>
                      <a:pt x="83391" y="35843"/>
                    </a:cubicBezTo>
                    <a:cubicBezTo>
                      <a:pt x="91510" y="32822"/>
                      <a:pt x="88663" y="29941"/>
                      <a:pt x="90769" y="23596"/>
                    </a:cubicBezTo>
                    <a:cubicBezTo>
                      <a:pt x="92874" y="17251"/>
                      <a:pt x="92513" y="13182"/>
                      <a:pt x="97926" y="13182"/>
                    </a:cubicBezTo>
                    <a:cubicBezTo>
                      <a:pt x="103339" y="13182"/>
                      <a:pt x="116872" y="23153"/>
                      <a:pt x="121684" y="25570"/>
                    </a:cubicBezTo>
                    <a:cubicBezTo>
                      <a:pt x="126496" y="27987"/>
                      <a:pt x="163786" y="49743"/>
                      <a:pt x="167696" y="51254"/>
                    </a:cubicBezTo>
                    <a:cubicBezTo>
                      <a:pt x="171606" y="52764"/>
                      <a:pt x="187845" y="61527"/>
                      <a:pt x="189048" y="66664"/>
                    </a:cubicBezTo>
                    <a:cubicBezTo>
                      <a:pt x="190251" y="71800"/>
                      <a:pt x="195664" y="71498"/>
                      <a:pt x="197168" y="66059"/>
                    </a:cubicBezTo>
                    <a:cubicBezTo>
                      <a:pt x="198671" y="60620"/>
                      <a:pt x="196566" y="51858"/>
                      <a:pt x="196566" y="49441"/>
                    </a:cubicBezTo>
                    <a:cubicBezTo>
                      <a:pt x="196566" y="47023"/>
                      <a:pt x="170804" y="22549"/>
                      <a:pt x="170804" y="22549"/>
                    </a:cubicBezTo>
                    <a:lnTo>
                      <a:pt x="107249" y="3815"/>
                    </a:lnTo>
                    <a:lnTo>
                      <a:pt x="92212" y="0"/>
                    </a:lnTo>
                    <a:lnTo>
                      <a:pt x="85822" y="12074"/>
                    </a:lnTo>
                    <a:lnTo>
                      <a:pt x="59182" y="45764"/>
                    </a:lnTo>
                    <a:lnTo>
                      <a:pt x="9210" y="83383"/>
                    </a:lnTo>
                    <a:lnTo>
                      <a:pt x="0" y="95066"/>
                    </a:lnTo>
                    <a:close/>
                  </a:path>
                </a:pathLst>
              </a:custGeom>
              <a:solidFill>
                <a:srgbClr val="DFDCE5"/>
              </a:solidFill>
              <a:ln w="6000" cap="flat">
                <a:noFill/>
                <a:bevel/>
              </a:ln>
            </p:spPr>
            <p:txBody>
              <a:bodyPr/>
              <a:lstStyle/>
              <a:p>
                <a:endParaRPr lang="fr-FR"/>
              </a:p>
            </p:txBody>
          </p:sp>
          <p:sp>
            <p:nvSpPr>
              <p:cNvPr id="20" name="Forme libre 19"/>
              <p:cNvSpPr/>
              <p:nvPr/>
            </p:nvSpPr>
            <p:spPr>
              <a:xfrm>
                <a:off x="3335392" y="695893"/>
                <a:ext cx="199687" cy="362173"/>
              </a:xfrm>
              <a:custGeom>
                <a:avLst/>
                <a:gdLst/>
                <a:ahLst/>
                <a:cxnLst/>
                <a:rect l="0" t="0" r="0" b="0"/>
                <a:pathLst>
                  <a:path w="199687" h="362173">
                    <a:moveTo>
                      <a:pt x="51325" y="123620"/>
                    </a:moveTo>
                    <a:cubicBezTo>
                      <a:pt x="51325" y="123620"/>
                      <a:pt x="54934" y="126087"/>
                      <a:pt x="56939" y="143411"/>
                    </a:cubicBezTo>
                    <a:cubicBezTo>
                      <a:pt x="56939" y="143411"/>
                      <a:pt x="58543" y="178864"/>
                      <a:pt x="60948" y="197800"/>
                    </a:cubicBezTo>
                    <a:cubicBezTo>
                      <a:pt x="60948" y="197800"/>
                      <a:pt x="62954" y="205858"/>
                      <a:pt x="60948" y="209509"/>
                    </a:cubicBezTo>
                    <a:cubicBezTo>
                      <a:pt x="60948" y="209509"/>
                      <a:pt x="46513" y="235670"/>
                      <a:pt x="36890" y="240933"/>
                    </a:cubicBezTo>
                    <a:cubicBezTo>
                      <a:pt x="36890" y="240933"/>
                      <a:pt x="23658" y="263469"/>
                      <a:pt x="23658" y="271526"/>
                    </a:cubicBezTo>
                    <a:cubicBezTo>
                      <a:pt x="23658" y="279583"/>
                      <a:pt x="17643" y="306577"/>
                      <a:pt x="16039" y="308993"/>
                    </a:cubicBezTo>
                    <a:cubicBezTo>
                      <a:pt x="14435" y="311411"/>
                      <a:pt x="12430" y="319468"/>
                      <a:pt x="12430" y="322289"/>
                    </a:cubicBezTo>
                    <a:cubicBezTo>
                      <a:pt x="12430" y="325109"/>
                      <a:pt x="12831" y="329540"/>
                      <a:pt x="10024" y="333569"/>
                    </a:cubicBezTo>
                    <a:cubicBezTo>
                      <a:pt x="7217" y="337598"/>
                      <a:pt x="0" y="362173"/>
                      <a:pt x="0" y="362173"/>
                    </a:cubicBezTo>
                    <a:lnTo>
                      <a:pt x="10024" y="362173"/>
                    </a:lnTo>
                    <a:lnTo>
                      <a:pt x="31878" y="341828"/>
                    </a:lnTo>
                    <a:cubicBezTo>
                      <a:pt x="31878" y="341828"/>
                      <a:pt x="39897" y="328936"/>
                      <a:pt x="43706" y="326720"/>
                    </a:cubicBezTo>
                    <a:cubicBezTo>
                      <a:pt x="47516" y="324505"/>
                      <a:pt x="61350" y="311411"/>
                      <a:pt x="63755" y="310203"/>
                    </a:cubicBezTo>
                    <a:cubicBezTo>
                      <a:pt x="66161" y="308993"/>
                      <a:pt x="94430" y="288648"/>
                      <a:pt x="95833" y="287238"/>
                    </a:cubicBezTo>
                    <a:cubicBezTo>
                      <a:pt x="97237" y="285828"/>
                      <a:pt x="104279" y="275555"/>
                      <a:pt x="104279" y="271526"/>
                    </a:cubicBezTo>
                    <a:cubicBezTo>
                      <a:pt x="104279" y="271526"/>
                      <a:pt x="129115" y="244534"/>
                      <a:pt x="129115" y="242116"/>
                    </a:cubicBezTo>
                    <a:cubicBezTo>
                      <a:pt x="129115" y="239699"/>
                      <a:pt x="151168" y="207066"/>
                      <a:pt x="153575" y="202634"/>
                    </a:cubicBezTo>
                    <a:cubicBezTo>
                      <a:pt x="155980" y="198203"/>
                      <a:pt x="172420" y="160735"/>
                      <a:pt x="178034" y="155094"/>
                    </a:cubicBezTo>
                    <a:cubicBezTo>
                      <a:pt x="178034" y="155094"/>
                      <a:pt x="194474" y="127699"/>
                      <a:pt x="195677" y="125685"/>
                    </a:cubicBezTo>
                    <a:cubicBezTo>
                      <a:pt x="196880" y="123670"/>
                      <a:pt x="199687" y="116418"/>
                      <a:pt x="199687" y="116418"/>
                    </a:cubicBezTo>
                    <a:cubicBezTo>
                      <a:pt x="199687" y="116418"/>
                      <a:pt x="195276" y="101512"/>
                      <a:pt x="193271" y="78951"/>
                    </a:cubicBezTo>
                    <a:cubicBezTo>
                      <a:pt x="191266" y="56390"/>
                      <a:pt x="195677" y="24966"/>
                      <a:pt x="196479" y="24588"/>
                    </a:cubicBezTo>
                    <a:cubicBezTo>
                      <a:pt x="196479" y="24588"/>
                      <a:pt x="189662" y="20937"/>
                      <a:pt x="189662" y="18923"/>
                    </a:cubicBezTo>
                    <a:cubicBezTo>
                      <a:pt x="189662" y="18923"/>
                      <a:pt x="179237" y="6433"/>
                      <a:pt x="180841" y="0"/>
                    </a:cubicBezTo>
                    <a:cubicBezTo>
                      <a:pt x="180841" y="0"/>
                      <a:pt x="172600" y="42711"/>
                      <a:pt x="171217" y="47124"/>
                    </a:cubicBezTo>
                    <a:cubicBezTo>
                      <a:pt x="169834" y="51536"/>
                      <a:pt x="165283" y="62313"/>
                      <a:pt x="152351" y="73492"/>
                    </a:cubicBezTo>
                    <a:cubicBezTo>
                      <a:pt x="139420" y="84672"/>
                      <a:pt x="128232" y="91924"/>
                      <a:pt x="119812" y="95549"/>
                    </a:cubicBezTo>
                    <a:cubicBezTo>
                      <a:pt x="111391" y="99176"/>
                      <a:pt x="107903" y="101533"/>
                      <a:pt x="102490" y="104252"/>
                    </a:cubicBezTo>
                    <a:cubicBezTo>
                      <a:pt x="97077" y="106972"/>
                      <a:pt x="69870" y="121656"/>
                      <a:pt x="51325" y="123620"/>
                    </a:cubicBezTo>
                    <a:close/>
                  </a:path>
                </a:pathLst>
              </a:custGeom>
              <a:solidFill>
                <a:srgbClr val="F0D6C2"/>
              </a:solidFill>
              <a:ln w="6000" cap="flat">
                <a:noFill/>
                <a:bevel/>
              </a:ln>
            </p:spPr>
            <p:txBody>
              <a:bodyPr/>
              <a:lstStyle/>
              <a:p>
                <a:endParaRPr lang="fr-FR"/>
              </a:p>
            </p:txBody>
          </p:sp>
          <p:sp>
            <p:nvSpPr>
              <p:cNvPr id="21" name="Forme libre 20"/>
              <p:cNvSpPr/>
              <p:nvPr/>
            </p:nvSpPr>
            <p:spPr>
              <a:xfrm>
                <a:off x="3385940" y="697820"/>
                <a:ext cx="148186" cy="134649"/>
              </a:xfrm>
              <a:custGeom>
                <a:avLst/>
                <a:gdLst/>
                <a:ahLst/>
                <a:cxnLst/>
                <a:rect l="0" t="0" r="0" b="0"/>
                <a:pathLst>
                  <a:path w="148186" h="134649">
                    <a:moveTo>
                      <a:pt x="0" y="121694"/>
                    </a:moveTo>
                    <a:cubicBezTo>
                      <a:pt x="0" y="121694"/>
                      <a:pt x="17939" y="118440"/>
                      <a:pt x="24515" y="114734"/>
                    </a:cubicBezTo>
                    <a:cubicBezTo>
                      <a:pt x="31091" y="111028"/>
                      <a:pt x="49535" y="103131"/>
                      <a:pt x="51140" y="102325"/>
                    </a:cubicBezTo>
                    <a:cubicBezTo>
                      <a:pt x="52744" y="101520"/>
                      <a:pt x="70226" y="92818"/>
                      <a:pt x="71509" y="92334"/>
                    </a:cubicBezTo>
                    <a:cubicBezTo>
                      <a:pt x="72792" y="91851"/>
                      <a:pt x="93002" y="78636"/>
                      <a:pt x="94766" y="76864"/>
                    </a:cubicBezTo>
                    <a:cubicBezTo>
                      <a:pt x="96530" y="75091"/>
                      <a:pt x="109843" y="64777"/>
                      <a:pt x="115617" y="55108"/>
                    </a:cubicBezTo>
                    <a:cubicBezTo>
                      <a:pt x="121391" y="45439"/>
                      <a:pt x="121872" y="37704"/>
                      <a:pt x="122513" y="34642"/>
                    </a:cubicBezTo>
                    <a:cubicBezTo>
                      <a:pt x="123155" y="31580"/>
                      <a:pt x="128929" y="2090"/>
                      <a:pt x="129578" y="0"/>
                    </a:cubicBezTo>
                    <a:lnTo>
                      <a:pt x="146119" y="21428"/>
                    </a:lnTo>
                    <a:cubicBezTo>
                      <a:pt x="144487" y="23040"/>
                      <a:pt x="141760" y="45439"/>
                      <a:pt x="141760" y="49468"/>
                    </a:cubicBezTo>
                    <a:cubicBezTo>
                      <a:pt x="141760" y="53497"/>
                      <a:pt x="140638" y="83632"/>
                      <a:pt x="144487" y="95396"/>
                    </a:cubicBezTo>
                    <a:cubicBezTo>
                      <a:pt x="144487" y="95396"/>
                      <a:pt x="147374" y="111672"/>
                      <a:pt x="148186" y="113928"/>
                    </a:cubicBezTo>
                    <a:cubicBezTo>
                      <a:pt x="148186" y="113928"/>
                      <a:pt x="141480" y="130406"/>
                      <a:pt x="138071" y="134233"/>
                    </a:cubicBezTo>
                    <a:cubicBezTo>
                      <a:pt x="134663" y="138062"/>
                      <a:pt x="145530" y="115298"/>
                      <a:pt x="129891" y="72593"/>
                    </a:cubicBezTo>
                    <a:cubicBezTo>
                      <a:pt x="129891" y="72593"/>
                      <a:pt x="126283" y="72996"/>
                      <a:pt x="121872" y="77025"/>
                    </a:cubicBezTo>
                    <a:cubicBezTo>
                      <a:pt x="117547" y="80975"/>
                      <a:pt x="117958" y="82665"/>
                      <a:pt x="97813" y="95154"/>
                    </a:cubicBezTo>
                    <a:cubicBezTo>
                      <a:pt x="78967" y="106838"/>
                      <a:pt x="75359" y="108046"/>
                      <a:pt x="49496" y="117111"/>
                    </a:cubicBezTo>
                    <a:cubicBezTo>
                      <a:pt x="34619" y="116829"/>
                      <a:pt x="6992" y="120636"/>
                      <a:pt x="0" y="121694"/>
                    </a:cubicBezTo>
                    <a:close/>
                  </a:path>
                </a:pathLst>
              </a:custGeom>
              <a:solidFill>
                <a:srgbClr val="ECCAB4"/>
              </a:solidFill>
              <a:ln w="6000" cap="flat">
                <a:noFill/>
                <a:bevel/>
              </a:ln>
            </p:spPr>
            <p:txBody>
              <a:bodyPr/>
              <a:lstStyle/>
              <a:p>
                <a:endParaRPr lang="fr-FR"/>
              </a:p>
            </p:txBody>
          </p:sp>
          <p:sp>
            <p:nvSpPr>
              <p:cNvPr id="22" name="Forme libre 21"/>
              <p:cNvSpPr/>
              <p:nvPr/>
            </p:nvSpPr>
            <p:spPr>
              <a:xfrm>
                <a:off x="3413094" y="931856"/>
                <a:ext cx="61650" cy="14844"/>
              </a:xfrm>
              <a:custGeom>
                <a:avLst/>
                <a:gdLst/>
                <a:ahLst/>
                <a:cxnLst/>
                <a:rect l="0" t="0" r="0" b="0"/>
                <a:pathLst>
                  <a:path w="61650" h="14844">
                    <a:moveTo>
                      <a:pt x="0" y="9971"/>
                    </a:moveTo>
                    <a:cubicBezTo>
                      <a:pt x="0" y="9971"/>
                      <a:pt x="9029" y="2931"/>
                      <a:pt x="22863" y="4139"/>
                    </a:cubicBezTo>
                    <a:cubicBezTo>
                      <a:pt x="36696" y="5348"/>
                      <a:pt x="45478" y="5590"/>
                      <a:pt x="57507" y="755"/>
                    </a:cubicBezTo>
                    <a:cubicBezTo>
                      <a:pt x="69537" y="-4079"/>
                      <a:pt x="51375" y="15410"/>
                      <a:pt x="51375" y="14806"/>
                    </a:cubicBezTo>
                    <a:cubicBezTo>
                      <a:pt x="51375" y="14806"/>
                      <a:pt x="12631" y="15410"/>
                      <a:pt x="0" y="9971"/>
                    </a:cubicBezTo>
                    <a:close/>
                  </a:path>
                </a:pathLst>
              </a:custGeom>
              <a:solidFill>
                <a:srgbClr val="ECCAB4"/>
              </a:solidFill>
              <a:ln w="6000" cap="flat">
                <a:noFill/>
                <a:bevel/>
              </a:ln>
            </p:spPr>
            <p:txBody>
              <a:bodyPr/>
              <a:lstStyle/>
              <a:p>
                <a:endParaRPr lang="fr-FR"/>
              </a:p>
            </p:txBody>
          </p:sp>
          <p:sp>
            <p:nvSpPr>
              <p:cNvPr id="23" name="Forme libre 22"/>
              <p:cNvSpPr/>
              <p:nvPr/>
            </p:nvSpPr>
            <p:spPr>
              <a:xfrm>
                <a:off x="3375126" y="926137"/>
                <a:ext cx="24622" cy="10500"/>
              </a:xfrm>
              <a:custGeom>
                <a:avLst/>
                <a:gdLst/>
                <a:ahLst/>
                <a:cxnLst/>
                <a:rect l="0" t="0" r="0" b="0"/>
                <a:pathLst>
                  <a:path w="24622" h="10500">
                    <a:moveTo>
                      <a:pt x="7381" y="-13"/>
                    </a:moveTo>
                    <a:cubicBezTo>
                      <a:pt x="8583" y="-13"/>
                      <a:pt x="19209" y="9254"/>
                      <a:pt x="24622" y="10462"/>
                    </a:cubicBezTo>
                    <a:cubicBezTo>
                      <a:pt x="24622" y="10462"/>
                      <a:pt x="7481" y="11066"/>
                      <a:pt x="1767" y="7441"/>
                    </a:cubicBezTo>
                    <a:cubicBezTo>
                      <a:pt x="-3947" y="3815"/>
                      <a:pt x="5576" y="-13"/>
                      <a:pt x="7381" y="-13"/>
                    </a:cubicBezTo>
                    <a:close/>
                  </a:path>
                </a:pathLst>
              </a:custGeom>
              <a:solidFill>
                <a:srgbClr val="ECCAB4"/>
              </a:solidFill>
              <a:ln w="6000" cap="flat">
                <a:noFill/>
                <a:bevel/>
              </a:ln>
            </p:spPr>
            <p:txBody>
              <a:bodyPr/>
              <a:lstStyle/>
              <a:p>
                <a:endParaRPr lang="fr-FR"/>
              </a:p>
            </p:txBody>
          </p:sp>
          <p:sp>
            <p:nvSpPr>
              <p:cNvPr id="24" name="Forme libre 23"/>
              <p:cNvSpPr/>
              <p:nvPr/>
            </p:nvSpPr>
            <p:spPr>
              <a:xfrm>
                <a:off x="3345430" y="786729"/>
                <a:ext cx="231263" cy="271338"/>
              </a:xfrm>
              <a:custGeom>
                <a:avLst/>
                <a:gdLst/>
                <a:ahLst/>
                <a:cxnLst/>
                <a:rect l="0" t="0" r="0" b="0"/>
                <a:pathLst>
                  <a:path w="231263" h="271338">
                    <a:moveTo>
                      <a:pt x="0" y="271338"/>
                    </a:moveTo>
                    <a:lnTo>
                      <a:pt x="21841" y="250993"/>
                    </a:lnTo>
                    <a:cubicBezTo>
                      <a:pt x="21841" y="250993"/>
                      <a:pt x="31464" y="237295"/>
                      <a:pt x="32868" y="236287"/>
                    </a:cubicBezTo>
                    <a:cubicBezTo>
                      <a:pt x="34271" y="235280"/>
                      <a:pt x="51312" y="222187"/>
                      <a:pt x="52215" y="220475"/>
                    </a:cubicBezTo>
                    <a:cubicBezTo>
                      <a:pt x="53117" y="218762"/>
                      <a:pt x="78979" y="202244"/>
                      <a:pt x="79582" y="201237"/>
                    </a:cubicBezTo>
                    <a:cubicBezTo>
                      <a:pt x="80182" y="200230"/>
                      <a:pt x="89254" y="196201"/>
                      <a:pt x="94242" y="180690"/>
                    </a:cubicBezTo>
                    <a:cubicBezTo>
                      <a:pt x="94242" y="180690"/>
                      <a:pt x="111459" y="161755"/>
                      <a:pt x="112461" y="160143"/>
                    </a:cubicBezTo>
                    <a:cubicBezTo>
                      <a:pt x="113464" y="158532"/>
                      <a:pt x="117674" y="154503"/>
                      <a:pt x="120481" y="148057"/>
                    </a:cubicBezTo>
                    <a:cubicBezTo>
                      <a:pt x="123288" y="141611"/>
                      <a:pt x="140530" y="118043"/>
                      <a:pt x="141332" y="115625"/>
                    </a:cubicBezTo>
                    <a:cubicBezTo>
                      <a:pt x="142134" y="113208"/>
                      <a:pt x="152259" y="92762"/>
                      <a:pt x="153361" y="91654"/>
                    </a:cubicBezTo>
                    <a:cubicBezTo>
                      <a:pt x="154464" y="90546"/>
                      <a:pt x="159376" y="75136"/>
                      <a:pt x="167207" y="65681"/>
                    </a:cubicBezTo>
                    <a:cubicBezTo>
                      <a:pt x="167207" y="65681"/>
                      <a:pt x="190050" y="28805"/>
                      <a:pt x="190050" y="25582"/>
                    </a:cubicBezTo>
                    <a:cubicBezTo>
                      <a:pt x="190050" y="22360"/>
                      <a:pt x="195664" y="8863"/>
                      <a:pt x="190050" y="3626"/>
                    </a:cubicBezTo>
                    <a:cubicBezTo>
                      <a:pt x="184436" y="0"/>
                      <a:pt x="193860" y="0"/>
                      <a:pt x="196265" y="2216"/>
                    </a:cubicBezTo>
                    <a:cubicBezTo>
                      <a:pt x="198671" y="4633"/>
                      <a:pt x="203884" y="7050"/>
                      <a:pt x="206090" y="16921"/>
                    </a:cubicBezTo>
                    <a:cubicBezTo>
                      <a:pt x="208295" y="26791"/>
                      <a:pt x="214309" y="37266"/>
                      <a:pt x="217518" y="39683"/>
                    </a:cubicBezTo>
                    <a:cubicBezTo>
                      <a:pt x="220725" y="42101"/>
                      <a:pt x="228544" y="53180"/>
                      <a:pt x="229146" y="55395"/>
                    </a:cubicBezTo>
                    <a:cubicBezTo>
                      <a:pt x="229747" y="57611"/>
                      <a:pt x="233558" y="62647"/>
                      <a:pt x="229146" y="74331"/>
                    </a:cubicBezTo>
                    <a:cubicBezTo>
                      <a:pt x="229146" y="74331"/>
                      <a:pt x="226941" y="85813"/>
                      <a:pt x="227542" y="90244"/>
                    </a:cubicBezTo>
                    <a:cubicBezTo>
                      <a:pt x="228143" y="94676"/>
                      <a:pt x="220324" y="118446"/>
                      <a:pt x="219522" y="123079"/>
                    </a:cubicBezTo>
                    <a:cubicBezTo>
                      <a:pt x="218720" y="127712"/>
                      <a:pt x="213307" y="142014"/>
                      <a:pt x="213909" y="150273"/>
                    </a:cubicBezTo>
                    <a:cubicBezTo>
                      <a:pt x="214510" y="158532"/>
                      <a:pt x="206891" y="194187"/>
                      <a:pt x="208496" y="212115"/>
                    </a:cubicBezTo>
                    <a:cubicBezTo>
                      <a:pt x="210099" y="230043"/>
                      <a:pt x="201478" y="226014"/>
                      <a:pt x="198271" y="222791"/>
                    </a:cubicBezTo>
                    <a:cubicBezTo>
                      <a:pt x="195062" y="219568"/>
                      <a:pt x="174412" y="212317"/>
                      <a:pt x="172608" y="211107"/>
                    </a:cubicBezTo>
                    <a:cubicBezTo>
                      <a:pt x="170804" y="209899"/>
                      <a:pt x="149351" y="200431"/>
                      <a:pt x="146945" y="199223"/>
                    </a:cubicBezTo>
                    <a:cubicBezTo>
                      <a:pt x="144540" y="198014"/>
                      <a:pt x="106648" y="182100"/>
                      <a:pt x="104041" y="182100"/>
                    </a:cubicBezTo>
                    <a:cubicBezTo>
                      <a:pt x="101435" y="182100"/>
                      <a:pt x="97225" y="184719"/>
                      <a:pt x="97225" y="188345"/>
                    </a:cubicBezTo>
                    <a:cubicBezTo>
                      <a:pt x="97225" y="191971"/>
                      <a:pt x="93094" y="207764"/>
                      <a:pt x="83791" y="211953"/>
                    </a:cubicBezTo>
                    <a:cubicBezTo>
                      <a:pt x="80020" y="213652"/>
                      <a:pt x="79477" y="220558"/>
                      <a:pt x="79340" y="221824"/>
                    </a:cubicBezTo>
                    <a:cubicBezTo>
                      <a:pt x="79019" y="224806"/>
                      <a:pt x="79140" y="231292"/>
                      <a:pt x="73366" y="234071"/>
                    </a:cubicBezTo>
                    <a:cubicBezTo>
                      <a:pt x="73366" y="234071"/>
                      <a:pt x="68876" y="233950"/>
                      <a:pt x="67752" y="234273"/>
                    </a:cubicBezTo>
                    <a:cubicBezTo>
                      <a:pt x="64945" y="235079"/>
                      <a:pt x="59232" y="240820"/>
                      <a:pt x="57127" y="242935"/>
                    </a:cubicBezTo>
                    <a:cubicBezTo>
                      <a:pt x="55022" y="245050"/>
                      <a:pt x="46701" y="255021"/>
                      <a:pt x="39684" y="257438"/>
                    </a:cubicBezTo>
                    <a:cubicBezTo>
                      <a:pt x="32667" y="259856"/>
                      <a:pt x="19836" y="263482"/>
                      <a:pt x="16828" y="265899"/>
                    </a:cubicBezTo>
                    <a:cubicBezTo>
                      <a:pt x="13821" y="268316"/>
                      <a:pt x="9110" y="270431"/>
                      <a:pt x="8408" y="271338"/>
                    </a:cubicBezTo>
                    <a:lnTo>
                      <a:pt x="0" y="271338"/>
                    </a:lnTo>
                    <a:close/>
                  </a:path>
                </a:pathLst>
              </a:custGeom>
              <a:solidFill>
                <a:srgbClr val="FAF9FB"/>
              </a:solidFill>
              <a:ln w="6000" cap="flat">
                <a:noFill/>
                <a:bevel/>
              </a:ln>
            </p:spPr>
            <p:txBody>
              <a:bodyPr/>
              <a:lstStyle/>
              <a:p>
                <a:endParaRPr lang="fr-FR"/>
              </a:p>
            </p:txBody>
          </p:sp>
          <p:sp>
            <p:nvSpPr>
              <p:cNvPr id="25" name="Forme libre 24"/>
              <p:cNvSpPr/>
              <p:nvPr/>
            </p:nvSpPr>
            <p:spPr>
              <a:xfrm>
                <a:off x="3445084" y="788467"/>
                <a:ext cx="99279" cy="178537"/>
              </a:xfrm>
              <a:custGeom>
                <a:avLst/>
                <a:gdLst/>
                <a:ahLst/>
                <a:cxnLst/>
                <a:rect l="0" t="0" r="0" b="0"/>
                <a:pathLst>
                  <a:path w="99279" h="178537">
                    <a:moveTo>
                      <a:pt x="53718" y="89929"/>
                    </a:moveTo>
                    <a:cubicBezTo>
                      <a:pt x="53718" y="89929"/>
                      <a:pt x="41476" y="118118"/>
                      <a:pt x="36664" y="121353"/>
                    </a:cubicBezTo>
                    <a:cubicBezTo>
                      <a:pt x="36664" y="121353"/>
                      <a:pt x="23032" y="144305"/>
                      <a:pt x="20826" y="148737"/>
                    </a:cubicBezTo>
                    <a:cubicBezTo>
                      <a:pt x="18620" y="153168"/>
                      <a:pt x="4586" y="168074"/>
                      <a:pt x="977" y="172506"/>
                    </a:cubicBezTo>
                    <a:cubicBezTo>
                      <a:pt x="-2631" y="176938"/>
                      <a:pt x="3383" y="185801"/>
                      <a:pt x="14610" y="167269"/>
                    </a:cubicBezTo>
                    <a:cubicBezTo>
                      <a:pt x="25838" y="148737"/>
                      <a:pt x="41276" y="127183"/>
                      <a:pt x="43782" y="123255"/>
                    </a:cubicBezTo>
                    <a:cubicBezTo>
                      <a:pt x="46288" y="119327"/>
                      <a:pt x="61926" y="94348"/>
                      <a:pt x="63530" y="90320"/>
                    </a:cubicBezTo>
                    <a:cubicBezTo>
                      <a:pt x="65134" y="86291"/>
                      <a:pt x="73554" y="66147"/>
                      <a:pt x="78366" y="58493"/>
                    </a:cubicBezTo>
                    <a:cubicBezTo>
                      <a:pt x="83178" y="50838"/>
                      <a:pt x="97613" y="28277"/>
                      <a:pt x="98816" y="22637"/>
                    </a:cubicBezTo>
                    <a:cubicBezTo>
                      <a:pt x="100019" y="16996"/>
                      <a:pt x="98615" y="5313"/>
                      <a:pt x="97613" y="2908"/>
                    </a:cubicBezTo>
                    <a:cubicBezTo>
                      <a:pt x="97613" y="2908"/>
                      <a:pt x="86386" y="-2946"/>
                      <a:pt x="90395" y="1888"/>
                    </a:cubicBezTo>
                    <a:cubicBezTo>
                      <a:pt x="90395" y="1888"/>
                      <a:pt x="97212" y="10147"/>
                      <a:pt x="88791" y="27068"/>
                    </a:cubicBezTo>
                    <a:cubicBezTo>
                      <a:pt x="88791" y="27068"/>
                      <a:pt x="73354" y="55471"/>
                      <a:pt x="71950" y="57485"/>
                    </a:cubicBezTo>
                    <a:cubicBezTo>
                      <a:pt x="70547" y="59500"/>
                      <a:pt x="56137" y="80877"/>
                      <a:pt x="53718" y="89929"/>
                    </a:cubicBezTo>
                    <a:close/>
                  </a:path>
                </a:pathLst>
              </a:custGeom>
              <a:solidFill>
                <a:srgbClr val="FFFFFF"/>
              </a:solidFill>
              <a:ln w="6000" cap="flat">
                <a:noFill/>
                <a:bevel/>
              </a:ln>
            </p:spPr>
            <p:txBody>
              <a:bodyPr/>
              <a:lstStyle/>
              <a:p>
                <a:endParaRPr lang="fr-FR"/>
              </a:p>
            </p:txBody>
          </p:sp>
          <p:sp>
            <p:nvSpPr>
              <p:cNvPr id="26" name="Forme libre 25"/>
              <p:cNvSpPr/>
              <p:nvPr/>
            </p:nvSpPr>
            <p:spPr>
              <a:xfrm>
                <a:off x="3303214" y="835075"/>
                <a:ext cx="94205" cy="223521"/>
              </a:xfrm>
              <a:custGeom>
                <a:avLst/>
                <a:gdLst/>
                <a:ahLst/>
                <a:cxnLst/>
                <a:rect l="0" t="0" r="0" b="0"/>
                <a:pathLst>
                  <a:path w="94205" h="223521">
                    <a:moveTo>
                      <a:pt x="88115" y="0"/>
                    </a:moveTo>
                    <a:cubicBezTo>
                      <a:pt x="88115" y="0"/>
                      <a:pt x="21803" y="59978"/>
                      <a:pt x="13834" y="67985"/>
                    </a:cubicBezTo>
                    <a:cubicBezTo>
                      <a:pt x="13834" y="67985"/>
                      <a:pt x="25562" y="69798"/>
                      <a:pt x="20149" y="72518"/>
                    </a:cubicBezTo>
                    <a:cubicBezTo>
                      <a:pt x="14736" y="75237"/>
                      <a:pt x="6616" y="81885"/>
                      <a:pt x="6616" y="82489"/>
                    </a:cubicBezTo>
                    <a:cubicBezTo>
                      <a:pt x="6616" y="83093"/>
                      <a:pt x="1203" y="86417"/>
                      <a:pt x="7518" y="92762"/>
                    </a:cubicBezTo>
                    <a:cubicBezTo>
                      <a:pt x="13834" y="99108"/>
                      <a:pt x="20751" y="109985"/>
                      <a:pt x="20751" y="114216"/>
                    </a:cubicBezTo>
                    <a:cubicBezTo>
                      <a:pt x="20751" y="118446"/>
                      <a:pt x="29472" y="130532"/>
                      <a:pt x="29472" y="132950"/>
                    </a:cubicBezTo>
                    <a:cubicBezTo>
                      <a:pt x="29472" y="132950"/>
                      <a:pt x="18345" y="149568"/>
                      <a:pt x="13533" y="157424"/>
                    </a:cubicBezTo>
                    <a:cubicBezTo>
                      <a:pt x="8721" y="165280"/>
                      <a:pt x="5112" y="190057"/>
                      <a:pt x="5714" y="194288"/>
                    </a:cubicBezTo>
                    <a:cubicBezTo>
                      <a:pt x="6315" y="198518"/>
                      <a:pt x="2406" y="210000"/>
                      <a:pt x="1804" y="213021"/>
                    </a:cubicBezTo>
                    <a:cubicBezTo>
                      <a:pt x="1203" y="216043"/>
                      <a:pt x="0" y="222690"/>
                      <a:pt x="0" y="223295"/>
                    </a:cubicBezTo>
                    <a:cubicBezTo>
                      <a:pt x="0" y="223899"/>
                      <a:pt x="32178" y="222992"/>
                      <a:pt x="32178" y="222992"/>
                    </a:cubicBezTo>
                    <a:cubicBezTo>
                      <a:pt x="32178" y="222992"/>
                      <a:pt x="40198" y="197208"/>
                      <a:pt x="41200" y="195798"/>
                    </a:cubicBezTo>
                    <a:cubicBezTo>
                      <a:pt x="42203" y="194388"/>
                      <a:pt x="45611" y="190057"/>
                      <a:pt x="44609" y="182503"/>
                    </a:cubicBezTo>
                    <a:cubicBezTo>
                      <a:pt x="44609" y="182503"/>
                      <a:pt x="45210" y="172834"/>
                      <a:pt x="48217" y="169813"/>
                    </a:cubicBezTo>
                    <a:cubicBezTo>
                      <a:pt x="48217" y="169813"/>
                      <a:pt x="57240" y="138993"/>
                      <a:pt x="55636" y="131539"/>
                    </a:cubicBezTo>
                    <a:cubicBezTo>
                      <a:pt x="55636" y="131539"/>
                      <a:pt x="62653" y="110841"/>
                      <a:pt x="69068" y="101752"/>
                    </a:cubicBezTo>
                    <a:cubicBezTo>
                      <a:pt x="69068" y="101752"/>
                      <a:pt x="77489" y="95683"/>
                      <a:pt x="78692" y="92662"/>
                    </a:cubicBezTo>
                    <a:cubicBezTo>
                      <a:pt x="79895" y="89640"/>
                      <a:pt x="85508" y="83396"/>
                      <a:pt x="86912" y="80575"/>
                    </a:cubicBezTo>
                    <a:cubicBezTo>
                      <a:pt x="88315" y="77755"/>
                      <a:pt x="95332" y="70503"/>
                      <a:pt x="94205" y="63856"/>
                    </a:cubicBezTo>
                    <a:cubicBezTo>
                      <a:pt x="92926" y="57208"/>
                      <a:pt x="90521" y="29209"/>
                      <a:pt x="90521" y="24173"/>
                    </a:cubicBezTo>
                    <a:cubicBezTo>
                      <a:pt x="90521" y="19137"/>
                      <a:pt x="88716" y="2619"/>
                      <a:pt x="88115" y="0"/>
                    </a:cubicBezTo>
                    <a:close/>
                  </a:path>
                </a:pathLst>
              </a:custGeom>
              <a:solidFill>
                <a:srgbClr val="FAF9FB"/>
              </a:solidFill>
              <a:ln w="6000" cap="flat">
                <a:noFill/>
                <a:bevel/>
              </a:ln>
            </p:spPr>
            <p:txBody>
              <a:bodyPr/>
              <a:lstStyle/>
              <a:p>
                <a:endParaRPr lang="fr-FR"/>
              </a:p>
            </p:txBody>
          </p:sp>
          <p:sp>
            <p:nvSpPr>
              <p:cNvPr id="27" name="Forme libre 26"/>
              <p:cNvSpPr/>
              <p:nvPr/>
            </p:nvSpPr>
            <p:spPr>
              <a:xfrm>
                <a:off x="3358586" y="877187"/>
                <a:ext cx="38870" cy="87247"/>
              </a:xfrm>
              <a:custGeom>
                <a:avLst/>
                <a:gdLst/>
                <a:ahLst/>
                <a:cxnLst/>
                <a:rect l="0" t="0" r="0" b="0"/>
                <a:pathLst>
                  <a:path w="38870" h="87247">
                    <a:moveTo>
                      <a:pt x="36552" y="0"/>
                    </a:moveTo>
                    <a:cubicBezTo>
                      <a:pt x="36552" y="0"/>
                      <a:pt x="38870" y="19729"/>
                      <a:pt x="38870" y="21743"/>
                    </a:cubicBezTo>
                    <a:cubicBezTo>
                      <a:pt x="38870" y="23757"/>
                      <a:pt x="40161" y="27383"/>
                      <a:pt x="29334" y="41886"/>
                    </a:cubicBezTo>
                    <a:cubicBezTo>
                      <a:pt x="18508" y="56390"/>
                      <a:pt x="17405" y="56490"/>
                      <a:pt x="13696" y="60217"/>
                    </a:cubicBezTo>
                    <a:cubicBezTo>
                      <a:pt x="9987" y="63944"/>
                      <a:pt x="3070" y="82979"/>
                      <a:pt x="1767" y="86605"/>
                    </a:cubicBezTo>
                    <a:cubicBezTo>
                      <a:pt x="464" y="90232"/>
                      <a:pt x="-538" y="77339"/>
                      <a:pt x="263" y="75123"/>
                    </a:cubicBezTo>
                    <a:cubicBezTo>
                      <a:pt x="1065" y="72907"/>
                      <a:pt x="7781" y="57296"/>
                      <a:pt x="12593" y="54275"/>
                    </a:cubicBezTo>
                    <a:cubicBezTo>
                      <a:pt x="17405" y="51253"/>
                      <a:pt x="25324" y="39671"/>
                      <a:pt x="26427" y="37052"/>
                    </a:cubicBezTo>
                    <a:cubicBezTo>
                      <a:pt x="27530" y="34433"/>
                      <a:pt x="34271" y="11268"/>
                      <a:pt x="36552" y="0"/>
                    </a:cubicBezTo>
                    <a:close/>
                  </a:path>
                </a:pathLst>
              </a:custGeom>
              <a:solidFill>
                <a:srgbClr val="E9E7ED"/>
              </a:solidFill>
              <a:ln w="6000" cap="flat">
                <a:noFill/>
                <a:bevel/>
              </a:ln>
            </p:spPr>
            <p:txBody>
              <a:bodyPr/>
              <a:lstStyle/>
              <a:p>
                <a:endParaRPr lang="fr-FR"/>
              </a:p>
            </p:txBody>
          </p:sp>
          <p:sp>
            <p:nvSpPr>
              <p:cNvPr id="28" name="Forme libre 27"/>
              <p:cNvSpPr/>
              <p:nvPr/>
            </p:nvSpPr>
            <p:spPr>
              <a:xfrm>
                <a:off x="3580978" y="979997"/>
                <a:ext cx="19548" cy="78070"/>
              </a:xfrm>
              <a:custGeom>
                <a:avLst/>
                <a:gdLst/>
                <a:ahLst/>
                <a:cxnLst/>
                <a:rect l="0" t="0" r="0" b="0"/>
                <a:pathLst>
                  <a:path w="19548" h="78070">
                    <a:moveTo>
                      <a:pt x="19548" y="0"/>
                    </a:moveTo>
                    <a:cubicBezTo>
                      <a:pt x="19548" y="0"/>
                      <a:pt x="-1812" y="57742"/>
                      <a:pt x="113" y="78070"/>
                    </a:cubicBezTo>
                    <a:lnTo>
                      <a:pt x="6548" y="77843"/>
                    </a:lnTo>
                    <a:cubicBezTo>
                      <a:pt x="6548" y="77843"/>
                      <a:pt x="7030" y="41086"/>
                      <a:pt x="19548" y="0"/>
                    </a:cubicBezTo>
                    <a:close/>
                  </a:path>
                </a:pathLst>
              </a:custGeom>
              <a:solidFill>
                <a:srgbClr val="FAF9FB"/>
              </a:solidFill>
              <a:ln w="6000" cap="flat">
                <a:noFill/>
                <a:bevel/>
              </a:ln>
            </p:spPr>
            <p:txBody>
              <a:bodyPr/>
              <a:lstStyle/>
              <a:p>
                <a:endParaRPr lang="fr-FR"/>
              </a:p>
            </p:txBody>
          </p:sp>
          <p:sp>
            <p:nvSpPr>
              <p:cNvPr id="29" name="Forme libre 28"/>
              <p:cNvSpPr/>
              <p:nvPr/>
            </p:nvSpPr>
            <p:spPr>
              <a:xfrm>
                <a:off x="3572782" y="881191"/>
                <a:ext cx="86987" cy="70478"/>
              </a:xfrm>
              <a:custGeom>
                <a:avLst/>
                <a:gdLst/>
                <a:ahLst/>
                <a:cxnLst/>
                <a:rect l="0" t="0" r="0" b="0"/>
                <a:pathLst>
                  <a:path w="86987" h="70478">
                    <a:moveTo>
                      <a:pt x="0" y="415"/>
                    </a:moveTo>
                    <a:cubicBezTo>
                      <a:pt x="0" y="415"/>
                      <a:pt x="51914" y="41811"/>
                      <a:pt x="64545" y="50271"/>
                    </a:cubicBezTo>
                    <a:cubicBezTo>
                      <a:pt x="77176" y="58732"/>
                      <a:pt x="83491" y="62962"/>
                      <a:pt x="85596" y="68098"/>
                    </a:cubicBezTo>
                    <a:cubicBezTo>
                      <a:pt x="87701" y="73235"/>
                      <a:pt x="87200" y="69508"/>
                      <a:pt x="85396" y="63506"/>
                    </a:cubicBezTo>
                    <a:cubicBezTo>
                      <a:pt x="85396" y="63506"/>
                      <a:pt x="60134" y="44933"/>
                      <a:pt x="55122" y="41106"/>
                    </a:cubicBezTo>
                    <a:cubicBezTo>
                      <a:pt x="50493" y="37571"/>
                      <a:pt x="41449" y="32323"/>
                      <a:pt x="36877" y="27730"/>
                    </a:cubicBezTo>
                    <a:cubicBezTo>
                      <a:pt x="32306" y="23138"/>
                      <a:pt x="32066" y="22453"/>
                      <a:pt x="26051" y="18343"/>
                    </a:cubicBezTo>
                    <a:cubicBezTo>
                      <a:pt x="20036" y="14234"/>
                      <a:pt x="19074" y="14194"/>
                      <a:pt x="13300" y="8392"/>
                    </a:cubicBezTo>
                    <a:cubicBezTo>
                      <a:pt x="7526" y="2591"/>
                      <a:pt x="1391" y="-1398"/>
                      <a:pt x="0" y="415"/>
                    </a:cubicBezTo>
                    <a:close/>
                  </a:path>
                </a:pathLst>
              </a:custGeom>
              <a:solidFill>
                <a:srgbClr val="FAF9FB"/>
              </a:solidFill>
              <a:ln w="6000" cap="flat">
                <a:noFill/>
                <a:bevel/>
              </a:ln>
            </p:spPr>
            <p:txBody>
              <a:bodyPr/>
              <a:lstStyle/>
              <a:p>
                <a:endParaRPr lang="fr-FR"/>
              </a:p>
            </p:txBody>
          </p:sp>
          <p:sp>
            <p:nvSpPr>
              <p:cNvPr id="30" name="Forme libre 29"/>
              <p:cNvSpPr/>
              <p:nvPr/>
            </p:nvSpPr>
            <p:spPr>
              <a:xfrm>
                <a:off x="3675031" y="949894"/>
                <a:ext cx="27855" cy="107719"/>
              </a:xfrm>
              <a:custGeom>
                <a:avLst/>
                <a:gdLst/>
                <a:ahLst/>
                <a:cxnLst/>
                <a:rect l="0" t="0" r="0" b="0"/>
                <a:pathLst>
                  <a:path w="27855" h="107719">
                    <a:moveTo>
                      <a:pt x="0" y="201"/>
                    </a:moveTo>
                    <a:cubicBezTo>
                      <a:pt x="20277" y="94877"/>
                      <a:pt x="9691" y="93910"/>
                      <a:pt x="8007" y="107265"/>
                    </a:cubicBezTo>
                    <a:lnTo>
                      <a:pt x="20525" y="107719"/>
                    </a:lnTo>
                    <a:lnTo>
                      <a:pt x="27855" y="107567"/>
                    </a:lnTo>
                    <a:cubicBezTo>
                      <a:pt x="27855" y="107567"/>
                      <a:pt x="26314" y="85222"/>
                      <a:pt x="25570" y="72155"/>
                    </a:cubicBezTo>
                    <a:cubicBezTo>
                      <a:pt x="23645" y="38374"/>
                      <a:pt x="-810" y="-3581"/>
                      <a:pt x="0" y="201"/>
                    </a:cubicBezTo>
                    <a:close/>
                  </a:path>
                </a:pathLst>
              </a:custGeom>
              <a:solidFill>
                <a:srgbClr val="E6E4EB"/>
              </a:solidFill>
              <a:ln w="6000" cap="flat">
                <a:noFill/>
                <a:bevel/>
              </a:ln>
            </p:spPr>
            <p:txBody>
              <a:bodyPr/>
              <a:lstStyle/>
              <a:p>
                <a:endParaRPr lang="fr-FR"/>
              </a:p>
            </p:txBody>
          </p:sp>
          <p:sp>
            <p:nvSpPr>
              <p:cNvPr id="31" name="Forme libre 30"/>
              <p:cNvSpPr/>
              <p:nvPr/>
            </p:nvSpPr>
            <p:spPr>
              <a:xfrm>
                <a:off x="3308928" y="493146"/>
                <a:ext cx="79995" cy="36146"/>
              </a:xfrm>
              <a:custGeom>
                <a:avLst/>
                <a:gdLst/>
                <a:ahLst/>
                <a:cxnLst/>
                <a:rect l="0" t="0" r="0" b="0"/>
                <a:pathLst>
                  <a:path w="79995" h="36146">
                    <a:moveTo>
                      <a:pt x="79995" y="10160"/>
                    </a:moveTo>
                    <a:cubicBezTo>
                      <a:pt x="79995" y="10160"/>
                      <a:pt x="53530" y="-10991"/>
                      <a:pt x="28269" y="7743"/>
                    </a:cubicBezTo>
                    <a:cubicBezTo>
                      <a:pt x="3007" y="26477"/>
                      <a:pt x="0" y="36146"/>
                      <a:pt x="0" y="36146"/>
                    </a:cubicBezTo>
                    <a:cubicBezTo>
                      <a:pt x="0" y="36146"/>
                      <a:pt x="25863" y="10160"/>
                      <a:pt x="36689" y="6534"/>
                    </a:cubicBezTo>
                    <a:cubicBezTo>
                      <a:pt x="47516" y="2908"/>
                      <a:pt x="59846" y="-415"/>
                      <a:pt x="79995" y="10160"/>
                    </a:cubicBezTo>
                    <a:close/>
                  </a:path>
                </a:pathLst>
              </a:custGeom>
              <a:solidFill>
                <a:srgbClr val="A06753"/>
              </a:solidFill>
              <a:ln w="6000" cap="flat">
                <a:noFill/>
                <a:bevel/>
              </a:ln>
            </p:spPr>
            <p:txBody>
              <a:bodyPr/>
              <a:lstStyle/>
              <a:p>
                <a:endParaRPr lang="fr-FR"/>
              </a:p>
            </p:txBody>
          </p:sp>
          <p:sp>
            <p:nvSpPr>
              <p:cNvPr id="32" name="Forme libre 31"/>
              <p:cNvSpPr/>
              <p:nvPr/>
            </p:nvSpPr>
            <p:spPr>
              <a:xfrm>
                <a:off x="3386667" y="479133"/>
                <a:ext cx="27141" cy="29611"/>
              </a:xfrm>
              <a:custGeom>
                <a:avLst/>
                <a:gdLst/>
                <a:ahLst/>
                <a:cxnLst/>
                <a:rect l="0" t="0" r="0" b="0"/>
                <a:pathLst>
                  <a:path w="27141" h="29611">
                    <a:moveTo>
                      <a:pt x="27141" y="0"/>
                    </a:moveTo>
                    <a:lnTo>
                      <a:pt x="20299" y="8460"/>
                    </a:lnTo>
                    <a:lnTo>
                      <a:pt x="12881" y="14705"/>
                    </a:lnTo>
                    <a:lnTo>
                      <a:pt x="3458" y="22360"/>
                    </a:lnTo>
                    <a:cubicBezTo>
                      <a:pt x="1052" y="22360"/>
                      <a:pt x="1253" y="24777"/>
                      <a:pt x="50" y="25986"/>
                    </a:cubicBezTo>
                    <a:cubicBezTo>
                      <a:pt x="-1153" y="27194"/>
                      <a:pt x="6065" y="26993"/>
                      <a:pt x="6065" y="26993"/>
                    </a:cubicBezTo>
                    <a:lnTo>
                      <a:pt x="12681" y="29611"/>
                    </a:lnTo>
                    <a:lnTo>
                      <a:pt x="15889" y="21755"/>
                    </a:lnTo>
                    <a:cubicBezTo>
                      <a:pt x="18094" y="16719"/>
                      <a:pt x="20700" y="15108"/>
                      <a:pt x="21502" y="12892"/>
                    </a:cubicBezTo>
                    <a:cubicBezTo>
                      <a:pt x="22222" y="10904"/>
                      <a:pt x="22505" y="8863"/>
                      <a:pt x="22505" y="8863"/>
                    </a:cubicBezTo>
                    <a:lnTo>
                      <a:pt x="27141" y="0"/>
                    </a:lnTo>
                    <a:close/>
                  </a:path>
                </a:pathLst>
              </a:custGeom>
              <a:solidFill>
                <a:srgbClr val="F3D6CD">
                  <a:alpha val="6000"/>
                </a:srgbClr>
              </a:solidFill>
              <a:ln w="6000" cap="flat">
                <a:noFill/>
                <a:bevel/>
              </a:ln>
            </p:spPr>
            <p:txBody>
              <a:bodyPr/>
              <a:lstStyle/>
              <a:p>
                <a:endParaRPr lang="fr-FR"/>
              </a:p>
            </p:txBody>
          </p:sp>
          <p:sp>
            <p:nvSpPr>
              <p:cNvPr id="33" name="Forme libre 32"/>
              <p:cNvSpPr/>
              <p:nvPr/>
            </p:nvSpPr>
            <p:spPr>
              <a:xfrm>
                <a:off x="3395538" y="495941"/>
                <a:ext cx="79882" cy="26250"/>
              </a:xfrm>
              <a:custGeom>
                <a:avLst/>
                <a:gdLst/>
                <a:ahLst/>
                <a:cxnLst/>
                <a:rect l="0" t="0" r="0" b="0"/>
                <a:pathLst>
                  <a:path w="79882" h="26250">
                    <a:moveTo>
                      <a:pt x="0" y="7365"/>
                    </a:moveTo>
                    <a:cubicBezTo>
                      <a:pt x="0" y="7365"/>
                      <a:pt x="11829" y="-6131"/>
                      <a:pt x="24861" y="3336"/>
                    </a:cubicBezTo>
                    <a:cubicBezTo>
                      <a:pt x="36843" y="12042"/>
                      <a:pt x="71695" y="25253"/>
                      <a:pt x="79882" y="26220"/>
                    </a:cubicBezTo>
                    <a:cubicBezTo>
                      <a:pt x="79882" y="26220"/>
                      <a:pt x="56337" y="24084"/>
                      <a:pt x="24059" y="5552"/>
                    </a:cubicBezTo>
                    <a:cubicBezTo>
                      <a:pt x="24059" y="5552"/>
                      <a:pt x="11428" y="-2505"/>
                      <a:pt x="0" y="7365"/>
                    </a:cubicBezTo>
                    <a:close/>
                  </a:path>
                </a:pathLst>
              </a:custGeom>
              <a:solidFill>
                <a:srgbClr val="A06753"/>
              </a:solidFill>
              <a:ln w="6000" cap="flat">
                <a:noFill/>
                <a:bevel/>
              </a:ln>
            </p:spPr>
            <p:txBody>
              <a:bodyPr/>
              <a:lstStyle/>
              <a:p>
                <a:endParaRPr lang="fr-FR"/>
              </a:p>
            </p:txBody>
          </p:sp>
          <p:sp>
            <p:nvSpPr>
              <p:cNvPr id="34" name="Forme libre 33"/>
              <p:cNvSpPr/>
              <p:nvPr/>
            </p:nvSpPr>
            <p:spPr>
              <a:xfrm>
                <a:off x="3312235" y="498622"/>
                <a:ext cx="77289" cy="34635"/>
              </a:xfrm>
              <a:custGeom>
                <a:avLst/>
                <a:gdLst/>
                <a:ahLst/>
                <a:cxnLst/>
                <a:rect l="0" t="0" r="0" b="0"/>
                <a:pathLst>
                  <a:path w="77289" h="34635">
                    <a:moveTo>
                      <a:pt x="77289" y="7403"/>
                    </a:moveTo>
                    <a:cubicBezTo>
                      <a:pt x="77289" y="7403"/>
                      <a:pt x="52328" y="-3777"/>
                      <a:pt x="39396" y="1360"/>
                    </a:cubicBezTo>
                    <a:cubicBezTo>
                      <a:pt x="26465" y="6496"/>
                      <a:pt x="29472" y="14655"/>
                      <a:pt x="16841" y="24021"/>
                    </a:cubicBezTo>
                    <a:cubicBezTo>
                      <a:pt x="4210" y="33388"/>
                      <a:pt x="4812" y="33086"/>
                      <a:pt x="0" y="34597"/>
                    </a:cubicBezTo>
                    <a:cubicBezTo>
                      <a:pt x="0" y="34597"/>
                      <a:pt x="2947" y="35785"/>
                      <a:pt x="18505" y="24666"/>
                    </a:cubicBezTo>
                    <a:cubicBezTo>
                      <a:pt x="18505" y="24666"/>
                      <a:pt x="27006" y="17737"/>
                      <a:pt x="28449" y="13063"/>
                    </a:cubicBezTo>
                    <a:cubicBezTo>
                      <a:pt x="29893" y="8390"/>
                      <a:pt x="36309" y="3878"/>
                      <a:pt x="39356" y="2588"/>
                    </a:cubicBezTo>
                    <a:cubicBezTo>
                      <a:pt x="42403" y="1299"/>
                      <a:pt x="61169" y="614"/>
                      <a:pt x="77289" y="7403"/>
                    </a:cubicBezTo>
                    <a:close/>
                  </a:path>
                </a:pathLst>
              </a:custGeom>
              <a:solidFill>
                <a:srgbClr val="6F3700"/>
              </a:solidFill>
              <a:ln w="6000" cap="flat">
                <a:noFill/>
                <a:bevel/>
              </a:ln>
            </p:spPr>
            <p:txBody>
              <a:bodyPr/>
              <a:lstStyle/>
              <a:p>
                <a:endParaRPr lang="fr-FR"/>
              </a:p>
            </p:txBody>
          </p:sp>
          <p:sp>
            <p:nvSpPr>
              <p:cNvPr id="35" name="Forme libre 34"/>
              <p:cNvSpPr/>
              <p:nvPr/>
            </p:nvSpPr>
            <p:spPr>
              <a:xfrm>
                <a:off x="3342610" y="503948"/>
                <a:ext cx="46914" cy="9707"/>
              </a:xfrm>
              <a:custGeom>
                <a:avLst/>
                <a:gdLst/>
                <a:ahLst/>
                <a:cxnLst/>
                <a:rect l="0" t="0" r="0" b="0"/>
                <a:pathLst>
                  <a:path w="46914" h="9707">
                    <a:moveTo>
                      <a:pt x="46914" y="2077"/>
                    </a:moveTo>
                    <a:cubicBezTo>
                      <a:pt x="46914" y="2077"/>
                      <a:pt x="29031" y="-1770"/>
                      <a:pt x="20049" y="969"/>
                    </a:cubicBezTo>
                    <a:cubicBezTo>
                      <a:pt x="11067" y="3709"/>
                      <a:pt x="1844" y="7818"/>
                      <a:pt x="0" y="9672"/>
                    </a:cubicBezTo>
                    <a:cubicBezTo>
                      <a:pt x="0" y="9672"/>
                      <a:pt x="18124" y="7738"/>
                      <a:pt x="21332" y="6287"/>
                    </a:cubicBezTo>
                    <a:cubicBezTo>
                      <a:pt x="24540" y="4837"/>
                      <a:pt x="42985" y="1735"/>
                      <a:pt x="46914" y="2077"/>
                    </a:cubicBezTo>
                    <a:close/>
                  </a:path>
                </a:pathLst>
              </a:custGeom>
              <a:solidFill>
                <a:srgbClr val="6F3700"/>
              </a:solidFill>
              <a:ln w="6000" cap="flat">
                <a:noFill/>
                <a:bevel/>
              </a:ln>
            </p:spPr>
            <p:txBody>
              <a:bodyPr/>
              <a:lstStyle/>
              <a:p>
                <a:endParaRPr lang="fr-FR"/>
              </a:p>
            </p:txBody>
          </p:sp>
          <p:sp>
            <p:nvSpPr>
              <p:cNvPr id="36" name="Forme libre 35"/>
              <p:cNvSpPr/>
              <p:nvPr/>
            </p:nvSpPr>
            <p:spPr>
              <a:xfrm>
                <a:off x="3387381" y="505081"/>
                <a:ext cx="88679" cy="40791"/>
              </a:xfrm>
              <a:custGeom>
                <a:avLst/>
                <a:gdLst/>
                <a:ahLst/>
                <a:cxnLst/>
                <a:rect l="0" t="0" r="0" b="0"/>
                <a:pathLst>
                  <a:path w="88679" h="40791">
                    <a:moveTo>
                      <a:pt x="298" y="803"/>
                    </a:moveTo>
                    <a:cubicBezTo>
                      <a:pt x="298" y="803"/>
                      <a:pt x="35238" y="14179"/>
                      <a:pt x="46491" y="13534"/>
                    </a:cubicBezTo>
                    <a:cubicBezTo>
                      <a:pt x="46491" y="13534"/>
                      <a:pt x="58360" y="15951"/>
                      <a:pt x="72815" y="25306"/>
                    </a:cubicBezTo>
                    <a:cubicBezTo>
                      <a:pt x="72815" y="25306"/>
                      <a:pt x="84183" y="33356"/>
                      <a:pt x="88679" y="40791"/>
                    </a:cubicBezTo>
                    <a:cubicBezTo>
                      <a:pt x="88679" y="40791"/>
                      <a:pt x="86268" y="30133"/>
                      <a:pt x="63973" y="17241"/>
                    </a:cubicBezTo>
                    <a:cubicBezTo>
                      <a:pt x="63973" y="17241"/>
                      <a:pt x="53617" y="10633"/>
                      <a:pt x="44566" y="10633"/>
                    </a:cubicBezTo>
                    <a:cubicBezTo>
                      <a:pt x="35653" y="10633"/>
                      <a:pt x="9280" y="481"/>
                      <a:pt x="2704" y="0"/>
                    </a:cubicBezTo>
                    <a:cubicBezTo>
                      <a:pt x="2704" y="0"/>
                      <a:pt x="-1128" y="-184"/>
                      <a:pt x="298" y="803"/>
                    </a:cubicBezTo>
                    <a:close/>
                  </a:path>
                </a:pathLst>
              </a:custGeom>
              <a:solidFill>
                <a:srgbClr val="6F3700"/>
              </a:solidFill>
              <a:ln w="6000" cap="flat">
                <a:noFill/>
                <a:bevel/>
              </a:ln>
            </p:spPr>
            <p:txBody>
              <a:bodyPr/>
              <a:lstStyle/>
              <a:p>
                <a:endParaRPr lang="fr-FR"/>
              </a:p>
            </p:txBody>
          </p:sp>
          <p:sp>
            <p:nvSpPr>
              <p:cNvPr id="37" name="Forme libre 36"/>
              <p:cNvSpPr/>
              <p:nvPr/>
            </p:nvSpPr>
            <p:spPr>
              <a:xfrm>
                <a:off x="3525455" y="506328"/>
                <a:ext cx="44960" cy="124489"/>
              </a:xfrm>
              <a:custGeom>
                <a:avLst/>
                <a:gdLst/>
                <a:ahLst/>
                <a:cxnLst/>
                <a:rect l="0" t="0" r="0" b="0"/>
                <a:pathLst>
                  <a:path w="44960" h="124489">
                    <a:moveTo>
                      <a:pt x="0" y="0"/>
                    </a:moveTo>
                    <a:cubicBezTo>
                      <a:pt x="0" y="0"/>
                      <a:pt x="24961" y="93669"/>
                      <a:pt x="32178" y="114215"/>
                    </a:cubicBezTo>
                    <a:lnTo>
                      <a:pt x="38795" y="124489"/>
                    </a:lnTo>
                    <a:cubicBezTo>
                      <a:pt x="38795" y="124489"/>
                      <a:pt x="42103" y="116028"/>
                      <a:pt x="42103" y="112403"/>
                    </a:cubicBezTo>
                    <a:cubicBezTo>
                      <a:pt x="42103" y="108777"/>
                      <a:pt x="45711" y="103942"/>
                      <a:pt x="44809" y="100014"/>
                    </a:cubicBezTo>
                    <a:cubicBezTo>
                      <a:pt x="43907" y="96086"/>
                      <a:pt x="44809" y="74028"/>
                      <a:pt x="36990" y="57712"/>
                    </a:cubicBezTo>
                    <a:cubicBezTo>
                      <a:pt x="29171" y="41396"/>
                      <a:pt x="16240" y="8763"/>
                      <a:pt x="0" y="0"/>
                    </a:cubicBezTo>
                    <a:close/>
                  </a:path>
                </a:pathLst>
              </a:custGeom>
              <a:solidFill>
                <a:srgbClr val="663300"/>
              </a:solidFill>
              <a:ln w="6000" cap="flat">
                <a:noFill/>
                <a:bevel/>
              </a:ln>
            </p:spPr>
            <p:txBody>
              <a:bodyPr/>
              <a:lstStyle/>
              <a:p>
                <a:endParaRPr lang="fr-FR"/>
              </a:p>
            </p:txBody>
          </p:sp>
          <p:sp>
            <p:nvSpPr>
              <p:cNvPr id="38" name="Forme libre 37"/>
              <p:cNvSpPr/>
              <p:nvPr/>
            </p:nvSpPr>
            <p:spPr>
              <a:xfrm>
                <a:off x="3503802" y="575521"/>
                <a:ext cx="38795" cy="53482"/>
              </a:xfrm>
              <a:custGeom>
                <a:avLst/>
                <a:gdLst/>
                <a:ahLst/>
                <a:cxnLst/>
                <a:rect l="0" t="0" r="0" b="0"/>
                <a:pathLst>
                  <a:path w="38795" h="53482">
                    <a:moveTo>
                      <a:pt x="35186" y="0"/>
                    </a:moveTo>
                    <a:cubicBezTo>
                      <a:pt x="35186" y="0"/>
                      <a:pt x="39997" y="42302"/>
                      <a:pt x="38494" y="45021"/>
                    </a:cubicBezTo>
                    <a:cubicBezTo>
                      <a:pt x="38494" y="45021"/>
                      <a:pt x="23758" y="46532"/>
                      <a:pt x="19247" y="53482"/>
                    </a:cubicBezTo>
                    <a:cubicBezTo>
                      <a:pt x="19247" y="53482"/>
                      <a:pt x="4812" y="53784"/>
                      <a:pt x="0" y="43208"/>
                    </a:cubicBezTo>
                    <a:cubicBezTo>
                      <a:pt x="0" y="43208"/>
                      <a:pt x="33081" y="22360"/>
                      <a:pt x="35186" y="0"/>
                    </a:cubicBezTo>
                    <a:close/>
                  </a:path>
                </a:pathLst>
              </a:custGeom>
              <a:solidFill>
                <a:srgbClr val="783C00"/>
              </a:solidFill>
              <a:ln w="6000" cap="flat">
                <a:noFill/>
                <a:bevel/>
              </a:ln>
            </p:spPr>
            <p:txBody>
              <a:bodyPr/>
              <a:lstStyle/>
              <a:p>
                <a:endParaRPr lang="fr-FR"/>
              </a:p>
            </p:txBody>
          </p:sp>
          <p:sp>
            <p:nvSpPr>
              <p:cNvPr id="39" name="Forme libre 38"/>
              <p:cNvSpPr/>
              <p:nvPr/>
            </p:nvSpPr>
            <p:spPr>
              <a:xfrm>
                <a:off x="3398357" y="738032"/>
                <a:ext cx="60898" cy="49214"/>
              </a:xfrm>
              <a:custGeom>
                <a:avLst/>
                <a:gdLst/>
                <a:ahLst/>
                <a:cxnLst/>
                <a:rect l="0" t="0" r="0" b="0"/>
                <a:pathLst>
                  <a:path w="60898" h="49214">
                    <a:moveTo>
                      <a:pt x="52916" y="3022"/>
                    </a:moveTo>
                    <a:lnTo>
                      <a:pt x="60134" y="17512"/>
                    </a:lnTo>
                    <a:cubicBezTo>
                      <a:pt x="60134" y="17512"/>
                      <a:pt x="64143" y="27584"/>
                      <a:pt x="54119" y="33628"/>
                    </a:cubicBezTo>
                    <a:cubicBezTo>
                      <a:pt x="44095" y="39671"/>
                      <a:pt x="25650" y="48131"/>
                      <a:pt x="25650" y="48131"/>
                    </a:cubicBezTo>
                    <a:cubicBezTo>
                      <a:pt x="25650" y="48131"/>
                      <a:pt x="17229" y="51757"/>
                      <a:pt x="9210" y="45714"/>
                    </a:cubicBezTo>
                    <a:cubicBezTo>
                      <a:pt x="1190" y="39671"/>
                      <a:pt x="0" y="27584"/>
                      <a:pt x="0" y="27584"/>
                    </a:cubicBezTo>
                    <a:cubicBezTo>
                      <a:pt x="0" y="27584"/>
                      <a:pt x="-414" y="16707"/>
                      <a:pt x="9210" y="13081"/>
                    </a:cubicBezTo>
                    <a:lnTo>
                      <a:pt x="34471" y="1800"/>
                    </a:lnTo>
                    <a:cubicBezTo>
                      <a:pt x="34471" y="1800"/>
                      <a:pt x="49708" y="-3009"/>
                      <a:pt x="52916" y="3022"/>
                    </a:cubicBezTo>
                    <a:close/>
                  </a:path>
                </a:pathLst>
              </a:custGeom>
              <a:solidFill>
                <a:srgbClr val="000000"/>
              </a:solidFill>
              <a:ln w="6000" cap="flat">
                <a:solidFill>
                  <a:srgbClr val="000000"/>
                </a:solidFill>
                <a:bevel/>
              </a:ln>
            </p:spPr>
            <p:txBody>
              <a:bodyPr/>
              <a:lstStyle/>
              <a:p>
                <a:endParaRPr lang="fr-FR"/>
              </a:p>
            </p:txBody>
          </p:sp>
          <p:sp>
            <p:nvSpPr>
              <p:cNvPr id="40" name="Forme libre 39"/>
              <p:cNvSpPr/>
              <p:nvPr/>
            </p:nvSpPr>
            <p:spPr>
              <a:xfrm>
                <a:off x="3512937" y="620090"/>
                <a:ext cx="55485" cy="103112"/>
              </a:xfrm>
              <a:custGeom>
                <a:avLst/>
                <a:gdLst/>
                <a:ahLst/>
                <a:cxnLst/>
                <a:rect l="0" t="0" r="0" b="0"/>
                <a:pathLst>
                  <a:path w="55485" h="103112">
                    <a:moveTo>
                      <a:pt x="29359" y="453"/>
                    </a:moveTo>
                    <a:cubicBezTo>
                      <a:pt x="29359" y="453"/>
                      <a:pt x="7105" y="3898"/>
                      <a:pt x="2895" y="20517"/>
                    </a:cubicBezTo>
                    <a:cubicBezTo>
                      <a:pt x="-1316" y="37135"/>
                      <a:pt x="-1015" y="56050"/>
                      <a:pt x="4097" y="82036"/>
                    </a:cubicBezTo>
                    <a:cubicBezTo>
                      <a:pt x="4097" y="82036"/>
                      <a:pt x="13420" y="108928"/>
                      <a:pt x="35073" y="101978"/>
                    </a:cubicBezTo>
                    <a:cubicBezTo>
                      <a:pt x="35073" y="101978"/>
                      <a:pt x="40486" y="100166"/>
                      <a:pt x="47102" y="91705"/>
                    </a:cubicBezTo>
                    <a:cubicBezTo>
                      <a:pt x="47102" y="91705"/>
                      <a:pt x="61237" y="50914"/>
                      <a:pt x="52816" y="11935"/>
                    </a:cubicBezTo>
                    <a:cubicBezTo>
                      <a:pt x="52816" y="11935"/>
                      <a:pt x="44396" y="-2871"/>
                      <a:pt x="29359" y="453"/>
                    </a:cubicBezTo>
                    <a:close/>
                  </a:path>
                </a:pathLst>
              </a:custGeom>
              <a:solidFill>
                <a:srgbClr val="000000"/>
              </a:solidFill>
              <a:ln w="6000" cap="flat">
                <a:solidFill>
                  <a:srgbClr val="000000"/>
                </a:solidFill>
                <a:bevel/>
              </a:ln>
            </p:spPr>
            <p:txBody>
              <a:bodyPr/>
              <a:lstStyle/>
              <a:p>
                <a:endParaRPr lang="fr-FR"/>
              </a:p>
            </p:txBody>
          </p:sp>
          <p:sp>
            <p:nvSpPr>
              <p:cNvPr id="41" name="Forme libre 40"/>
              <p:cNvSpPr/>
              <p:nvPr/>
            </p:nvSpPr>
            <p:spPr>
              <a:xfrm>
                <a:off x="3526545" y="613215"/>
                <a:ext cx="49884" cy="101110"/>
              </a:xfrm>
              <a:custGeom>
                <a:avLst/>
                <a:gdLst/>
                <a:ahLst/>
                <a:cxnLst/>
                <a:rect l="0" t="0" r="0" b="0"/>
                <a:pathLst>
                  <a:path w="49884" h="101110">
                    <a:moveTo>
                      <a:pt x="10037" y="18809"/>
                    </a:moveTo>
                    <a:cubicBezTo>
                      <a:pt x="2218" y="30291"/>
                      <a:pt x="-1391" y="44795"/>
                      <a:pt x="413" y="60507"/>
                    </a:cubicBezTo>
                    <a:cubicBezTo>
                      <a:pt x="413" y="60507"/>
                      <a:pt x="2518" y="94953"/>
                      <a:pt x="20562" y="101110"/>
                    </a:cubicBezTo>
                    <a:cubicBezTo>
                      <a:pt x="20562" y="101110"/>
                      <a:pt x="32592" y="102205"/>
                      <a:pt x="41614" y="91931"/>
                    </a:cubicBezTo>
                    <a:cubicBezTo>
                      <a:pt x="50636" y="81658"/>
                      <a:pt x="51838" y="62924"/>
                      <a:pt x="47328" y="37845"/>
                    </a:cubicBezTo>
                    <a:cubicBezTo>
                      <a:pt x="47328" y="37845"/>
                      <a:pt x="44321" y="26061"/>
                      <a:pt x="39810" y="18809"/>
                    </a:cubicBezTo>
                    <a:cubicBezTo>
                      <a:pt x="39810" y="18809"/>
                      <a:pt x="32592" y="10651"/>
                      <a:pt x="31990" y="2493"/>
                    </a:cubicBezTo>
                    <a:cubicBezTo>
                      <a:pt x="31389" y="-5665"/>
                      <a:pt x="17856" y="7327"/>
                      <a:pt x="10037" y="18809"/>
                    </a:cubicBezTo>
                    <a:close/>
                  </a:path>
                </a:pathLst>
              </a:custGeom>
              <a:solidFill>
                <a:srgbClr val="404040"/>
              </a:solidFill>
              <a:ln w="6000" cap="flat">
                <a:noFill/>
                <a:bevel/>
              </a:ln>
            </p:spPr>
            <p:txBody>
              <a:bodyPr/>
              <a:lstStyle/>
              <a:p>
                <a:endParaRPr lang="fr-FR"/>
              </a:p>
            </p:txBody>
          </p:sp>
          <p:sp>
            <p:nvSpPr>
              <p:cNvPr id="42" name="Forme libre 41"/>
              <p:cNvSpPr/>
              <p:nvPr/>
            </p:nvSpPr>
            <p:spPr>
              <a:xfrm>
                <a:off x="3540191" y="631043"/>
                <a:ext cx="35562" cy="76522"/>
              </a:xfrm>
              <a:custGeom>
                <a:avLst/>
                <a:gdLst/>
                <a:ahLst/>
                <a:cxnLst/>
                <a:rect l="0" t="0" r="0" b="0"/>
                <a:pathLst>
                  <a:path w="35562" h="76522">
                    <a:moveTo>
                      <a:pt x="15939" y="0"/>
                    </a:moveTo>
                    <a:cubicBezTo>
                      <a:pt x="15939" y="0"/>
                      <a:pt x="0" y="982"/>
                      <a:pt x="0" y="34219"/>
                    </a:cubicBezTo>
                    <a:cubicBezTo>
                      <a:pt x="0" y="67457"/>
                      <a:pt x="13834" y="76522"/>
                      <a:pt x="18345" y="76522"/>
                    </a:cubicBezTo>
                    <a:cubicBezTo>
                      <a:pt x="22856" y="76522"/>
                      <a:pt x="32479" y="73500"/>
                      <a:pt x="34885" y="54464"/>
                    </a:cubicBezTo>
                    <a:cubicBezTo>
                      <a:pt x="37291" y="35428"/>
                      <a:pt x="33682" y="10953"/>
                      <a:pt x="24059" y="2493"/>
                    </a:cubicBezTo>
                    <a:cubicBezTo>
                      <a:pt x="24059" y="2493"/>
                      <a:pt x="21953" y="-529"/>
                      <a:pt x="15939" y="0"/>
                    </a:cubicBezTo>
                    <a:close/>
                  </a:path>
                </a:pathLst>
              </a:custGeom>
              <a:solidFill>
                <a:srgbClr val="000000"/>
              </a:solidFill>
              <a:ln w="6000" cap="flat">
                <a:solidFill>
                  <a:srgbClr val="000000"/>
                </a:solidFill>
                <a:bevel/>
              </a:ln>
            </p:spPr>
            <p:txBody>
              <a:bodyPr/>
              <a:lstStyle/>
              <a:p>
                <a:endParaRPr lang="fr-FR"/>
              </a:p>
            </p:txBody>
          </p:sp>
          <p:sp>
            <p:nvSpPr>
              <p:cNvPr id="43" name="Forme libre 42"/>
              <p:cNvSpPr/>
              <p:nvPr/>
            </p:nvSpPr>
            <p:spPr>
              <a:xfrm>
                <a:off x="3543649" y="634404"/>
                <a:ext cx="29961" cy="61073"/>
              </a:xfrm>
              <a:custGeom>
                <a:avLst/>
                <a:gdLst/>
                <a:ahLst/>
                <a:cxnLst/>
                <a:rect l="0" t="0" r="0" b="0"/>
                <a:pathLst>
                  <a:path w="29961" h="61073">
                    <a:moveTo>
                      <a:pt x="16991" y="0"/>
                    </a:moveTo>
                    <a:cubicBezTo>
                      <a:pt x="16991" y="0"/>
                      <a:pt x="1654" y="-2077"/>
                      <a:pt x="150" y="26628"/>
                    </a:cubicBezTo>
                    <a:cubicBezTo>
                      <a:pt x="-1353" y="55332"/>
                      <a:pt x="7669" y="62886"/>
                      <a:pt x="15187" y="60771"/>
                    </a:cubicBezTo>
                    <a:cubicBezTo>
                      <a:pt x="22705" y="58656"/>
                      <a:pt x="28119" y="50498"/>
                      <a:pt x="28720" y="46268"/>
                    </a:cubicBezTo>
                    <a:cubicBezTo>
                      <a:pt x="29321" y="42037"/>
                      <a:pt x="34735" y="9102"/>
                      <a:pt x="16991" y="0"/>
                    </a:cubicBezTo>
                    <a:close/>
                  </a:path>
                </a:pathLst>
              </a:custGeom>
              <a:solidFill>
                <a:srgbClr val="E0E0E0"/>
              </a:solidFill>
              <a:ln w="6000" cap="flat">
                <a:solidFill>
                  <a:srgbClr val="000000"/>
                </a:solidFill>
                <a:bevel/>
              </a:ln>
            </p:spPr>
            <p:txBody>
              <a:bodyPr/>
              <a:lstStyle/>
              <a:p>
                <a:endParaRPr lang="fr-FR"/>
              </a:p>
            </p:txBody>
          </p:sp>
          <p:sp>
            <p:nvSpPr>
              <p:cNvPr id="44" name="Forme libre 43"/>
              <p:cNvSpPr/>
              <p:nvPr/>
            </p:nvSpPr>
            <p:spPr>
              <a:xfrm>
                <a:off x="3523876" y="652874"/>
                <a:ext cx="58493" cy="61111"/>
              </a:xfrm>
              <a:custGeom>
                <a:avLst/>
                <a:gdLst/>
                <a:ahLst/>
                <a:cxnLst/>
                <a:rect l="0" t="0" r="0" b="0"/>
                <a:pathLst>
                  <a:path w="58493" h="61111">
                    <a:moveTo>
                      <a:pt x="0" y="55106"/>
                    </a:moveTo>
                    <a:cubicBezTo>
                      <a:pt x="0" y="55106"/>
                      <a:pt x="-395" y="51196"/>
                      <a:pt x="3383" y="49553"/>
                    </a:cubicBezTo>
                    <a:cubicBezTo>
                      <a:pt x="3383" y="49553"/>
                      <a:pt x="30750" y="23568"/>
                      <a:pt x="36765" y="13899"/>
                    </a:cubicBezTo>
                    <a:cubicBezTo>
                      <a:pt x="42779" y="4230"/>
                      <a:pt x="47591" y="-604"/>
                      <a:pt x="52704" y="0"/>
                    </a:cubicBezTo>
                    <a:cubicBezTo>
                      <a:pt x="57816" y="604"/>
                      <a:pt x="60222" y="6950"/>
                      <a:pt x="57214" y="13899"/>
                    </a:cubicBezTo>
                    <a:cubicBezTo>
                      <a:pt x="54207" y="20849"/>
                      <a:pt x="47591" y="29611"/>
                      <a:pt x="44283" y="31726"/>
                    </a:cubicBezTo>
                    <a:cubicBezTo>
                      <a:pt x="40975" y="33841"/>
                      <a:pt x="26239" y="49553"/>
                      <a:pt x="8195" y="60431"/>
                    </a:cubicBezTo>
                    <a:cubicBezTo>
                      <a:pt x="8195" y="60431"/>
                      <a:pt x="3534" y="63982"/>
                      <a:pt x="0" y="55106"/>
                    </a:cubicBezTo>
                    <a:close/>
                  </a:path>
                </a:pathLst>
              </a:custGeom>
              <a:solidFill>
                <a:srgbClr val="202020"/>
              </a:solidFill>
              <a:ln w="6000" cap="flat">
                <a:noFill/>
                <a:bevel/>
              </a:ln>
            </p:spPr>
            <p:txBody>
              <a:bodyPr/>
              <a:lstStyle/>
              <a:p>
                <a:endParaRPr lang="fr-FR"/>
              </a:p>
            </p:txBody>
          </p:sp>
          <p:sp>
            <p:nvSpPr>
              <p:cNvPr id="45" name="Forme libre 44"/>
              <p:cNvSpPr/>
              <p:nvPr/>
            </p:nvSpPr>
            <p:spPr>
              <a:xfrm>
                <a:off x="3454897" y="707866"/>
                <a:ext cx="74581" cy="44644"/>
              </a:xfrm>
              <a:custGeom>
                <a:avLst/>
                <a:gdLst/>
                <a:ahLst/>
                <a:cxnLst/>
                <a:rect l="0" t="0" r="0" b="0"/>
                <a:pathLst>
                  <a:path w="74581" h="44644">
                    <a:moveTo>
                      <a:pt x="0" y="38789"/>
                    </a:moveTo>
                    <a:cubicBezTo>
                      <a:pt x="0" y="38789"/>
                      <a:pt x="62540" y="8561"/>
                      <a:pt x="68980" y="113"/>
                    </a:cubicBezTo>
                    <a:cubicBezTo>
                      <a:pt x="68980" y="113"/>
                      <a:pt x="75371" y="-1108"/>
                      <a:pt x="74581" y="4129"/>
                    </a:cubicBezTo>
                    <a:cubicBezTo>
                      <a:pt x="74581" y="4129"/>
                      <a:pt x="21841" y="36762"/>
                      <a:pt x="0" y="38789"/>
                    </a:cubicBezTo>
                    <a:close/>
                  </a:path>
                </a:pathLst>
              </a:custGeom>
              <a:solidFill>
                <a:srgbClr val="000000"/>
              </a:solidFill>
              <a:ln w="6000" cap="flat">
                <a:solidFill>
                  <a:srgbClr val="000000"/>
                </a:solidFill>
                <a:bevel/>
              </a:ln>
            </p:spPr>
            <p:txBody>
              <a:bodyPr/>
              <a:lstStyle/>
              <a:p>
                <a:endParaRPr lang="fr-FR"/>
              </a:p>
            </p:txBody>
          </p:sp>
          <p:sp>
            <p:nvSpPr>
              <p:cNvPr id="46" name="Forme libre 45"/>
              <p:cNvSpPr/>
              <p:nvPr/>
            </p:nvSpPr>
            <p:spPr>
              <a:xfrm>
                <a:off x="3406740" y="743551"/>
                <a:ext cx="42365" cy="20755"/>
              </a:xfrm>
              <a:custGeom>
                <a:avLst/>
                <a:gdLst/>
                <a:ahLst/>
                <a:cxnLst/>
                <a:rect l="0" t="0" r="0" b="0"/>
                <a:pathLst>
                  <a:path w="42365" h="20755">
                    <a:moveTo>
                      <a:pt x="-70" y="17949"/>
                    </a:moveTo>
                    <a:lnTo>
                      <a:pt x="34786" y="2439"/>
                    </a:lnTo>
                    <a:cubicBezTo>
                      <a:pt x="34786" y="2439"/>
                      <a:pt x="46283" y="-2803"/>
                      <a:pt x="41197" y="1876"/>
                    </a:cubicBezTo>
                    <a:cubicBezTo>
                      <a:pt x="36778" y="5941"/>
                      <a:pt x="15864" y="14947"/>
                      <a:pt x="8893" y="17949"/>
                    </a:cubicBezTo>
                    <a:cubicBezTo>
                      <a:pt x="5937" y="19222"/>
                      <a:pt x="-584" y="23983"/>
                      <a:pt x="-70" y="17949"/>
                    </a:cubicBezTo>
                    <a:close/>
                  </a:path>
                </a:pathLst>
              </a:custGeom>
              <a:solidFill>
                <a:srgbClr val="4C4C4C"/>
              </a:solidFill>
              <a:ln w="6000" cap="flat">
                <a:noFill/>
                <a:bevel/>
              </a:ln>
            </p:spPr>
            <p:txBody>
              <a:bodyPr/>
              <a:lstStyle/>
              <a:p>
                <a:endParaRPr lang="fr-FR"/>
              </a:p>
            </p:txBody>
          </p:sp>
          <p:sp>
            <p:nvSpPr>
              <p:cNvPr id="47" name="Forme libre 46"/>
              <p:cNvSpPr/>
              <p:nvPr/>
            </p:nvSpPr>
            <p:spPr>
              <a:xfrm>
                <a:off x="3459257" y="709780"/>
                <a:ext cx="66640" cy="38930"/>
              </a:xfrm>
              <a:custGeom>
                <a:avLst/>
                <a:gdLst/>
                <a:ahLst/>
                <a:cxnLst/>
                <a:rect l="0" t="0" r="0" b="0"/>
                <a:pathLst>
                  <a:path w="66640" h="38930">
                    <a:moveTo>
                      <a:pt x="1821" y="35522"/>
                    </a:moveTo>
                    <a:cubicBezTo>
                      <a:pt x="1821" y="35522"/>
                      <a:pt x="59326" y="7192"/>
                      <a:pt x="66546" y="-63"/>
                    </a:cubicBezTo>
                    <a:lnTo>
                      <a:pt x="64476" y="6362"/>
                    </a:lnTo>
                    <a:cubicBezTo>
                      <a:pt x="64476" y="6362"/>
                      <a:pt x="12270" y="36460"/>
                      <a:pt x="4303" y="38461"/>
                    </a:cubicBezTo>
                    <a:cubicBezTo>
                      <a:pt x="-3665" y="40463"/>
                      <a:pt x="1821" y="35522"/>
                      <a:pt x="1821" y="35522"/>
                    </a:cubicBezTo>
                    <a:close/>
                  </a:path>
                </a:pathLst>
              </a:custGeom>
              <a:solidFill>
                <a:srgbClr val="4C4C4C"/>
              </a:solidFill>
              <a:ln w="6000" cap="flat">
                <a:noFill/>
                <a:bevel/>
              </a:ln>
            </p:spPr>
            <p:txBody>
              <a:bodyPr/>
              <a:lstStyle/>
              <a:p>
                <a:endParaRPr lang="fr-FR"/>
              </a:p>
            </p:txBody>
          </p:sp>
          <p:sp>
            <p:nvSpPr>
              <p:cNvPr id="48" name="Forme libre 47"/>
              <p:cNvSpPr/>
              <p:nvPr/>
            </p:nvSpPr>
            <p:spPr>
              <a:xfrm>
                <a:off x="3404193" y="750813"/>
                <a:ext cx="54035" cy="34240"/>
              </a:xfrm>
              <a:custGeom>
                <a:avLst/>
                <a:gdLst/>
                <a:ahLst/>
                <a:cxnLst/>
                <a:rect l="0" t="0" r="0" b="0"/>
                <a:pathLst>
                  <a:path w="54035" h="34240">
                    <a:moveTo>
                      <a:pt x="50149" y="562"/>
                    </a:moveTo>
                    <a:lnTo>
                      <a:pt x="53758" y="6691"/>
                    </a:lnTo>
                    <a:cubicBezTo>
                      <a:pt x="53758" y="6691"/>
                      <a:pt x="56441" y="12927"/>
                      <a:pt x="46416" y="18970"/>
                    </a:cubicBezTo>
                    <a:cubicBezTo>
                      <a:pt x="36391" y="25013"/>
                      <a:pt x="17946" y="33474"/>
                      <a:pt x="17946" y="33474"/>
                    </a:cubicBezTo>
                    <a:cubicBezTo>
                      <a:pt x="17946" y="33474"/>
                      <a:pt x="11274" y="36223"/>
                      <a:pt x="2669" y="31056"/>
                    </a:cubicBezTo>
                    <a:cubicBezTo>
                      <a:pt x="-843" y="28948"/>
                      <a:pt x="112" y="25946"/>
                      <a:pt x="112" y="25946"/>
                    </a:cubicBezTo>
                    <a:cubicBezTo>
                      <a:pt x="112" y="25946"/>
                      <a:pt x="-176" y="18565"/>
                      <a:pt x="9448" y="14939"/>
                    </a:cubicBezTo>
                    <a:lnTo>
                      <a:pt x="31357" y="5433"/>
                    </a:lnTo>
                    <a:cubicBezTo>
                      <a:pt x="31357" y="5433"/>
                      <a:pt x="46794" y="-2071"/>
                      <a:pt x="50149" y="562"/>
                    </a:cubicBezTo>
                    <a:close/>
                  </a:path>
                </a:pathLst>
              </a:custGeom>
              <a:solidFill>
                <a:srgbClr val="FFFFFF">
                  <a:alpha val="15000"/>
                </a:srgbClr>
              </a:solidFill>
              <a:ln w="6000" cap="flat">
                <a:noFill/>
                <a:bevel/>
              </a:ln>
            </p:spPr>
            <p:txBody>
              <a:bodyPr/>
              <a:lstStyle/>
              <a:p>
                <a:endParaRPr lang="fr-FR"/>
              </a:p>
            </p:txBody>
          </p:sp>
          <p:sp>
            <p:nvSpPr>
              <p:cNvPr id="49" name="Forme libre 48"/>
              <p:cNvSpPr/>
              <p:nvPr/>
            </p:nvSpPr>
            <p:spPr>
              <a:xfrm>
                <a:off x="3531984" y="657311"/>
                <a:ext cx="49190" cy="51392"/>
              </a:xfrm>
              <a:custGeom>
                <a:avLst/>
                <a:gdLst/>
                <a:ahLst/>
                <a:cxnLst/>
                <a:rect l="0" t="0" r="0" b="0"/>
                <a:pathLst>
                  <a:path w="49190" h="51392">
                    <a:moveTo>
                      <a:pt x="0" y="46342"/>
                    </a:moveTo>
                    <a:cubicBezTo>
                      <a:pt x="0" y="46342"/>
                      <a:pt x="-332" y="43054"/>
                      <a:pt x="2845" y="41673"/>
                    </a:cubicBezTo>
                    <a:cubicBezTo>
                      <a:pt x="2845" y="41673"/>
                      <a:pt x="25860" y="19820"/>
                      <a:pt x="30918" y="11689"/>
                    </a:cubicBezTo>
                    <a:cubicBezTo>
                      <a:pt x="35976" y="3557"/>
                      <a:pt x="40022" y="-508"/>
                      <a:pt x="44322" y="0"/>
                    </a:cubicBezTo>
                    <a:cubicBezTo>
                      <a:pt x="48621" y="508"/>
                      <a:pt x="50644" y="5844"/>
                      <a:pt x="48115" y="11689"/>
                    </a:cubicBezTo>
                    <a:cubicBezTo>
                      <a:pt x="45586" y="17533"/>
                      <a:pt x="40022" y="24902"/>
                      <a:pt x="37240" y="26681"/>
                    </a:cubicBezTo>
                    <a:cubicBezTo>
                      <a:pt x="34458" y="28459"/>
                      <a:pt x="22066" y="41673"/>
                      <a:pt x="6892" y="50820"/>
                    </a:cubicBezTo>
                    <a:cubicBezTo>
                      <a:pt x="6892" y="50820"/>
                      <a:pt x="2972" y="53807"/>
                      <a:pt x="0" y="46342"/>
                    </a:cubicBezTo>
                    <a:close/>
                  </a:path>
                </a:pathLst>
              </a:custGeom>
              <a:solidFill>
                <a:srgbClr val="404040"/>
              </a:solidFill>
              <a:ln w="6000" cap="flat">
                <a:noFill/>
                <a:bevel/>
              </a:ln>
            </p:spPr>
            <p:txBody>
              <a:bodyPr/>
              <a:lstStyle/>
              <a:p>
                <a:endParaRPr lang="fr-FR"/>
              </a:p>
            </p:txBody>
          </p:sp>
          <p:sp>
            <p:nvSpPr>
              <p:cNvPr id="50" name="Forme libre 49"/>
              <p:cNvSpPr/>
              <p:nvPr/>
            </p:nvSpPr>
            <p:spPr>
              <a:xfrm>
                <a:off x="3541186" y="660766"/>
                <a:ext cx="35129" cy="35999"/>
              </a:xfrm>
              <a:custGeom>
                <a:avLst/>
                <a:gdLst/>
                <a:ahLst/>
                <a:cxnLst/>
                <a:rect l="0" t="0" r="0" b="0"/>
                <a:pathLst>
                  <a:path w="35129" h="35999">
                    <a:moveTo>
                      <a:pt x="30429" y="1423"/>
                    </a:moveTo>
                    <a:cubicBezTo>
                      <a:pt x="30429" y="1423"/>
                      <a:pt x="16487" y="18934"/>
                      <a:pt x="7524" y="26938"/>
                    </a:cubicBezTo>
                    <a:cubicBezTo>
                      <a:pt x="-1440" y="34943"/>
                      <a:pt x="54" y="35944"/>
                      <a:pt x="54" y="35944"/>
                    </a:cubicBezTo>
                    <a:cubicBezTo>
                      <a:pt x="54" y="35944"/>
                      <a:pt x="25450" y="15932"/>
                      <a:pt x="34911" y="2924"/>
                    </a:cubicBezTo>
                    <a:cubicBezTo>
                      <a:pt x="34911" y="2924"/>
                      <a:pt x="35906" y="-2580"/>
                      <a:pt x="30429" y="1423"/>
                    </a:cubicBezTo>
                    <a:close/>
                  </a:path>
                </a:pathLst>
              </a:custGeom>
              <a:solidFill>
                <a:srgbClr val="FFFFFF">
                  <a:alpha val="14000"/>
                </a:srgbClr>
              </a:solidFill>
              <a:ln w="6000" cap="flat">
                <a:noFill/>
                <a:bevel/>
              </a:ln>
            </p:spPr>
            <p:txBody>
              <a:bodyPr/>
              <a:lstStyle/>
              <a:p>
                <a:endParaRPr lang="fr-FR"/>
              </a:p>
            </p:txBody>
          </p:sp>
          <p:sp>
            <p:nvSpPr>
              <p:cNvPr id="51" name="Forme libre 50"/>
              <p:cNvSpPr/>
              <p:nvPr/>
            </p:nvSpPr>
            <p:spPr>
              <a:xfrm>
                <a:off x="3550289" y="644584"/>
                <a:ext cx="20891" cy="34709"/>
              </a:xfrm>
              <a:custGeom>
                <a:avLst/>
                <a:gdLst/>
                <a:ahLst/>
                <a:cxnLst/>
                <a:rect l="0" t="0" r="0" b="0"/>
                <a:pathLst>
                  <a:path w="20891" h="34709">
                    <a:moveTo>
                      <a:pt x="-85" y="34615"/>
                    </a:moveTo>
                    <a:cubicBezTo>
                      <a:pt x="-85" y="34615"/>
                      <a:pt x="-85" y="-22420"/>
                      <a:pt x="20828" y="9600"/>
                    </a:cubicBezTo>
                    <a:cubicBezTo>
                      <a:pt x="20828" y="9600"/>
                      <a:pt x="10869" y="20106"/>
                      <a:pt x="9376" y="23608"/>
                    </a:cubicBezTo>
                    <a:cubicBezTo>
                      <a:pt x="7882" y="27110"/>
                      <a:pt x="-85" y="34615"/>
                      <a:pt x="-85" y="34615"/>
                    </a:cubicBezTo>
                    <a:close/>
                  </a:path>
                </a:pathLst>
              </a:custGeom>
              <a:solidFill>
                <a:srgbClr val="FFFFFF">
                  <a:alpha val="78000"/>
                </a:srgbClr>
              </a:solidFill>
              <a:ln w="6000" cap="flat">
                <a:noFill/>
                <a:bevel/>
              </a:ln>
            </p:spPr>
            <p:txBody>
              <a:bodyPr/>
              <a:lstStyle/>
              <a:p>
                <a:endParaRPr lang="fr-FR"/>
              </a:p>
            </p:txBody>
          </p:sp>
          <p:sp>
            <p:nvSpPr>
              <p:cNvPr id="52" name="Forme libre 51"/>
              <p:cNvSpPr/>
              <p:nvPr/>
            </p:nvSpPr>
            <p:spPr>
              <a:xfrm>
                <a:off x="3448167" y="469276"/>
                <a:ext cx="114579" cy="161994"/>
              </a:xfrm>
              <a:custGeom>
                <a:avLst/>
                <a:gdLst/>
                <a:ahLst/>
                <a:cxnLst/>
                <a:rect l="0" t="0" r="0" b="0"/>
                <a:pathLst>
                  <a:path w="114579" h="161994">
                    <a:moveTo>
                      <a:pt x="100224" y="161994"/>
                    </a:moveTo>
                    <a:cubicBezTo>
                      <a:pt x="100224" y="161994"/>
                      <a:pt x="106159" y="153987"/>
                      <a:pt x="114579" y="158217"/>
                    </a:cubicBezTo>
                    <a:cubicBezTo>
                      <a:pt x="114579" y="158217"/>
                      <a:pt x="111572" y="154289"/>
                      <a:pt x="110970" y="147037"/>
                    </a:cubicBezTo>
                    <a:cubicBezTo>
                      <a:pt x="110970" y="147037"/>
                      <a:pt x="107157" y="91720"/>
                      <a:pt x="97337" y="69685"/>
                    </a:cubicBezTo>
                    <a:cubicBezTo>
                      <a:pt x="91322" y="56189"/>
                      <a:pt x="79093" y="23455"/>
                      <a:pt x="36990" y="7743"/>
                    </a:cubicBezTo>
                    <a:cubicBezTo>
                      <a:pt x="36990" y="7743"/>
                      <a:pt x="8721" y="894"/>
                      <a:pt x="0" y="0"/>
                    </a:cubicBezTo>
                    <a:cubicBezTo>
                      <a:pt x="0" y="0"/>
                      <a:pt x="39596" y="5829"/>
                      <a:pt x="64617" y="32580"/>
                    </a:cubicBezTo>
                    <a:cubicBezTo>
                      <a:pt x="86751" y="59653"/>
                      <a:pt x="85147" y="67228"/>
                      <a:pt x="93227" y="91742"/>
                    </a:cubicBezTo>
                    <a:cubicBezTo>
                      <a:pt x="93227" y="91742"/>
                      <a:pt x="102189" y="124678"/>
                      <a:pt x="100224" y="161994"/>
                    </a:cubicBezTo>
                    <a:close/>
                  </a:path>
                </a:pathLst>
              </a:custGeom>
              <a:solidFill>
                <a:srgbClr val="404040"/>
              </a:solidFill>
              <a:ln w="6000" cap="flat">
                <a:noFill/>
                <a:bevel/>
              </a:ln>
            </p:spPr>
            <p:txBody>
              <a:bodyPr/>
              <a:lstStyle/>
              <a:p>
                <a:endParaRPr lang="fr-FR"/>
              </a:p>
            </p:txBody>
          </p:sp>
          <p:sp>
            <p:nvSpPr>
              <p:cNvPr id="53" name="Forme libre 52"/>
              <p:cNvSpPr/>
              <p:nvPr/>
            </p:nvSpPr>
            <p:spPr>
              <a:xfrm>
                <a:off x="3448167" y="468558"/>
                <a:ext cx="100445" cy="162862"/>
              </a:xfrm>
              <a:custGeom>
                <a:avLst/>
                <a:gdLst/>
                <a:ahLst/>
                <a:cxnLst/>
                <a:rect l="0" t="0" r="0" b="0"/>
                <a:pathLst>
                  <a:path w="100445" h="162862">
                    <a:moveTo>
                      <a:pt x="0" y="0"/>
                    </a:moveTo>
                    <a:cubicBezTo>
                      <a:pt x="0" y="0"/>
                      <a:pt x="12029" y="3928"/>
                      <a:pt x="13834" y="6950"/>
                    </a:cubicBezTo>
                    <a:cubicBezTo>
                      <a:pt x="13834" y="6950"/>
                      <a:pt x="64357" y="19338"/>
                      <a:pt x="81198" y="69496"/>
                    </a:cubicBezTo>
                    <a:cubicBezTo>
                      <a:pt x="98039" y="119654"/>
                      <a:pt x="93227" y="152287"/>
                      <a:pt x="93227" y="152287"/>
                    </a:cubicBezTo>
                    <a:cubicBezTo>
                      <a:pt x="93227" y="152287"/>
                      <a:pt x="92024" y="158934"/>
                      <a:pt x="89317" y="161654"/>
                    </a:cubicBezTo>
                    <a:cubicBezTo>
                      <a:pt x="86611" y="164374"/>
                      <a:pt x="100445" y="161654"/>
                      <a:pt x="100445" y="161654"/>
                    </a:cubicBezTo>
                    <a:cubicBezTo>
                      <a:pt x="100445" y="161654"/>
                      <a:pt x="101648" y="115424"/>
                      <a:pt x="93227" y="92460"/>
                    </a:cubicBezTo>
                    <a:cubicBezTo>
                      <a:pt x="93227" y="92460"/>
                      <a:pt x="85709" y="54086"/>
                      <a:pt x="65560" y="32029"/>
                    </a:cubicBezTo>
                    <a:cubicBezTo>
                      <a:pt x="45410" y="9971"/>
                      <a:pt x="4862" y="1460"/>
                      <a:pt x="0" y="0"/>
                    </a:cubicBezTo>
                    <a:close/>
                  </a:path>
                </a:pathLst>
              </a:custGeom>
              <a:solidFill>
                <a:srgbClr val="606060"/>
              </a:solidFill>
              <a:ln w="6000" cap="flat">
                <a:noFill/>
                <a:bevel/>
              </a:ln>
            </p:spPr>
            <p:txBody>
              <a:bodyPr/>
              <a:lstStyle/>
              <a:p>
                <a:endParaRPr lang="fr-FR"/>
              </a:p>
            </p:txBody>
          </p:sp>
        </p:grpSp>
        <p:sp>
          <p:nvSpPr>
            <p:cNvPr id="10" name="Text 3"/>
            <p:cNvSpPr txBox="1"/>
            <p:nvPr/>
          </p:nvSpPr>
          <p:spPr>
            <a:xfrm>
              <a:off x="3846942" y="1194322"/>
              <a:ext cx="216000" cy="24626"/>
            </a:xfrm>
            <a:prstGeom prst="rect">
              <a:avLst/>
            </a:prstGeom>
            <a:noFill/>
          </p:spPr>
          <p:txBody>
            <a:bodyPr wrap="square" lIns="0" tIns="0" rIns="0" bIns="0" rtlCol="0" anchor="ctr"/>
            <a:lstStyle/>
            <a:p>
              <a:pPr algn="ctr">
                <a:spcAft>
                  <a:spcPts val="0"/>
                </a:spcAft>
              </a:pPr>
              <a:r>
                <a:rPr lang="en-US" sz="1600" b="1" kern="100" dirty="0">
                  <a:solidFill>
                    <a:srgbClr val="000000"/>
                  </a:solidFill>
                  <a:effectLst/>
                  <a:highlight>
                    <a:srgbClr val="FF0000"/>
                  </a:highlight>
                  <a:latin typeface="Arial" panose="020B0604020202020204" pitchFamily="34" charset="0"/>
                  <a:ea typeface="SimSun" panose="02010600030101010101" pitchFamily="2" charset="-122"/>
                  <a:cs typeface="Times New Roman" panose="02020603050405020304" pitchFamily="18" charset="0"/>
                </a:rPr>
                <a:t>M</a:t>
              </a:r>
              <a:endParaRPr lang="fr-FR" sz="1600" kern="100" dirty="0">
                <a:effectLst/>
                <a:latin typeface="Calibri" panose="020F0502020204030204" pitchFamily="34" charset="0"/>
                <a:ea typeface="SimSun" panose="02010600030101010101" pitchFamily="2" charset="-122"/>
                <a:cs typeface="Times New Roman" panose="02020603050405020304" pitchFamily="18" charset="0"/>
              </a:endParaRPr>
            </a:p>
          </p:txBody>
        </p:sp>
      </p:grpSp>
      <p:pic>
        <p:nvPicPr>
          <p:cNvPr id="160" name="Image 15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3139487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838205" y="6330224"/>
            <a:ext cx="2743200" cy="365125"/>
          </a:xfrm>
        </p:spPr>
        <p:txBody>
          <a:bodyPr/>
          <a:lstStyle/>
          <a:p>
            <a:fld id="{3D3B9891-9B3E-4503-962C-420769552690}" type="datetime1">
              <a:rPr lang="fr-FR" sz="1600" b="1" smtClean="0">
                <a:solidFill>
                  <a:prstClr val="black">
                    <a:tint val="75000"/>
                  </a:prstClr>
                </a:solidFill>
                <a:latin typeface="Agency FB" pitchFamily="34" charset="0"/>
              </a:rPr>
              <a:pPr/>
              <a:t>22/01/2018</a:t>
            </a:fld>
            <a:endParaRPr lang="fr-FR" sz="1600" b="1" dirty="0">
              <a:solidFill>
                <a:prstClr val="black">
                  <a:tint val="75000"/>
                </a:prstClr>
              </a:solidFill>
              <a:latin typeface="Agency FB" pitchFamily="34" charset="0"/>
            </a:endParaRPr>
          </a:p>
        </p:txBody>
      </p:sp>
      <p:sp>
        <p:nvSpPr>
          <p:cNvPr id="6" name="Espace réservé du numéro de diapositive 5"/>
          <p:cNvSpPr>
            <a:spLocks noGrp="1"/>
          </p:cNvSpPr>
          <p:nvPr>
            <p:ph type="sldNum" sz="quarter" idx="12"/>
          </p:nvPr>
        </p:nvSpPr>
        <p:spPr>
          <a:xfrm>
            <a:off x="2876005" y="6492875"/>
            <a:ext cx="2743200" cy="365125"/>
          </a:xfrm>
        </p:spPr>
        <p:txBody>
          <a:bodyPr/>
          <a:lstStyle/>
          <a:p>
            <a:fld id="{4C098E6C-35DE-4299-9817-4A72F0EAE663}" type="slidenum">
              <a:rPr lang="fr-FR" sz="1600" b="1" smtClean="0">
                <a:solidFill>
                  <a:prstClr val="black">
                    <a:tint val="75000"/>
                  </a:prstClr>
                </a:solidFill>
                <a:latin typeface="Agency FB" pitchFamily="34" charset="0"/>
              </a:rPr>
              <a:pPr/>
              <a:t>12</a:t>
            </a:fld>
            <a:endParaRPr lang="fr-FR" sz="1600" b="1" dirty="0">
              <a:solidFill>
                <a:prstClr val="black">
                  <a:tint val="75000"/>
                </a:prstClr>
              </a:solidFill>
              <a:latin typeface="Agency FB" pitchFamily="34" charset="0"/>
            </a:endParaRPr>
          </a:p>
        </p:txBody>
      </p:sp>
      <p:sp>
        <p:nvSpPr>
          <p:cNvPr id="8" name="Titre 1"/>
          <p:cNvSpPr txBox="1">
            <a:spLocks/>
          </p:cNvSpPr>
          <p:nvPr/>
        </p:nvSpPr>
        <p:spPr>
          <a:xfrm>
            <a:off x="4571329" y="0"/>
            <a:ext cx="6912459"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NOS ATOUTS ET SOLUTIONS</a:t>
            </a:r>
            <a:endParaRPr lang="fr-FR" sz="2800" dirty="0">
              <a:solidFill>
                <a:srgbClr val="FF0000"/>
              </a:solidFill>
              <a:latin typeface="Berlin Sans FB" panose="020E0602020502020306" pitchFamily="34" charset="0"/>
            </a:endParaRPr>
          </a:p>
        </p:txBody>
      </p:sp>
      <p:grpSp>
        <p:nvGrpSpPr>
          <p:cNvPr id="7" name="Page-1"/>
          <p:cNvGrpSpPr/>
          <p:nvPr/>
        </p:nvGrpSpPr>
        <p:grpSpPr>
          <a:xfrm>
            <a:off x="1630958" y="1410730"/>
            <a:ext cx="6653234" cy="4225797"/>
            <a:chOff x="-20321" y="39713"/>
            <a:chExt cx="6421752" cy="4356713"/>
          </a:xfrm>
        </p:grpSpPr>
        <p:grpSp>
          <p:nvGrpSpPr>
            <p:cNvPr id="9" name="Groupe 8"/>
            <p:cNvGrpSpPr/>
            <p:nvPr/>
          </p:nvGrpSpPr>
          <p:grpSpPr>
            <a:xfrm>
              <a:off x="1901110" y="545263"/>
              <a:ext cx="1842966" cy="8883"/>
              <a:chOff x="1901110" y="545263"/>
              <a:chExt cx="1842966" cy="8883"/>
            </a:xfrm>
          </p:grpSpPr>
          <p:sp>
            <p:nvSpPr>
              <p:cNvPr id="76" name="Forme libre 75"/>
              <p:cNvSpPr/>
              <p:nvPr/>
            </p:nvSpPr>
            <p:spPr>
              <a:xfrm>
                <a:off x="1901110" y="545264"/>
                <a:ext cx="916637" cy="8882"/>
              </a:xfrm>
              <a:custGeom>
                <a:avLst/>
                <a:gdLst/>
                <a:ahLst/>
                <a:cxnLst/>
                <a:rect l="0" t="0" r="0" b="0"/>
                <a:pathLst>
                  <a:path w="916637" h="8882">
                    <a:moveTo>
                      <a:pt x="0" y="0"/>
                    </a:moveTo>
                    <a:lnTo>
                      <a:pt x="916637" y="0"/>
                    </a:lnTo>
                    <a:lnTo>
                      <a:pt x="916637" y="8882"/>
                    </a:lnTo>
                    <a:lnTo>
                      <a:pt x="0" y="8882"/>
                    </a:lnTo>
                    <a:lnTo>
                      <a:pt x="0" y="0"/>
                    </a:lnTo>
                    <a:close/>
                  </a:path>
                </a:pathLst>
              </a:custGeom>
              <a:solidFill>
                <a:srgbClr val="C33736"/>
              </a:solidFill>
              <a:ln w="6000" cap="flat">
                <a:solidFill>
                  <a:srgbClr val="C33736"/>
                </a:solidFill>
                <a:bevel/>
              </a:ln>
            </p:spPr>
            <p:txBody>
              <a:bodyPr/>
              <a:lstStyle/>
              <a:p>
                <a:endParaRPr lang="fr-FR" sz="2000"/>
              </a:p>
            </p:txBody>
          </p:sp>
          <p:sp>
            <p:nvSpPr>
              <p:cNvPr id="77" name="Forme libre 76"/>
              <p:cNvSpPr/>
              <p:nvPr/>
            </p:nvSpPr>
            <p:spPr>
              <a:xfrm>
                <a:off x="2827439" y="545263"/>
                <a:ext cx="916637" cy="8882"/>
              </a:xfrm>
              <a:custGeom>
                <a:avLst/>
                <a:gdLst/>
                <a:ahLst/>
                <a:cxnLst/>
                <a:rect l="0" t="0" r="0" b="0"/>
                <a:pathLst>
                  <a:path w="916637" h="8882">
                    <a:moveTo>
                      <a:pt x="0" y="0"/>
                    </a:moveTo>
                    <a:lnTo>
                      <a:pt x="916637" y="0"/>
                    </a:lnTo>
                    <a:lnTo>
                      <a:pt x="916637" y="8882"/>
                    </a:lnTo>
                    <a:lnTo>
                      <a:pt x="0" y="8882"/>
                    </a:lnTo>
                    <a:lnTo>
                      <a:pt x="0" y="0"/>
                    </a:lnTo>
                    <a:close/>
                  </a:path>
                </a:pathLst>
              </a:custGeom>
              <a:solidFill>
                <a:srgbClr val="302F34"/>
              </a:solidFill>
              <a:ln w="6000" cap="flat">
                <a:solidFill>
                  <a:srgbClr val="302F34"/>
                </a:solidFill>
                <a:bevel/>
              </a:ln>
            </p:spPr>
            <p:txBody>
              <a:bodyPr/>
              <a:lstStyle/>
              <a:p>
                <a:endParaRPr lang="fr-FR" sz="2000"/>
              </a:p>
            </p:txBody>
          </p:sp>
        </p:grpSp>
        <p:sp>
          <p:nvSpPr>
            <p:cNvPr id="10" name="Text 2"/>
            <p:cNvSpPr txBox="1"/>
            <p:nvPr/>
          </p:nvSpPr>
          <p:spPr>
            <a:xfrm>
              <a:off x="1245490" y="39713"/>
              <a:ext cx="3206344" cy="402874"/>
            </a:xfrm>
            <a:prstGeom prst="rect">
              <a:avLst/>
            </a:prstGeom>
            <a:noFill/>
          </p:spPr>
          <p:txBody>
            <a:bodyPr wrap="square" lIns="36000" tIns="0" rIns="36000" bIns="0" rtlCol="0" anchor="ctr"/>
            <a:lstStyle/>
            <a:p>
              <a:pPr algn="ctr">
                <a:spcAft>
                  <a:spcPts val="0"/>
                </a:spcAft>
              </a:pPr>
              <a:r>
                <a:rPr lang="fr-FR" sz="2000" kern="100" dirty="0" smtClean="0">
                  <a:solidFill>
                    <a:srgbClr val="000000"/>
                  </a:solidFill>
                  <a:effectLst/>
                  <a:latin typeface="Berlin Sans FB Demi" panose="020E0802020502020306" pitchFamily="34" charset="0"/>
                  <a:ea typeface="SimSun" panose="02010600030101010101" pitchFamily="2" charset="-122"/>
                  <a:cs typeface="Times New Roman" panose="02020603050405020304" pitchFamily="18" charset="0"/>
                </a:rPr>
                <a:t>NOS ATOUTS</a:t>
              </a:r>
              <a:endParaRPr lang="fr-FR" sz="2000" kern="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2" name="Forme libre 11"/>
            <p:cNvSpPr/>
            <p:nvPr/>
          </p:nvSpPr>
          <p:spPr>
            <a:xfrm>
              <a:off x="-17104" y="770948"/>
              <a:ext cx="447874" cy="447874"/>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sz="2000" b="1" kern="100" dirty="0">
                  <a:solidFill>
                    <a:srgbClr val="FFFFFF"/>
                  </a:solidFill>
                  <a:effectLst/>
                  <a:latin typeface="Arial" panose="020B0604020202020204" pitchFamily="34" charset="0"/>
                  <a:ea typeface="SimSun" panose="02010600030101010101" pitchFamily="2" charset="-122"/>
                  <a:cs typeface="Times New Roman" panose="02020603050405020304" pitchFamily="18" charset="0"/>
                </a:rPr>
                <a:t>1</a:t>
              </a:r>
              <a:endParaRPr lang="fr-FR" sz="1400" b="1" kern="100" dirty="0">
                <a:effectLst/>
                <a:ea typeface="SimSun" panose="02010600030101010101" pitchFamily="2" charset="-122"/>
                <a:cs typeface="Times New Roman" panose="02020603050405020304" pitchFamily="18" charset="0"/>
              </a:endParaRPr>
            </a:p>
          </p:txBody>
        </p:sp>
        <p:sp>
          <p:nvSpPr>
            <p:cNvPr id="13" name="Forme libre 12"/>
            <p:cNvSpPr/>
            <p:nvPr/>
          </p:nvSpPr>
          <p:spPr>
            <a:xfrm>
              <a:off x="-9209" y="1369258"/>
              <a:ext cx="447874" cy="447874"/>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sz="1600" b="1" kern="100" dirty="0">
                  <a:solidFill>
                    <a:srgbClr val="FFFFFF"/>
                  </a:solidFill>
                  <a:effectLst/>
                  <a:latin typeface="Arial" panose="020B0604020202020204" pitchFamily="34" charset="0"/>
                  <a:ea typeface="SimSun" panose="02010600030101010101" pitchFamily="2" charset="-122"/>
                  <a:cs typeface="Times New Roman" panose="02020603050405020304" pitchFamily="18" charset="0"/>
                </a:rPr>
                <a:t>2</a:t>
              </a:r>
              <a:endParaRPr lang="fr-FR" sz="1100" b="1" kern="100" dirty="0">
                <a:effectLst/>
                <a:ea typeface="SimSun" panose="02010600030101010101" pitchFamily="2" charset="-122"/>
                <a:cs typeface="Times New Roman" panose="02020603050405020304" pitchFamily="18" charset="0"/>
              </a:endParaRPr>
            </a:p>
          </p:txBody>
        </p:sp>
        <p:sp>
          <p:nvSpPr>
            <p:cNvPr id="14" name="Forme libre 13"/>
            <p:cNvSpPr/>
            <p:nvPr/>
          </p:nvSpPr>
          <p:spPr>
            <a:xfrm>
              <a:off x="-20321" y="1994657"/>
              <a:ext cx="447874" cy="447874"/>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sz="1600" b="1" kern="100" dirty="0">
                  <a:solidFill>
                    <a:srgbClr val="FFFFFF"/>
                  </a:solidFill>
                  <a:effectLst/>
                  <a:latin typeface="Arial" panose="020B0604020202020204" pitchFamily="34" charset="0"/>
                  <a:ea typeface="SimSun" panose="02010600030101010101" pitchFamily="2" charset="-122"/>
                  <a:cs typeface="Times New Roman" panose="02020603050405020304" pitchFamily="18" charset="0"/>
                </a:rPr>
                <a:t>3</a:t>
              </a:r>
              <a:endParaRPr lang="fr-FR" sz="1100" b="1" kern="100" dirty="0">
                <a:effectLst/>
                <a:ea typeface="SimSun" panose="02010600030101010101" pitchFamily="2" charset="-122"/>
                <a:cs typeface="Times New Roman" panose="02020603050405020304" pitchFamily="18" charset="0"/>
              </a:endParaRPr>
            </a:p>
          </p:txBody>
        </p:sp>
        <p:sp>
          <p:nvSpPr>
            <p:cNvPr id="15" name="Forme libre 14"/>
            <p:cNvSpPr/>
            <p:nvPr/>
          </p:nvSpPr>
          <p:spPr>
            <a:xfrm>
              <a:off x="-16297" y="3839713"/>
              <a:ext cx="447874" cy="447874"/>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sz="1600" b="1" kern="100" dirty="0">
                  <a:solidFill>
                    <a:srgbClr val="FFFFFF"/>
                  </a:solidFill>
                  <a:latin typeface="Arial" panose="020B0604020202020204" pitchFamily="34" charset="0"/>
                  <a:ea typeface="SimSun" panose="02010600030101010101" pitchFamily="2" charset="-122"/>
                  <a:cs typeface="Times New Roman" panose="02020603050405020304" pitchFamily="18" charset="0"/>
                </a:rPr>
                <a:t>6</a:t>
              </a:r>
              <a:endParaRPr lang="fr-FR" sz="1100" b="1" kern="100" dirty="0">
                <a:effectLst/>
                <a:ea typeface="SimSun" panose="02010600030101010101" pitchFamily="2" charset="-122"/>
                <a:cs typeface="Times New Roman" panose="02020603050405020304" pitchFamily="18" charset="0"/>
              </a:endParaRPr>
            </a:p>
          </p:txBody>
        </p:sp>
        <p:sp>
          <p:nvSpPr>
            <p:cNvPr id="16" name="Text 3"/>
            <p:cNvSpPr txBox="1"/>
            <p:nvPr/>
          </p:nvSpPr>
          <p:spPr>
            <a:xfrm>
              <a:off x="632253" y="710236"/>
              <a:ext cx="5632470" cy="635224"/>
            </a:xfrm>
            <a:prstGeom prst="rect">
              <a:avLst/>
            </a:prstGeom>
            <a:noFill/>
          </p:spPr>
          <p:txBody>
            <a:bodyPr wrap="square" lIns="36000" tIns="0" rIns="36000" bIns="0" rtlCol="0" anchor="ctr"/>
            <a:lstStyle/>
            <a:p>
              <a:pPr algn="just">
                <a:spcAft>
                  <a:spcPts val="0"/>
                </a:spcAft>
              </a:pPr>
              <a:r>
                <a:rPr lang="fr-FR" sz="1600" dirty="0">
                  <a:latin typeface="Berlin Sans FB" panose="020E0602020502020306" pitchFamily="34" charset="0"/>
                </a:rPr>
                <a:t>S</a:t>
              </a:r>
              <a:r>
                <a:rPr lang="fr-FR" sz="1600" dirty="0" smtClean="0">
                  <a:latin typeface="Berlin Sans FB" panose="020E0602020502020306" pitchFamily="34" charset="0"/>
                </a:rPr>
                <a:t>tratégie </a:t>
              </a:r>
              <a:r>
                <a:rPr lang="fr-FR" sz="1600" dirty="0">
                  <a:latin typeface="Berlin Sans FB" panose="020E0602020502020306" pitchFamily="34" charset="0"/>
                </a:rPr>
                <a:t>de différenciation </a:t>
              </a:r>
              <a:r>
                <a:rPr lang="fr-FR" sz="1600" dirty="0" smtClean="0">
                  <a:latin typeface="Berlin Sans FB" panose="020E0602020502020306" pitchFamily="34" charset="0"/>
                </a:rPr>
                <a:t>basée principalement </a:t>
              </a:r>
              <a:r>
                <a:rPr lang="fr-FR" sz="1600" dirty="0">
                  <a:latin typeface="Berlin Sans FB" panose="020E0602020502020306" pitchFamily="34" charset="0"/>
                </a:rPr>
                <a:t>sur la qualité et la création de valeur ajoutée </a:t>
              </a:r>
              <a:r>
                <a:rPr lang="fr-FR" sz="1600" dirty="0" smtClean="0">
                  <a:latin typeface="Berlin Sans FB" panose="020E0602020502020306" pitchFamily="34" charset="0"/>
                </a:rPr>
                <a:t>pour </a:t>
              </a:r>
              <a:r>
                <a:rPr lang="fr-FR" sz="1600" dirty="0">
                  <a:latin typeface="Berlin Sans FB" panose="020E0602020502020306" pitchFamily="34" charset="0"/>
                </a:rPr>
                <a:t>nos </a:t>
              </a:r>
              <a:r>
                <a:rPr lang="fr-FR" sz="1600" dirty="0" smtClean="0">
                  <a:latin typeface="Berlin Sans FB" panose="020E0602020502020306" pitchFamily="34" charset="0"/>
                </a:rPr>
                <a:t>clients.</a:t>
              </a:r>
              <a:endParaRPr lang="fr-FR" sz="1400" kern="100" dirty="0">
                <a:effectLst/>
                <a:latin typeface="Berlin Sans FB" pitchFamily="34" charset="0"/>
                <a:ea typeface="SimSun" panose="02010600030101010101" pitchFamily="2" charset="-122"/>
                <a:cs typeface="Times New Roman" panose="02020603050405020304" pitchFamily="18" charset="0"/>
              </a:endParaRPr>
            </a:p>
          </p:txBody>
        </p:sp>
        <p:sp>
          <p:nvSpPr>
            <p:cNvPr id="17" name="Text 4"/>
            <p:cNvSpPr txBox="1"/>
            <p:nvPr/>
          </p:nvSpPr>
          <p:spPr>
            <a:xfrm>
              <a:off x="645426" y="1329529"/>
              <a:ext cx="5358660" cy="666993"/>
            </a:xfrm>
            <a:prstGeom prst="rect">
              <a:avLst/>
            </a:prstGeom>
            <a:noFill/>
          </p:spPr>
          <p:txBody>
            <a:bodyPr wrap="square" lIns="36000" tIns="0" rIns="36000" bIns="0" rtlCol="0" anchor="ctr"/>
            <a:lstStyle/>
            <a:p>
              <a:pPr algn="just">
                <a:spcAft>
                  <a:spcPts val="0"/>
                </a:spcAft>
              </a:pPr>
              <a:r>
                <a:rPr lang="fr-FR" sz="1600" dirty="0" smtClean="0">
                  <a:latin typeface="Berlin Sans FB" panose="020E0602020502020306" pitchFamily="34" charset="0"/>
                </a:rPr>
                <a:t>Partenariats </a:t>
              </a:r>
              <a:r>
                <a:rPr lang="fr-FR" sz="1600" dirty="0">
                  <a:latin typeface="Berlin Sans FB" panose="020E0602020502020306" pitchFamily="34" charset="0"/>
                </a:rPr>
                <a:t>avec les sociétés leaders sur leur secteur d’activité</a:t>
              </a:r>
              <a:r>
                <a:rPr lang="fr-FR" sz="1600" kern="100" dirty="0" smtClean="0">
                  <a:solidFill>
                    <a:srgbClr val="000000"/>
                  </a:solidFill>
                  <a:effectLst/>
                  <a:latin typeface="Berlin Sans FB" pitchFamily="34" charset="0"/>
                  <a:ea typeface="SimSun" panose="02010600030101010101" pitchFamily="2" charset="-122"/>
                  <a:cs typeface="Times New Roman" panose="02020603050405020304" pitchFamily="18" charset="0"/>
                </a:rPr>
                <a:t>.</a:t>
              </a:r>
              <a:endParaRPr lang="fr-FR" sz="1600" kern="100" dirty="0">
                <a:effectLst/>
                <a:latin typeface="Berlin Sans FB" pitchFamily="34" charset="0"/>
                <a:ea typeface="SimSun" panose="02010600030101010101" pitchFamily="2" charset="-122"/>
                <a:cs typeface="Times New Roman" panose="02020603050405020304" pitchFamily="18" charset="0"/>
              </a:endParaRPr>
            </a:p>
            <a:p>
              <a:pPr algn="l">
                <a:spcAft>
                  <a:spcPts val="0"/>
                </a:spcAft>
              </a:pPr>
              <a:r>
                <a:rPr lang="fr-FR" sz="700" kern="100" dirty="0">
                  <a:effectLst/>
                  <a:latin typeface="Calibri" panose="020F0502020204030204" pitchFamily="34" charset="0"/>
                  <a:ea typeface="SimSun" panose="02010600030101010101" pitchFamily="2" charset="-122"/>
                  <a:cs typeface="Times New Roman" panose="02020603050405020304" pitchFamily="18" charset="0"/>
                </a:rPr>
                <a:t> </a:t>
              </a:r>
              <a:endParaRPr lang="fr-FR" sz="1100" kern="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8" name="Text 5"/>
            <p:cNvSpPr txBox="1"/>
            <p:nvPr/>
          </p:nvSpPr>
          <p:spPr>
            <a:xfrm>
              <a:off x="645426" y="1940298"/>
              <a:ext cx="5632470" cy="625197"/>
            </a:xfrm>
            <a:prstGeom prst="rect">
              <a:avLst/>
            </a:prstGeom>
            <a:noFill/>
          </p:spPr>
          <p:txBody>
            <a:bodyPr wrap="square" lIns="36000" tIns="0" rIns="36000" bIns="0" rtlCol="0" anchor="ctr"/>
            <a:lstStyle/>
            <a:p>
              <a:pPr algn="just"/>
              <a:r>
                <a:rPr lang="fr-FR" sz="1600" kern="100" dirty="0" smtClean="0">
                  <a:latin typeface="Berlin Sans FB" pitchFamily="34" charset="0"/>
                  <a:ea typeface="SimSun" panose="02010600030101010101" pitchFamily="2" charset="-122"/>
                  <a:cs typeface="Times New Roman" panose="02020603050405020304" pitchFamily="18" charset="0"/>
                </a:rPr>
                <a:t>Taux </a:t>
              </a:r>
              <a:r>
                <a:rPr lang="fr-FR" sz="1600" kern="100" dirty="0">
                  <a:latin typeface="Berlin Sans FB" pitchFamily="34" charset="0"/>
                  <a:ea typeface="SimSun" panose="02010600030101010101" pitchFamily="2" charset="-122"/>
                  <a:cs typeface="Times New Roman" panose="02020603050405020304" pitchFamily="18" charset="0"/>
                </a:rPr>
                <a:t>de satisfaction élevés pour les clients finaux de nos clients donneurs d’ordre.</a:t>
              </a:r>
              <a:endParaRPr lang="fr-FR" sz="2000" kern="100" dirty="0">
                <a:effectLst/>
                <a:latin typeface="Berlin Sans FB" pitchFamily="34" charset="0"/>
                <a:ea typeface="SimSun" panose="02010600030101010101" pitchFamily="2" charset="-122"/>
                <a:cs typeface="Times New Roman" panose="02020603050405020304" pitchFamily="18" charset="0"/>
              </a:endParaRPr>
            </a:p>
          </p:txBody>
        </p:sp>
        <p:sp>
          <p:nvSpPr>
            <p:cNvPr id="19" name="Text 6"/>
            <p:cNvSpPr txBox="1"/>
            <p:nvPr/>
          </p:nvSpPr>
          <p:spPr>
            <a:xfrm>
              <a:off x="671771" y="3736809"/>
              <a:ext cx="5729660" cy="659617"/>
            </a:xfrm>
            <a:prstGeom prst="rect">
              <a:avLst/>
            </a:prstGeom>
            <a:noFill/>
          </p:spPr>
          <p:txBody>
            <a:bodyPr wrap="square" lIns="36000" tIns="0" rIns="36000" bIns="0" rtlCol="0" anchor="ctr"/>
            <a:lstStyle/>
            <a:p>
              <a:pPr algn="just"/>
              <a:r>
                <a:rPr lang="fr-FR" sz="1600" kern="100" dirty="0" smtClean="0">
                  <a:solidFill>
                    <a:srgbClr val="000000"/>
                  </a:solidFill>
                  <a:latin typeface="Berlin Sans FB" pitchFamily="34" charset="0"/>
                  <a:ea typeface="SimSun" panose="02010600030101010101" pitchFamily="2" charset="-122"/>
                  <a:cs typeface="Times New Roman" panose="02020603050405020304" pitchFamily="18" charset="0"/>
                </a:rPr>
                <a:t>Volonté </a:t>
              </a:r>
              <a:r>
                <a:rPr lang="fr-FR" sz="1600" kern="100" dirty="0">
                  <a:solidFill>
                    <a:srgbClr val="000000"/>
                  </a:solidFill>
                  <a:latin typeface="Berlin Sans FB" pitchFamily="34" charset="0"/>
                  <a:ea typeface="SimSun" panose="02010600030101010101" pitchFamily="2" charset="-122"/>
                  <a:cs typeface="Times New Roman" panose="02020603050405020304" pitchFamily="18" charset="0"/>
                </a:rPr>
                <a:t>de créer de la valeur ajoutée et d’être identifié comme un partenaire et non comme un simple exécutant.</a:t>
              </a:r>
              <a:endParaRPr lang="fr-FR" sz="1600" kern="100" dirty="0">
                <a:effectLst/>
                <a:latin typeface="Maiandra GD" panose="020E0502030308020204" pitchFamily="34" charset="0"/>
                <a:ea typeface="SimSun" panose="02010600030101010101" pitchFamily="2" charset="-122"/>
                <a:cs typeface="Times New Roman" panose="02020603050405020304" pitchFamily="18" charset="0"/>
              </a:endParaRPr>
            </a:p>
          </p:txBody>
        </p:sp>
        <p:grpSp>
          <p:nvGrpSpPr>
            <p:cNvPr id="20" name="Service clients 2"/>
            <p:cNvGrpSpPr/>
            <p:nvPr/>
          </p:nvGrpSpPr>
          <p:grpSpPr>
            <a:xfrm>
              <a:off x="85988" y="2069279"/>
              <a:ext cx="362431" cy="715258"/>
              <a:chOff x="85988" y="2069279"/>
              <a:chExt cx="362431" cy="715258"/>
            </a:xfrm>
          </p:grpSpPr>
          <p:sp>
            <p:nvSpPr>
              <p:cNvPr id="25" name="Forme libre 24"/>
              <p:cNvSpPr/>
              <p:nvPr/>
            </p:nvSpPr>
            <p:spPr>
              <a:xfrm>
                <a:off x="211333" y="2735083"/>
                <a:ext cx="24272" cy="49454"/>
              </a:xfrm>
              <a:custGeom>
                <a:avLst/>
                <a:gdLst/>
                <a:ahLst/>
                <a:cxnLst/>
                <a:rect l="0" t="0" r="0" b="0"/>
                <a:pathLst>
                  <a:path w="24272" h="49454">
                    <a:moveTo>
                      <a:pt x="0" y="0"/>
                    </a:moveTo>
                    <a:cubicBezTo>
                      <a:pt x="0" y="0"/>
                      <a:pt x="13734" y="42514"/>
                      <a:pt x="19337" y="49454"/>
                    </a:cubicBezTo>
                    <a:cubicBezTo>
                      <a:pt x="19337" y="49454"/>
                      <a:pt x="22758" y="45960"/>
                      <a:pt x="24272" y="39360"/>
                    </a:cubicBezTo>
                    <a:cubicBezTo>
                      <a:pt x="24272" y="39360"/>
                      <a:pt x="8396" y="25154"/>
                      <a:pt x="0" y="0"/>
                    </a:cubicBezTo>
                    <a:close/>
                  </a:path>
                </a:pathLst>
              </a:custGeom>
              <a:solidFill>
                <a:srgbClr val="C1D3E0"/>
              </a:solidFill>
              <a:ln w="6000" cap="flat">
                <a:noFill/>
                <a:bevel/>
              </a:ln>
            </p:spPr>
            <p:txBody>
              <a:bodyPr/>
              <a:lstStyle/>
              <a:p>
                <a:endParaRPr lang="fr-FR" sz="2000"/>
              </a:p>
            </p:txBody>
          </p:sp>
          <p:sp>
            <p:nvSpPr>
              <p:cNvPr id="27" name="Forme libre 26"/>
              <p:cNvSpPr/>
              <p:nvPr/>
            </p:nvSpPr>
            <p:spPr>
              <a:xfrm>
                <a:off x="126979" y="2460417"/>
                <a:ext cx="135359" cy="89876"/>
              </a:xfrm>
              <a:custGeom>
                <a:avLst/>
                <a:gdLst/>
                <a:ahLst/>
                <a:cxnLst/>
                <a:rect l="0" t="0" r="0" b="0"/>
                <a:pathLst>
                  <a:path w="135359" h="89876">
                    <a:moveTo>
                      <a:pt x="131834" y="0"/>
                    </a:moveTo>
                    <a:cubicBezTo>
                      <a:pt x="131834" y="0"/>
                      <a:pt x="52532" y="40212"/>
                      <a:pt x="5489" y="83039"/>
                    </a:cubicBezTo>
                    <a:cubicBezTo>
                      <a:pt x="5489" y="83039"/>
                      <a:pt x="-9266" y="97860"/>
                      <a:pt x="9668" y="83887"/>
                    </a:cubicBezTo>
                    <a:cubicBezTo>
                      <a:pt x="9668" y="83887"/>
                      <a:pt x="80168" y="26798"/>
                      <a:pt x="131834" y="0"/>
                    </a:cubicBezTo>
                    <a:close/>
                  </a:path>
                </a:pathLst>
              </a:custGeom>
              <a:solidFill>
                <a:srgbClr val="C1D3E0"/>
              </a:solidFill>
              <a:ln w="6000" cap="flat">
                <a:noFill/>
                <a:bevel/>
              </a:ln>
            </p:spPr>
            <p:txBody>
              <a:bodyPr/>
              <a:lstStyle/>
              <a:p>
                <a:endParaRPr lang="fr-FR" sz="2000"/>
              </a:p>
            </p:txBody>
          </p:sp>
          <p:sp>
            <p:nvSpPr>
              <p:cNvPr id="37" name="Forme libre 36"/>
              <p:cNvSpPr/>
              <p:nvPr/>
            </p:nvSpPr>
            <p:spPr>
              <a:xfrm>
                <a:off x="85988" y="2555047"/>
                <a:ext cx="74824" cy="46520"/>
              </a:xfrm>
              <a:custGeom>
                <a:avLst/>
                <a:gdLst/>
                <a:ahLst/>
                <a:cxnLst/>
                <a:rect l="0" t="0" r="0" b="0"/>
                <a:pathLst>
                  <a:path w="74824" h="46520">
                    <a:moveTo>
                      <a:pt x="5896" y="19520"/>
                    </a:moveTo>
                    <a:cubicBezTo>
                      <a:pt x="5896" y="19520"/>
                      <a:pt x="39852" y="-29242"/>
                      <a:pt x="68521" y="27378"/>
                    </a:cubicBezTo>
                    <a:lnTo>
                      <a:pt x="74824" y="46520"/>
                    </a:lnTo>
                    <a:cubicBezTo>
                      <a:pt x="74824" y="46520"/>
                      <a:pt x="59168" y="4609"/>
                      <a:pt x="38835" y="2997"/>
                    </a:cubicBezTo>
                    <a:cubicBezTo>
                      <a:pt x="18502" y="1385"/>
                      <a:pt x="7320" y="20729"/>
                      <a:pt x="0" y="32818"/>
                    </a:cubicBezTo>
                    <a:lnTo>
                      <a:pt x="5896" y="19520"/>
                    </a:lnTo>
                    <a:close/>
                  </a:path>
                </a:pathLst>
              </a:custGeom>
              <a:solidFill>
                <a:srgbClr val="C1D3E0"/>
              </a:solidFill>
              <a:ln w="6000" cap="flat">
                <a:noFill/>
                <a:bevel/>
              </a:ln>
            </p:spPr>
            <p:txBody>
              <a:bodyPr/>
              <a:lstStyle/>
              <a:p>
                <a:endParaRPr lang="fr-FR" sz="2000"/>
              </a:p>
            </p:txBody>
          </p:sp>
          <p:sp>
            <p:nvSpPr>
              <p:cNvPr id="41" name="Forme libre 40"/>
              <p:cNvSpPr/>
              <p:nvPr/>
            </p:nvSpPr>
            <p:spPr>
              <a:xfrm>
                <a:off x="133908" y="2217139"/>
                <a:ext cx="68429" cy="199463"/>
              </a:xfrm>
              <a:custGeom>
                <a:avLst/>
                <a:gdLst/>
                <a:ahLst/>
                <a:cxnLst/>
                <a:rect l="0" t="0" r="0" b="0"/>
                <a:pathLst>
                  <a:path w="68429" h="199463">
                    <a:moveTo>
                      <a:pt x="68429" y="0"/>
                    </a:moveTo>
                    <a:cubicBezTo>
                      <a:pt x="68429" y="0"/>
                      <a:pt x="40593" y="143016"/>
                      <a:pt x="5557" y="185958"/>
                    </a:cubicBezTo>
                    <a:cubicBezTo>
                      <a:pt x="5557" y="185958"/>
                      <a:pt x="3093" y="188353"/>
                      <a:pt x="0" y="199463"/>
                    </a:cubicBezTo>
                    <a:cubicBezTo>
                      <a:pt x="0" y="199463"/>
                      <a:pt x="4639" y="188353"/>
                      <a:pt x="7346" y="187586"/>
                    </a:cubicBezTo>
                    <a:cubicBezTo>
                      <a:pt x="7346" y="187586"/>
                      <a:pt x="15464" y="176093"/>
                      <a:pt x="18170" y="171112"/>
                    </a:cubicBezTo>
                    <a:cubicBezTo>
                      <a:pt x="18170" y="171112"/>
                      <a:pt x="36341" y="133566"/>
                      <a:pt x="44846" y="103299"/>
                    </a:cubicBezTo>
                    <a:cubicBezTo>
                      <a:pt x="44846" y="103299"/>
                      <a:pt x="68429" y="18150"/>
                      <a:pt x="68429" y="0"/>
                    </a:cubicBezTo>
                    <a:close/>
                  </a:path>
                </a:pathLst>
              </a:custGeom>
              <a:solidFill>
                <a:srgbClr val="AE752B"/>
              </a:solidFill>
              <a:ln w="6000" cap="flat">
                <a:noFill/>
                <a:bevel/>
              </a:ln>
            </p:spPr>
            <p:txBody>
              <a:bodyPr/>
              <a:lstStyle/>
              <a:p>
                <a:endParaRPr lang="fr-FR" sz="2000"/>
              </a:p>
            </p:txBody>
          </p:sp>
          <p:sp>
            <p:nvSpPr>
              <p:cNvPr id="48" name="Forme libre 47"/>
              <p:cNvSpPr/>
              <p:nvPr/>
            </p:nvSpPr>
            <p:spPr>
              <a:xfrm>
                <a:off x="401526" y="2147367"/>
                <a:ext cx="32022" cy="34423"/>
              </a:xfrm>
              <a:custGeom>
                <a:avLst/>
                <a:gdLst/>
                <a:ahLst/>
                <a:cxnLst/>
                <a:rect l="0" t="0" r="0" b="0"/>
                <a:pathLst>
                  <a:path w="32022" h="34423">
                    <a:moveTo>
                      <a:pt x="0" y="34337"/>
                    </a:moveTo>
                    <a:cubicBezTo>
                      <a:pt x="0" y="34337"/>
                      <a:pt x="21918" y="16575"/>
                      <a:pt x="31957" y="-65"/>
                    </a:cubicBezTo>
                    <a:cubicBezTo>
                      <a:pt x="31957" y="-65"/>
                      <a:pt x="29256" y="17529"/>
                      <a:pt x="10344" y="34358"/>
                    </a:cubicBezTo>
                    <a:lnTo>
                      <a:pt x="0" y="34337"/>
                    </a:lnTo>
                    <a:close/>
                  </a:path>
                </a:pathLst>
              </a:custGeom>
              <a:solidFill>
                <a:srgbClr val="AE752B"/>
              </a:solidFill>
              <a:ln w="6000" cap="flat">
                <a:noFill/>
                <a:bevel/>
              </a:ln>
            </p:spPr>
            <p:txBody>
              <a:bodyPr/>
              <a:lstStyle/>
              <a:p>
                <a:endParaRPr lang="fr-FR" sz="2000"/>
              </a:p>
            </p:txBody>
          </p:sp>
          <p:sp>
            <p:nvSpPr>
              <p:cNvPr id="75" name="Forme libre 74"/>
              <p:cNvSpPr/>
              <p:nvPr/>
            </p:nvSpPr>
            <p:spPr>
              <a:xfrm>
                <a:off x="257509" y="2225538"/>
                <a:ext cx="6671" cy="9156"/>
              </a:xfrm>
              <a:custGeom>
                <a:avLst/>
                <a:gdLst/>
                <a:ahLst/>
                <a:cxnLst/>
                <a:rect l="0" t="0" r="0" b="0"/>
                <a:pathLst>
                  <a:path w="6671" h="9156">
                    <a:moveTo>
                      <a:pt x="859" y="0"/>
                    </a:moveTo>
                    <a:lnTo>
                      <a:pt x="0" y="9156"/>
                    </a:lnTo>
                    <a:lnTo>
                      <a:pt x="859" y="0"/>
                    </a:lnTo>
                    <a:close/>
                  </a:path>
                </a:pathLst>
              </a:custGeom>
              <a:solidFill>
                <a:srgbClr val="404040"/>
              </a:solidFill>
              <a:ln w="6000" cap="flat">
                <a:noFill/>
                <a:bevel/>
              </a:ln>
            </p:spPr>
            <p:txBody>
              <a:bodyPr/>
              <a:lstStyle/>
              <a:p>
                <a:endParaRPr lang="fr-FR" sz="2000"/>
              </a:p>
            </p:txBody>
          </p:sp>
          <p:sp>
            <p:nvSpPr>
              <p:cNvPr id="64" name="Forme libre 63"/>
              <p:cNvSpPr/>
              <p:nvPr/>
            </p:nvSpPr>
            <p:spPr>
              <a:xfrm>
                <a:off x="272862" y="2069279"/>
                <a:ext cx="23535" cy="19293"/>
              </a:xfrm>
              <a:custGeom>
                <a:avLst/>
                <a:gdLst/>
                <a:ahLst/>
                <a:cxnLst/>
                <a:rect l="0" t="0" r="0" b="0"/>
                <a:pathLst>
                  <a:path w="23535" h="19293">
                    <a:moveTo>
                      <a:pt x="23535" y="-23"/>
                    </a:moveTo>
                    <a:cubicBezTo>
                      <a:pt x="23535" y="-23"/>
                      <a:pt x="7501" y="7389"/>
                      <a:pt x="0" y="15054"/>
                    </a:cubicBezTo>
                    <a:cubicBezTo>
                      <a:pt x="0" y="15054"/>
                      <a:pt x="8781" y="18737"/>
                      <a:pt x="7707" y="19293"/>
                    </a:cubicBezTo>
                    <a:lnTo>
                      <a:pt x="15027" y="13442"/>
                    </a:lnTo>
                    <a:lnTo>
                      <a:pt x="23535" y="-23"/>
                    </a:lnTo>
                    <a:close/>
                  </a:path>
                </a:pathLst>
              </a:custGeom>
              <a:solidFill>
                <a:srgbClr val="C0C0C0"/>
              </a:solidFill>
              <a:ln w="6000" cap="flat">
                <a:noFill/>
                <a:bevel/>
              </a:ln>
            </p:spPr>
            <p:txBody>
              <a:bodyPr/>
              <a:lstStyle/>
              <a:p>
                <a:endParaRPr lang="fr-FR" sz="2000"/>
              </a:p>
            </p:txBody>
          </p:sp>
          <p:sp>
            <p:nvSpPr>
              <p:cNvPr id="58" name="Forme libre 57"/>
              <p:cNvSpPr/>
              <p:nvPr/>
            </p:nvSpPr>
            <p:spPr>
              <a:xfrm>
                <a:off x="216254" y="2083908"/>
                <a:ext cx="56444" cy="81366"/>
              </a:xfrm>
              <a:custGeom>
                <a:avLst/>
                <a:gdLst/>
                <a:ahLst/>
                <a:cxnLst/>
                <a:rect l="0" t="0" r="0" b="0"/>
                <a:pathLst>
                  <a:path w="56444" h="81366">
                    <a:moveTo>
                      <a:pt x="56444" y="0"/>
                    </a:moveTo>
                    <a:cubicBezTo>
                      <a:pt x="56444" y="0"/>
                      <a:pt x="17784" y="-2155"/>
                      <a:pt x="7732" y="33092"/>
                    </a:cubicBezTo>
                    <a:cubicBezTo>
                      <a:pt x="7732" y="33092"/>
                      <a:pt x="0" y="68339"/>
                      <a:pt x="0" y="81366"/>
                    </a:cubicBezTo>
                    <a:cubicBezTo>
                      <a:pt x="0" y="81366"/>
                      <a:pt x="6185" y="43053"/>
                      <a:pt x="14691" y="25430"/>
                    </a:cubicBezTo>
                    <a:cubicBezTo>
                      <a:pt x="14691" y="25430"/>
                      <a:pt x="23196" y="3975"/>
                      <a:pt x="50258" y="5507"/>
                    </a:cubicBezTo>
                    <a:lnTo>
                      <a:pt x="56444" y="0"/>
                    </a:lnTo>
                    <a:close/>
                  </a:path>
                </a:pathLst>
              </a:custGeom>
              <a:solidFill>
                <a:srgbClr val="AE752B"/>
              </a:solidFill>
              <a:ln w="6000" cap="flat">
                <a:noFill/>
                <a:bevel/>
              </a:ln>
            </p:spPr>
            <p:txBody>
              <a:bodyPr/>
              <a:lstStyle/>
              <a:p>
                <a:endParaRPr lang="fr-FR" sz="2000"/>
              </a:p>
            </p:txBody>
          </p:sp>
          <p:sp>
            <p:nvSpPr>
              <p:cNvPr id="61" name="Forme libre 60"/>
              <p:cNvSpPr/>
              <p:nvPr/>
            </p:nvSpPr>
            <p:spPr>
              <a:xfrm>
                <a:off x="411693" y="2383424"/>
                <a:ext cx="36726" cy="19948"/>
              </a:xfrm>
              <a:custGeom>
                <a:avLst/>
                <a:gdLst/>
                <a:ahLst/>
                <a:cxnLst/>
                <a:rect l="0" t="0" r="0" b="0"/>
                <a:pathLst>
                  <a:path w="36726" h="19948">
                    <a:moveTo>
                      <a:pt x="154" y="3259"/>
                    </a:moveTo>
                    <a:lnTo>
                      <a:pt x="34537" y="19926"/>
                    </a:lnTo>
                    <a:cubicBezTo>
                      <a:pt x="34537" y="19926"/>
                      <a:pt x="37302" y="19201"/>
                      <a:pt x="36624" y="16111"/>
                    </a:cubicBezTo>
                    <a:lnTo>
                      <a:pt x="1381" y="0"/>
                    </a:lnTo>
                    <a:cubicBezTo>
                      <a:pt x="1381" y="0"/>
                      <a:pt x="-625" y="1029"/>
                      <a:pt x="154" y="3259"/>
                    </a:cubicBezTo>
                    <a:close/>
                  </a:path>
                </a:pathLst>
              </a:custGeom>
              <a:solidFill>
                <a:srgbClr val="FFFFFF">
                  <a:alpha val="30000"/>
                </a:srgbClr>
              </a:solidFill>
              <a:ln w="6000" cap="flat">
                <a:noFill/>
                <a:bevel/>
              </a:ln>
            </p:spPr>
            <p:txBody>
              <a:bodyPr/>
              <a:lstStyle/>
              <a:p>
                <a:endParaRPr lang="fr-FR" sz="2000"/>
              </a:p>
            </p:txBody>
          </p:sp>
        </p:grpSp>
      </p:grpSp>
      <p:pic>
        <p:nvPicPr>
          <p:cNvPr id="29" name="Picture 2" descr="C:\Users\gakpoly\Desktop\f_EL82C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6013" y="2842918"/>
            <a:ext cx="1978930" cy="1978930"/>
          </a:xfrm>
          <a:prstGeom prst="rect">
            <a:avLst/>
          </a:prstGeom>
          <a:noFill/>
          <a:extLst>
            <a:ext uri="{909E8E84-426E-40DD-AFC4-6F175D3DCCD1}">
              <a14:hiddenFill xmlns:a14="http://schemas.microsoft.com/office/drawing/2010/main">
                <a:solidFill>
                  <a:srgbClr val="FFFFFF"/>
                </a:solidFill>
              </a14:hiddenFill>
            </a:ext>
          </a:extLst>
        </p:spPr>
      </p:pic>
      <p:sp>
        <p:nvSpPr>
          <p:cNvPr id="30" name="Forme libre 29"/>
          <p:cNvSpPr/>
          <p:nvPr/>
        </p:nvSpPr>
        <p:spPr>
          <a:xfrm>
            <a:off x="1642471" y="3898040"/>
            <a:ext cx="464018" cy="434416"/>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sz="1550" b="1" kern="100">
                <a:solidFill>
                  <a:srgbClr val="FFFFFF"/>
                </a:solidFill>
                <a:effectLst/>
                <a:latin typeface="Arial" panose="020B0604020202020204" pitchFamily="34" charset="0"/>
                <a:ea typeface="SimSun" panose="02010600030101010101" pitchFamily="2" charset="-122"/>
                <a:cs typeface="Times New Roman" panose="02020603050405020304" pitchFamily="18" charset="0"/>
              </a:rPr>
              <a:t>4</a:t>
            </a:r>
            <a:endParaRPr lang="fr-FR" sz="1050" b="1" kern="100">
              <a:effectLst/>
              <a:ea typeface="SimSun" panose="02010600030101010101" pitchFamily="2" charset="-122"/>
              <a:cs typeface="Times New Roman" panose="02020603050405020304" pitchFamily="18" charset="0"/>
            </a:endParaRPr>
          </a:p>
        </p:txBody>
      </p:sp>
      <p:sp>
        <p:nvSpPr>
          <p:cNvPr id="31" name="Text 6"/>
          <p:cNvSpPr txBox="1"/>
          <p:nvPr/>
        </p:nvSpPr>
        <p:spPr>
          <a:xfrm>
            <a:off x="2355341" y="3798227"/>
            <a:ext cx="5936194" cy="639796"/>
          </a:xfrm>
          <a:prstGeom prst="rect">
            <a:avLst/>
          </a:prstGeom>
          <a:noFill/>
        </p:spPr>
        <p:txBody>
          <a:bodyPr wrap="square" lIns="36000" tIns="0" rIns="36000" bIns="0" rtlCol="0" anchor="ctr"/>
          <a:lstStyle/>
          <a:p>
            <a:pPr algn="just"/>
            <a:r>
              <a:rPr lang="fr-FR" sz="1600" kern="100" dirty="0" smtClean="0">
                <a:solidFill>
                  <a:srgbClr val="000000"/>
                </a:solidFill>
                <a:latin typeface="Berlin Sans FB" pitchFamily="34" charset="0"/>
                <a:ea typeface="SimSun" panose="02010600030101010101" pitchFamily="2" charset="-122"/>
                <a:cs typeface="Times New Roman" panose="02020603050405020304" pitchFamily="18" charset="0"/>
              </a:rPr>
              <a:t>Efficience </a:t>
            </a:r>
            <a:r>
              <a:rPr lang="fr-FR" sz="1600" kern="100" dirty="0">
                <a:solidFill>
                  <a:srgbClr val="000000"/>
                </a:solidFill>
                <a:latin typeface="Berlin Sans FB" pitchFamily="34" charset="0"/>
                <a:ea typeface="SimSun" panose="02010600030101010101" pitchFamily="2" charset="-122"/>
                <a:cs typeface="Times New Roman" panose="02020603050405020304" pitchFamily="18" charset="0"/>
              </a:rPr>
              <a:t>opérationnelle afin de proposer le meilleur service au meilleur coût.</a:t>
            </a:r>
            <a:endParaRPr lang="fr-FR" sz="1600" kern="100" dirty="0">
              <a:effectLst/>
              <a:latin typeface="Maiandra GD" panose="020E0502030308020204" pitchFamily="34" charset="0"/>
              <a:ea typeface="SimSun" panose="02010600030101010101" pitchFamily="2" charset="-122"/>
              <a:cs typeface="Times New Roman" panose="02020603050405020304" pitchFamily="18" charset="0"/>
            </a:endParaRPr>
          </a:p>
        </p:txBody>
      </p:sp>
      <p:sp>
        <p:nvSpPr>
          <p:cNvPr id="32" name="Forme libre 31"/>
          <p:cNvSpPr/>
          <p:nvPr/>
        </p:nvSpPr>
        <p:spPr>
          <a:xfrm>
            <a:off x="1642471" y="4503631"/>
            <a:ext cx="464018" cy="434416"/>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sz="1550" b="1" kern="100" dirty="0">
                <a:solidFill>
                  <a:srgbClr val="FFFFFF"/>
                </a:solidFill>
                <a:latin typeface="Arial" panose="020B0604020202020204" pitchFamily="34" charset="0"/>
                <a:ea typeface="SimSun" panose="02010600030101010101" pitchFamily="2" charset="-122"/>
                <a:cs typeface="Times New Roman" panose="02020603050405020304" pitchFamily="18" charset="0"/>
              </a:rPr>
              <a:t>5</a:t>
            </a:r>
            <a:endParaRPr lang="fr-FR" sz="1050" b="1" kern="100" dirty="0">
              <a:effectLst/>
              <a:ea typeface="SimSun" panose="02010600030101010101" pitchFamily="2" charset="-122"/>
              <a:cs typeface="Times New Roman" panose="02020603050405020304" pitchFamily="18" charset="0"/>
            </a:endParaRPr>
          </a:p>
        </p:txBody>
      </p:sp>
      <p:sp>
        <p:nvSpPr>
          <p:cNvPr id="33" name="Text 6"/>
          <p:cNvSpPr txBox="1"/>
          <p:nvPr/>
        </p:nvSpPr>
        <p:spPr>
          <a:xfrm>
            <a:off x="2355341" y="4403818"/>
            <a:ext cx="5936194" cy="639796"/>
          </a:xfrm>
          <a:prstGeom prst="rect">
            <a:avLst/>
          </a:prstGeom>
          <a:noFill/>
        </p:spPr>
        <p:txBody>
          <a:bodyPr wrap="square" lIns="36000" tIns="0" rIns="36000" bIns="0" rtlCol="0" anchor="ctr"/>
          <a:lstStyle/>
          <a:p>
            <a:pPr algn="just"/>
            <a:r>
              <a:rPr lang="fr-FR" sz="1400" kern="100" dirty="0" smtClean="0">
                <a:solidFill>
                  <a:srgbClr val="000000"/>
                </a:solidFill>
                <a:latin typeface="Berlin Sans FB" pitchFamily="34" charset="0"/>
                <a:ea typeface="SimSun" panose="02010600030101010101" pitchFamily="2" charset="-122"/>
                <a:cs typeface="Times New Roman" panose="02020603050405020304" pitchFamily="18" charset="0"/>
              </a:rPr>
              <a:t>Perpétuelle </a:t>
            </a:r>
            <a:r>
              <a:rPr lang="fr-FR" sz="1400" kern="100" dirty="0">
                <a:solidFill>
                  <a:srgbClr val="000000"/>
                </a:solidFill>
                <a:latin typeface="Berlin Sans FB" pitchFamily="34" charset="0"/>
                <a:ea typeface="SimSun" panose="02010600030101010101" pitchFamily="2" charset="-122"/>
                <a:cs typeface="Times New Roman" panose="02020603050405020304" pitchFamily="18" charset="0"/>
              </a:rPr>
              <a:t>remise en question afin de viser l’excellence.</a:t>
            </a:r>
            <a:endParaRPr lang="fr-FR" sz="1400" kern="100" dirty="0">
              <a:effectLst/>
              <a:latin typeface="Maiandra GD" panose="020E0502030308020204" pitchFamily="34" charset="0"/>
              <a:ea typeface="SimSun" panose="02010600030101010101" pitchFamily="2" charset="-122"/>
              <a:cs typeface="Times New Roman" panose="02020603050405020304" pitchFamily="18" charset="0"/>
            </a:endParaRPr>
          </a:p>
        </p:txBody>
      </p:sp>
      <p:pic>
        <p:nvPicPr>
          <p:cNvPr id="34" name="Imag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3116655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3D3B9891-9B3E-4503-962C-420769552690}" type="datetime1">
              <a:rPr lang="fr-FR" sz="1600" b="1" smtClean="0">
                <a:latin typeface="Agency FB" pitchFamily="34" charset="0"/>
              </a:rPr>
              <a:pPr/>
              <a:t>22/01/2018</a:t>
            </a:fld>
            <a:endParaRPr lang="fr-FR" sz="1600" b="1" dirty="0">
              <a:latin typeface="Agency FB" pitchFamily="34" charset="0"/>
            </a:endParaRPr>
          </a:p>
        </p:txBody>
      </p:sp>
      <p:sp>
        <p:nvSpPr>
          <p:cNvPr id="6" name="Espace réservé du numéro de diapositive 5"/>
          <p:cNvSpPr>
            <a:spLocks noGrp="1"/>
          </p:cNvSpPr>
          <p:nvPr>
            <p:ph type="sldNum" sz="quarter" idx="12"/>
          </p:nvPr>
        </p:nvSpPr>
        <p:spPr/>
        <p:txBody>
          <a:bodyPr/>
          <a:lstStyle/>
          <a:p>
            <a:fld id="{4C098E6C-35DE-4299-9817-4A72F0EAE663}" type="slidenum">
              <a:rPr lang="fr-FR" sz="1600" b="1" smtClean="0">
                <a:latin typeface="Agency FB" pitchFamily="34" charset="0"/>
              </a:rPr>
              <a:pPr/>
              <a:t>13</a:t>
            </a:fld>
            <a:endParaRPr lang="fr-FR" sz="1600" b="1" dirty="0">
              <a:latin typeface="Agency FB" pitchFamily="34" charset="0"/>
            </a:endParaRPr>
          </a:p>
        </p:txBody>
      </p:sp>
      <p:sp>
        <p:nvSpPr>
          <p:cNvPr id="11" name="Text 2"/>
          <p:cNvSpPr txBox="1"/>
          <p:nvPr/>
        </p:nvSpPr>
        <p:spPr>
          <a:xfrm>
            <a:off x="1925783" y="886129"/>
            <a:ext cx="3321922" cy="390768"/>
          </a:xfrm>
          <a:prstGeom prst="rect">
            <a:avLst/>
          </a:prstGeom>
          <a:noFill/>
        </p:spPr>
        <p:txBody>
          <a:bodyPr wrap="square" lIns="36000" tIns="0" rIns="36000" bIns="0" rtlCol="0" anchor="ctr"/>
          <a:lstStyle/>
          <a:p>
            <a:pPr algn="ctr">
              <a:spcAft>
                <a:spcPts val="0"/>
              </a:spcAft>
            </a:pPr>
            <a:r>
              <a:rPr lang="fr-FR" kern="100" dirty="0" smtClean="0">
                <a:solidFill>
                  <a:srgbClr val="000000"/>
                </a:solidFill>
                <a:effectLst/>
                <a:latin typeface="Berlin Sans FB Demi" panose="020E0802020502020306" pitchFamily="34" charset="0"/>
                <a:ea typeface="SimSun" panose="02010600030101010101" pitchFamily="2" charset="-122"/>
                <a:cs typeface="Times New Roman" panose="02020603050405020304" pitchFamily="18" charset="0"/>
              </a:rPr>
              <a:t>NOS SOLUTIONS</a:t>
            </a:r>
            <a:endParaRPr lang="fr-FR" kern="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3" name="Titre 1"/>
          <p:cNvSpPr txBox="1">
            <a:spLocks/>
          </p:cNvSpPr>
          <p:nvPr/>
        </p:nvSpPr>
        <p:spPr>
          <a:xfrm>
            <a:off x="4571329" y="0"/>
            <a:ext cx="6912459"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NOS ATOUTS ET SOLUTIONS</a:t>
            </a:r>
            <a:endParaRPr lang="fr-FR" sz="2800" dirty="0">
              <a:solidFill>
                <a:srgbClr val="FF0000"/>
              </a:solidFill>
              <a:latin typeface="Berlin Sans FB" panose="020E0602020502020306" pitchFamily="34" charset="0"/>
            </a:endParaRPr>
          </a:p>
        </p:txBody>
      </p:sp>
      <p:pic>
        <p:nvPicPr>
          <p:cNvPr id="7" name="Image 6" descr="C:\Users\gakpoly\Desktop\CONGO\Services Media Contact.jpg"/>
          <p:cNvPicPr/>
          <p:nvPr/>
        </p:nvPicPr>
        <p:blipFill rotWithShape="1">
          <a:blip r:embed="rId2" cstate="print">
            <a:extLst>
              <a:ext uri="{28A0092B-C50C-407E-A947-70E740481C1C}">
                <a14:useLocalDpi xmlns:a14="http://schemas.microsoft.com/office/drawing/2010/main" val="0"/>
              </a:ext>
            </a:extLst>
          </a:blip>
          <a:srcRect l="3472" t="14728" r="4628" b="9289"/>
          <a:stretch/>
        </p:blipFill>
        <p:spPr bwMode="auto">
          <a:xfrm>
            <a:off x="2060620" y="1276897"/>
            <a:ext cx="8345510" cy="481481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1647387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3012A038-C12F-4410-BFC5-899A6F4D5533}" type="datetime1">
              <a:rPr lang="fr-FR" sz="1600" b="1" smtClean="0">
                <a:solidFill>
                  <a:prstClr val="black">
                    <a:tint val="75000"/>
                  </a:prstClr>
                </a:solidFill>
                <a:latin typeface="Agency FB" pitchFamily="34" charset="0"/>
              </a:rPr>
              <a:pPr/>
              <a:t>22/01/2018</a:t>
            </a:fld>
            <a:endParaRPr lang="fr-FR" sz="1600" b="1" dirty="0">
              <a:solidFill>
                <a:prstClr val="black">
                  <a:tint val="75000"/>
                </a:prstClr>
              </a:solidFill>
              <a:latin typeface="Agency FB" pitchFamily="34" charset="0"/>
            </a:endParaRPr>
          </a:p>
        </p:txBody>
      </p:sp>
      <p:sp>
        <p:nvSpPr>
          <p:cNvPr id="8" name="Espace réservé du numéro de diapositive 7"/>
          <p:cNvSpPr>
            <a:spLocks noGrp="1"/>
          </p:cNvSpPr>
          <p:nvPr>
            <p:ph type="sldNum" sz="quarter" idx="12"/>
          </p:nvPr>
        </p:nvSpPr>
        <p:spPr>
          <a:xfrm>
            <a:off x="2876006" y="6440623"/>
            <a:ext cx="2743200" cy="365125"/>
          </a:xfrm>
        </p:spPr>
        <p:txBody>
          <a:bodyPr/>
          <a:lstStyle/>
          <a:p>
            <a:fld id="{4C098E6C-35DE-4299-9817-4A72F0EAE663}" type="slidenum">
              <a:rPr lang="fr-FR" sz="1600" b="1" smtClean="0">
                <a:solidFill>
                  <a:prstClr val="black">
                    <a:tint val="75000"/>
                  </a:prstClr>
                </a:solidFill>
                <a:latin typeface="Agency FB" pitchFamily="34" charset="0"/>
              </a:rPr>
              <a:pPr/>
              <a:t>14</a:t>
            </a:fld>
            <a:endParaRPr lang="fr-FR" sz="1600" b="1" dirty="0">
              <a:solidFill>
                <a:prstClr val="black">
                  <a:tint val="75000"/>
                </a:prstClr>
              </a:solidFill>
              <a:latin typeface="Agency FB" pitchFamily="34" charset="0"/>
            </a:endParaRPr>
          </a:p>
        </p:txBody>
      </p:sp>
      <p:sp>
        <p:nvSpPr>
          <p:cNvPr id="10" name="Rectangle 9"/>
          <p:cNvSpPr/>
          <p:nvPr/>
        </p:nvSpPr>
        <p:spPr>
          <a:xfrm>
            <a:off x="721217" y="938064"/>
            <a:ext cx="6989225" cy="461665"/>
          </a:xfrm>
          <a:prstGeom prst="rect">
            <a:avLst/>
          </a:prstGeom>
        </p:spPr>
        <p:txBody>
          <a:bodyPr wrap="square">
            <a:spAutoFit/>
          </a:bodyPr>
          <a:lstStyle/>
          <a:p>
            <a:pPr algn="ctr"/>
            <a:r>
              <a:rPr lang="fr-FR" sz="2400" dirty="0" smtClean="0">
                <a:solidFill>
                  <a:srgbClr val="C00000"/>
                </a:solidFill>
                <a:latin typeface="Bodoni MT Black" pitchFamily="18" charset="0"/>
              </a:rPr>
              <a:t>NOS SECTEURS D’ACTIVITES</a:t>
            </a:r>
            <a:endParaRPr lang="fr-FR" sz="2400" dirty="0">
              <a:solidFill>
                <a:srgbClr val="C00000"/>
              </a:solidFill>
              <a:latin typeface="Bodoni MT Black" pitchFamily="18" charset="0"/>
            </a:endParaRPr>
          </a:p>
        </p:txBody>
      </p:sp>
      <p:sp>
        <p:nvSpPr>
          <p:cNvPr id="43" name="Rectangle à coins arrondis 42"/>
          <p:cNvSpPr/>
          <p:nvPr/>
        </p:nvSpPr>
        <p:spPr>
          <a:xfrm>
            <a:off x="5534165" y="1501272"/>
            <a:ext cx="975817" cy="6676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kern="100" dirty="0" smtClean="0">
              <a:solidFill>
                <a:schemeClr val="accent5">
                  <a:lumMod val="50000"/>
                </a:schemeClr>
              </a:solidFill>
              <a:latin typeface="Berlin Sans FB" pitchFamily="34" charset="0"/>
            </a:endParaRPr>
          </a:p>
          <a:p>
            <a:pPr algn="ctr"/>
            <a:r>
              <a:rPr lang="fr-FR" kern="100" dirty="0" smtClean="0">
                <a:solidFill>
                  <a:schemeClr val="accent5">
                    <a:lumMod val="50000"/>
                  </a:schemeClr>
                </a:solidFill>
                <a:latin typeface="Berlin Sans FB" pitchFamily="34" charset="0"/>
              </a:rPr>
              <a:t>35 %</a:t>
            </a:r>
            <a:endParaRPr lang="fr-FR" dirty="0">
              <a:solidFill>
                <a:schemeClr val="accent5">
                  <a:lumMod val="50000"/>
                </a:schemeClr>
              </a:solidFill>
              <a:latin typeface="Berlin Sans FB" pitchFamily="34" charset="0"/>
            </a:endParaRPr>
          </a:p>
          <a:p>
            <a:endParaRPr lang="fr-FR" dirty="0"/>
          </a:p>
        </p:txBody>
      </p:sp>
      <p:sp>
        <p:nvSpPr>
          <p:cNvPr id="44" name="Rectangle à coins arrondis 43"/>
          <p:cNvSpPr/>
          <p:nvPr/>
        </p:nvSpPr>
        <p:spPr>
          <a:xfrm>
            <a:off x="1828789" y="2478210"/>
            <a:ext cx="3398304" cy="667691"/>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kern="100" dirty="0" smtClean="0">
              <a:solidFill>
                <a:schemeClr val="bg1"/>
              </a:solidFill>
              <a:latin typeface="Berlin Sans FB" pitchFamily="34" charset="0"/>
            </a:endParaRPr>
          </a:p>
          <a:p>
            <a:pPr>
              <a:spcAft>
                <a:spcPts val="0"/>
              </a:spcAft>
            </a:pPr>
            <a:r>
              <a:rPr lang="fr-FR" kern="100" dirty="0" smtClean="0">
                <a:solidFill>
                  <a:schemeClr val="bg1"/>
                </a:solidFill>
                <a:latin typeface="Berlin Sans FB Demi" panose="020E0802020502020306" pitchFamily="34" charset="0"/>
                <a:ea typeface="SimSun" panose="02010600030101010101" pitchFamily="2" charset="-122"/>
                <a:cs typeface="Times New Roman" panose="02020603050405020304" pitchFamily="18" charset="0"/>
              </a:rPr>
              <a:t>DEVELOPPEMENT DES VENTES TELEMARKETING</a:t>
            </a:r>
          </a:p>
          <a:p>
            <a:pPr algn="ctr"/>
            <a:endParaRPr lang="fr-FR" dirty="0">
              <a:solidFill>
                <a:schemeClr val="bg1"/>
              </a:solidFill>
            </a:endParaRPr>
          </a:p>
        </p:txBody>
      </p:sp>
      <p:sp>
        <p:nvSpPr>
          <p:cNvPr id="45" name="Rectangle à coins arrondis 44"/>
          <p:cNvSpPr/>
          <p:nvPr/>
        </p:nvSpPr>
        <p:spPr>
          <a:xfrm>
            <a:off x="5534165" y="2478210"/>
            <a:ext cx="975817" cy="6676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kern="100" dirty="0" smtClean="0">
              <a:solidFill>
                <a:schemeClr val="accent5">
                  <a:lumMod val="50000"/>
                </a:schemeClr>
              </a:solidFill>
              <a:latin typeface="Berlin Sans FB" pitchFamily="34" charset="0"/>
            </a:endParaRPr>
          </a:p>
          <a:p>
            <a:pPr algn="ctr"/>
            <a:r>
              <a:rPr lang="fr-FR" kern="100" dirty="0" smtClean="0">
                <a:solidFill>
                  <a:schemeClr val="accent5">
                    <a:lumMod val="50000"/>
                  </a:schemeClr>
                </a:solidFill>
                <a:latin typeface="Berlin Sans FB" pitchFamily="34" charset="0"/>
              </a:rPr>
              <a:t>30 %</a:t>
            </a:r>
            <a:endParaRPr lang="fr-FR" dirty="0">
              <a:solidFill>
                <a:schemeClr val="accent5">
                  <a:lumMod val="50000"/>
                </a:schemeClr>
              </a:solidFill>
              <a:latin typeface="Berlin Sans FB" pitchFamily="34" charset="0"/>
            </a:endParaRPr>
          </a:p>
          <a:p>
            <a:endParaRPr lang="fr-FR" dirty="0"/>
          </a:p>
        </p:txBody>
      </p:sp>
      <p:sp>
        <p:nvSpPr>
          <p:cNvPr id="47" name="Rectangle à coins arrondis 46"/>
          <p:cNvSpPr/>
          <p:nvPr/>
        </p:nvSpPr>
        <p:spPr>
          <a:xfrm>
            <a:off x="1828789" y="1501272"/>
            <a:ext cx="3398304" cy="667691"/>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kern="100" dirty="0" smtClean="0">
              <a:solidFill>
                <a:schemeClr val="bg1"/>
              </a:solidFill>
              <a:latin typeface="Berlin Sans FB Demi" panose="020E0802020502020306" pitchFamily="34" charset="0"/>
              <a:ea typeface="SimSun" panose="02010600030101010101" pitchFamily="2" charset="-122"/>
              <a:cs typeface="Times New Roman" panose="02020603050405020304" pitchFamily="18" charset="0"/>
            </a:endParaRPr>
          </a:p>
          <a:p>
            <a:r>
              <a:rPr lang="fr-FR" kern="100" dirty="0" smtClean="0">
                <a:solidFill>
                  <a:schemeClr val="bg1"/>
                </a:solidFill>
                <a:latin typeface="Berlin Sans FB Demi" panose="020E0802020502020306" pitchFamily="34" charset="0"/>
                <a:ea typeface="SimSun" panose="02010600030101010101" pitchFamily="2" charset="-122"/>
                <a:cs typeface="Times New Roman" panose="02020603050405020304" pitchFamily="18" charset="0"/>
              </a:rPr>
              <a:t>SERVICE CLIENT</a:t>
            </a:r>
          </a:p>
          <a:p>
            <a:pPr algn="ctr"/>
            <a:endParaRPr lang="fr-FR" dirty="0">
              <a:solidFill>
                <a:schemeClr val="bg1"/>
              </a:solidFill>
            </a:endParaRPr>
          </a:p>
        </p:txBody>
      </p:sp>
      <p:sp>
        <p:nvSpPr>
          <p:cNvPr id="48" name="Rectangle à coins arrondis 47"/>
          <p:cNvSpPr/>
          <p:nvPr/>
        </p:nvSpPr>
        <p:spPr>
          <a:xfrm>
            <a:off x="1828789" y="3531362"/>
            <a:ext cx="3398304" cy="667691"/>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kern="100" dirty="0" smtClean="0">
              <a:solidFill>
                <a:schemeClr val="bg1"/>
              </a:solidFill>
              <a:latin typeface="Berlin Sans FB" pitchFamily="34" charset="0"/>
            </a:endParaRPr>
          </a:p>
          <a:p>
            <a:pPr>
              <a:spcAft>
                <a:spcPts val="0"/>
              </a:spcAft>
            </a:pPr>
            <a:r>
              <a:rPr lang="fr-FR" kern="100" dirty="0" smtClean="0">
                <a:solidFill>
                  <a:schemeClr val="bg1"/>
                </a:solidFill>
                <a:latin typeface="Berlin Sans FB Demi" panose="020E0802020502020306" pitchFamily="34" charset="0"/>
                <a:ea typeface="SimSun" panose="02010600030101010101" pitchFamily="2" charset="-122"/>
                <a:cs typeface="Times New Roman" panose="02020603050405020304" pitchFamily="18" charset="0"/>
              </a:rPr>
              <a:t>DIGITAL SOCIAL</a:t>
            </a:r>
          </a:p>
          <a:p>
            <a:pPr algn="ctr"/>
            <a:endParaRPr lang="fr-FR" dirty="0">
              <a:solidFill>
                <a:schemeClr val="bg1"/>
              </a:solidFill>
            </a:endParaRPr>
          </a:p>
        </p:txBody>
      </p:sp>
      <p:sp>
        <p:nvSpPr>
          <p:cNvPr id="49" name="Rectangle à coins arrondis 48"/>
          <p:cNvSpPr/>
          <p:nvPr/>
        </p:nvSpPr>
        <p:spPr>
          <a:xfrm>
            <a:off x="5534165" y="3531362"/>
            <a:ext cx="975817" cy="6676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kern="100" dirty="0" smtClean="0">
              <a:solidFill>
                <a:schemeClr val="accent5">
                  <a:lumMod val="50000"/>
                </a:schemeClr>
              </a:solidFill>
              <a:latin typeface="Berlin Sans FB" pitchFamily="34" charset="0"/>
            </a:endParaRPr>
          </a:p>
          <a:p>
            <a:pPr algn="ctr"/>
            <a:r>
              <a:rPr lang="fr-FR" kern="100" dirty="0" smtClean="0">
                <a:solidFill>
                  <a:schemeClr val="accent5">
                    <a:lumMod val="50000"/>
                  </a:schemeClr>
                </a:solidFill>
                <a:latin typeface="Berlin Sans FB" pitchFamily="34" charset="0"/>
              </a:rPr>
              <a:t>15 %</a:t>
            </a:r>
            <a:endParaRPr lang="fr-FR" dirty="0">
              <a:solidFill>
                <a:schemeClr val="accent5">
                  <a:lumMod val="50000"/>
                </a:schemeClr>
              </a:solidFill>
              <a:latin typeface="Berlin Sans FB" pitchFamily="34" charset="0"/>
            </a:endParaRPr>
          </a:p>
          <a:p>
            <a:endParaRPr lang="fr-FR" dirty="0"/>
          </a:p>
        </p:txBody>
      </p:sp>
      <p:sp>
        <p:nvSpPr>
          <p:cNvPr id="50" name="Rectangle à coins arrondis 49"/>
          <p:cNvSpPr/>
          <p:nvPr/>
        </p:nvSpPr>
        <p:spPr>
          <a:xfrm>
            <a:off x="1815142" y="4428882"/>
            <a:ext cx="3398304" cy="667691"/>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kern="100" dirty="0" smtClean="0">
              <a:solidFill>
                <a:schemeClr val="bg1"/>
              </a:solidFill>
              <a:latin typeface="Berlin Sans FB" pitchFamily="34" charset="0"/>
            </a:endParaRPr>
          </a:p>
          <a:p>
            <a:pPr>
              <a:spcAft>
                <a:spcPts val="0"/>
              </a:spcAft>
            </a:pPr>
            <a:r>
              <a:rPr lang="fr-FR" kern="100" dirty="0" smtClean="0">
                <a:solidFill>
                  <a:schemeClr val="bg1"/>
                </a:solidFill>
                <a:latin typeface="Berlin Sans FB Demi" panose="020E0802020502020306" pitchFamily="34" charset="0"/>
                <a:ea typeface="SimSun" panose="02010600030101010101" pitchFamily="2" charset="-122"/>
                <a:cs typeface="Times New Roman" panose="02020603050405020304" pitchFamily="18" charset="0"/>
              </a:rPr>
              <a:t>BACK OFFICE</a:t>
            </a:r>
          </a:p>
          <a:p>
            <a:pPr algn="ctr"/>
            <a:endParaRPr lang="fr-FR" dirty="0">
              <a:solidFill>
                <a:schemeClr val="bg1"/>
              </a:solidFill>
            </a:endParaRPr>
          </a:p>
        </p:txBody>
      </p:sp>
      <p:sp>
        <p:nvSpPr>
          <p:cNvPr id="51" name="Rectangle à coins arrondis 50"/>
          <p:cNvSpPr/>
          <p:nvPr/>
        </p:nvSpPr>
        <p:spPr>
          <a:xfrm>
            <a:off x="5520519" y="4428882"/>
            <a:ext cx="989464" cy="6676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kern="100" dirty="0" smtClean="0">
              <a:solidFill>
                <a:schemeClr val="accent5">
                  <a:lumMod val="50000"/>
                </a:schemeClr>
              </a:solidFill>
              <a:latin typeface="Berlin Sans FB" pitchFamily="34" charset="0"/>
            </a:endParaRPr>
          </a:p>
          <a:p>
            <a:pPr algn="ctr"/>
            <a:r>
              <a:rPr lang="fr-FR" kern="100" dirty="0" smtClean="0">
                <a:solidFill>
                  <a:schemeClr val="accent5">
                    <a:lumMod val="50000"/>
                  </a:schemeClr>
                </a:solidFill>
                <a:latin typeface="Berlin Sans FB" pitchFamily="34" charset="0"/>
              </a:rPr>
              <a:t>15 %</a:t>
            </a:r>
            <a:endParaRPr lang="fr-FR" dirty="0">
              <a:solidFill>
                <a:schemeClr val="accent5">
                  <a:lumMod val="50000"/>
                </a:schemeClr>
              </a:solidFill>
              <a:latin typeface="Berlin Sans FB" pitchFamily="34" charset="0"/>
            </a:endParaRPr>
          </a:p>
          <a:p>
            <a:endParaRPr lang="fr-FR" dirty="0"/>
          </a:p>
        </p:txBody>
      </p:sp>
      <p:sp>
        <p:nvSpPr>
          <p:cNvPr id="53" name="Rectangle à coins arrondis 52"/>
          <p:cNvSpPr/>
          <p:nvPr/>
        </p:nvSpPr>
        <p:spPr>
          <a:xfrm>
            <a:off x="5520519" y="5291849"/>
            <a:ext cx="989464" cy="6676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kern="100" dirty="0" smtClean="0">
              <a:solidFill>
                <a:schemeClr val="accent5">
                  <a:lumMod val="50000"/>
                </a:schemeClr>
              </a:solidFill>
              <a:latin typeface="Berlin Sans FB" pitchFamily="34" charset="0"/>
            </a:endParaRPr>
          </a:p>
          <a:p>
            <a:pPr algn="ctr"/>
            <a:r>
              <a:rPr lang="fr-FR" kern="100" dirty="0" smtClean="0">
                <a:solidFill>
                  <a:schemeClr val="accent5">
                    <a:lumMod val="50000"/>
                  </a:schemeClr>
                </a:solidFill>
                <a:latin typeface="Berlin Sans FB" pitchFamily="34" charset="0"/>
              </a:rPr>
              <a:t>5 %</a:t>
            </a:r>
            <a:endParaRPr lang="fr-FR" dirty="0">
              <a:solidFill>
                <a:schemeClr val="accent5">
                  <a:lumMod val="50000"/>
                </a:schemeClr>
              </a:solidFill>
              <a:latin typeface="Berlin Sans FB" pitchFamily="34" charset="0"/>
            </a:endParaRPr>
          </a:p>
          <a:p>
            <a:endParaRPr lang="fr-FR" dirty="0"/>
          </a:p>
        </p:txBody>
      </p:sp>
      <p:sp>
        <p:nvSpPr>
          <p:cNvPr id="54" name="Rectangle à coins arrondis 53"/>
          <p:cNvSpPr/>
          <p:nvPr/>
        </p:nvSpPr>
        <p:spPr>
          <a:xfrm>
            <a:off x="1828789" y="5294665"/>
            <a:ext cx="3398304" cy="667691"/>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fr-FR" kern="100" dirty="0" smtClean="0">
                <a:solidFill>
                  <a:schemeClr val="bg1"/>
                </a:solidFill>
                <a:latin typeface="Berlin Sans FB Demi" panose="020E0802020502020306" pitchFamily="34" charset="0"/>
                <a:ea typeface="SimSun" panose="02010600030101010101" pitchFamily="2" charset="-122"/>
                <a:cs typeface="Times New Roman" panose="02020603050405020304" pitchFamily="18" charset="0"/>
              </a:rPr>
              <a:t>SUPPORT TECHNIQUE: NIVEAU 1 ET 2</a:t>
            </a:r>
            <a:endParaRPr lang="fr-FR" dirty="0">
              <a:solidFill>
                <a:schemeClr val="bg1"/>
              </a:solidFill>
            </a:endParaRPr>
          </a:p>
        </p:txBody>
      </p:sp>
      <p:pic>
        <p:nvPicPr>
          <p:cNvPr id="5122" name="Picture 2" descr="C:\Users\gakpoly\Desktop\social-cluster-nblo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1933" y="1501272"/>
            <a:ext cx="3753746" cy="4384628"/>
          </a:xfrm>
          <a:prstGeom prst="rect">
            <a:avLst/>
          </a:prstGeom>
          <a:noFill/>
          <a:extLst>
            <a:ext uri="{909E8E84-426E-40DD-AFC4-6F175D3DCCD1}">
              <a14:hiddenFill xmlns:a14="http://schemas.microsoft.com/office/drawing/2010/main">
                <a:solidFill>
                  <a:srgbClr val="FFFFFF"/>
                </a:solidFill>
              </a14:hiddenFill>
            </a:ext>
          </a:extLst>
        </p:spPr>
      </p:pic>
      <p:sp>
        <p:nvSpPr>
          <p:cNvPr id="17" name="Titre 1"/>
          <p:cNvSpPr txBox="1">
            <a:spLocks/>
          </p:cNvSpPr>
          <p:nvPr/>
        </p:nvSpPr>
        <p:spPr>
          <a:xfrm>
            <a:off x="4571329" y="0"/>
            <a:ext cx="6912459"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NOS ATOUTS ET SOLUTIONS</a:t>
            </a:r>
            <a:endParaRPr lang="fr-FR" sz="2800" dirty="0">
              <a:solidFill>
                <a:srgbClr val="FF0000"/>
              </a:solidFill>
              <a:latin typeface="Berlin Sans FB" panose="020E0602020502020306" pitchFamily="34" charset="0"/>
            </a:endParaRPr>
          </a:p>
        </p:txBody>
      </p:sp>
      <p:pic>
        <p:nvPicPr>
          <p:cNvPr id="18" name="Imag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2047978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22/01/2018</a:t>
            </a:fld>
            <a:endParaRPr lang="fr-FR" dirty="0"/>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15</a:t>
            </a:fld>
            <a:endParaRPr lang="fr-FR" dirty="0"/>
          </a:p>
        </p:txBody>
      </p:sp>
      <p:grpSp>
        <p:nvGrpSpPr>
          <p:cNvPr id="6" name="Page-1"/>
          <p:cNvGrpSpPr/>
          <p:nvPr/>
        </p:nvGrpSpPr>
        <p:grpSpPr>
          <a:xfrm>
            <a:off x="1796097" y="1900989"/>
            <a:ext cx="9224829" cy="3284621"/>
            <a:chOff x="6000" y="6000"/>
            <a:chExt cx="4461568" cy="1769200"/>
          </a:xfrm>
        </p:grpSpPr>
        <p:grpSp>
          <p:nvGrpSpPr>
            <p:cNvPr id="8" name="Groupe 7"/>
            <p:cNvGrpSpPr/>
            <p:nvPr/>
          </p:nvGrpSpPr>
          <p:grpSpPr>
            <a:xfrm>
              <a:off x="6000" y="6000"/>
              <a:ext cx="4461568" cy="1769200"/>
              <a:chOff x="6000" y="6000"/>
              <a:chExt cx="4461568" cy="1769200"/>
            </a:xfrm>
          </p:grpSpPr>
          <p:sp>
            <p:nvSpPr>
              <p:cNvPr id="54" name="Forme libre 53"/>
              <p:cNvSpPr/>
              <p:nvPr/>
            </p:nvSpPr>
            <p:spPr>
              <a:xfrm>
                <a:off x="6000" y="6001"/>
                <a:ext cx="4461568" cy="1769199"/>
              </a:xfrm>
              <a:custGeom>
                <a:avLst/>
                <a:gdLst/>
                <a:ahLst/>
                <a:cxnLst/>
                <a:rect l="0" t="0" r="0" b="0"/>
                <a:pathLst>
                  <a:path w="4461568" h="1769199">
                    <a:moveTo>
                      <a:pt x="0" y="0"/>
                    </a:moveTo>
                    <a:lnTo>
                      <a:pt x="4461568" y="0"/>
                    </a:lnTo>
                    <a:lnTo>
                      <a:pt x="4461568" y="1769199"/>
                    </a:lnTo>
                    <a:lnTo>
                      <a:pt x="0" y="1769199"/>
                    </a:lnTo>
                    <a:lnTo>
                      <a:pt x="0" y="0"/>
                    </a:lnTo>
                    <a:close/>
                  </a:path>
                </a:pathLst>
              </a:custGeom>
              <a:solidFill>
                <a:schemeClr val="bg2">
                  <a:lumMod val="50000"/>
                  <a:alpha val="55000"/>
                </a:schemeClr>
              </a:solidFill>
              <a:ln w="6000" cap="flat">
                <a:noFill/>
                <a:bevel/>
              </a:ln>
            </p:spPr>
            <p:txBody>
              <a:bodyPr/>
              <a:lstStyle/>
              <a:p>
                <a:endParaRPr lang="fr-FR"/>
              </a:p>
            </p:txBody>
          </p:sp>
          <p:sp>
            <p:nvSpPr>
              <p:cNvPr id="55" name="Forme libre 54"/>
              <p:cNvSpPr/>
              <p:nvPr/>
            </p:nvSpPr>
            <p:spPr>
              <a:xfrm>
                <a:off x="6000" y="1006336"/>
                <a:ext cx="4461568" cy="768784"/>
              </a:xfrm>
              <a:custGeom>
                <a:avLst/>
                <a:gdLst/>
                <a:ahLst/>
                <a:cxnLst/>
                <a:rect l="0" t="0" r="0" b="0"/>
                <a:pathLst>
                  <a:path w="4461568" h="768784">
                    <a:moveTo>
                      <a:pt x="4461568" y="768784"/>
                    </a:moveTo>
                    <a:lnTo>
                      <a:pt x="4461568" y="616368"/>
                    </a:lnTo>
                    <a:cubicBezTo>
                      <a:pt x="4461568" y="616368"/>
                      <a:pt x="4456326" y="520811"/>
                      <a:pt x="4386600" y="510084"/>
                    </a:cubicBezTo>
                    <a:cubicBezTo>
                      <a:pt x="4386600" y="510084"/>
                      <a:pt x="4357341" y="330915"/>
                      <a:pt x="4167176" y="415016"/>
                    </a:cubicBezTo>
                    <a:cubicBezTo>
                      <a:pt x="4167176" y="415016"/>
                      <a:pt x="4174493" y="374794"/>
                      <a:pt x="4075754" y="363824"/>
                    </a:cubicBezTo>
                    <a:cubicBezTo>
                      <a:pt x="4075754" y="363824"/>
                      <a:pt x="4112321" y="199280"/>
                      <a:pt x="3947756" y="213906"/>
                    </a:cubicBezTo>
                    <a:cubicBezTo>
                      <a:pt x="3947756" y="213906"/>
                      <a:pt x="3841704" y="-42050"/>
                      <a:pt x="3351664" y="5484"/>
                    </a:cubicBezTo>
                    <a:cubicBezTo>
                      <a:pt x="3351664" y="5484"/>
                      <a:pt x="3037159" y="-12799"/>
                      <a:pt x="2927449" y="239502"/>
                    </a:cubicBezTo>
                    <a:cubicBezTo>
                      <a:pt x="2927449" y="239502"/>
                      <a:pt x="2543460" y="45707"/>
                      <a:pt x="2252726" y="425254"/>
                    </a:cubicBezTo>
                    <a:cubicBezTo>
                      <a:pt x="2252726" y="425254"/>
                      <a:pt x="2166787" y="319946"/>
                      <a:pt x="2046106" y="345542"/>
                    </a:cubicBezTo>
                    <a:cubicBezTo>
                      <a:pt x="2038794" y="345444"/>
                      <a:pt x="1910796" y="107867"/>
                      <a:pt x="1460981" y="104210"/>
                    </a:cubicBezTo>
                    <a:cubicBezTo>
                      <a:pt x="1092352" y="108049"/>
                      <a:pt x="901455" y="415016"/>
                      <a:pt x="901455" y="415016"/>
                    </a:cubicBezTo>
                    <a:cubicBezTo>
                      <a:pt x="693006" y="298007"/>
                      <a:pt x="637420" y="489609"/>
                      <a:pt x="637420" y="489609"/>
                    </a:cubicBezTo>
                    <a:cubicBezTo>
                      <a:pt x="637420" y="489609"/>
                      <a:pt x="532096" y="214638"/>
                      <a:pt x="198851" y="267292"/>
                    </a:cubicBezTo>
                    <a:cubicBezTo>
                      <a:pt x="198851" y="267292"/>
                      <a:pt x="54246" y="296544"/>
                      <a:pt x="0" y="378450"/>
                    </a:cubicBezTo>
                    <a:lnTo>
                      <a:pt x="0" y="768784"/>
                    </a:lnTo>
                    <a:lnTo>
                      <a:pt x="4461568" y="768784"/>
                    </a:lnTo>
                    <a:close/>
                  </a:path>
                </a:pathLst>
              </a:custGeom>
              <a:solidFill>
                <a:srgbClr val="FFFFFF"/>
              </a:solidFill>
              <a:ln w="6000" cap="flat">
                <a:noFill/>
                <a:bevel/>
              </a:ln>
            </p:spPr>
            <p:txBody>
              <a:bodyPr/>
              <a:lstStyle/>
              <a:p>
                <a:endParaRPr lang="fr-FR"/>
              </a:p>
            </p:txBody>
          </p:sp>
          <p:grpSp>
            <p:nvGrpSpPr>
              <p:cNvPr id="56" name="Groupe 55"/>
              <p:cNvGrpSpPr/>
              <p:nvPr/>
            </p:nvGrpSpPr>
            <p:grpSpPr>
              <a:xfrm>
                <a:off x="106934" y="6000"/>
                <a:ext cx="607898" cy="303769"/>
                <a:chOff x="106934" y="6000"/>
                <a:chExt cx="607898" cy="303769"/>
              </a:xfrm>
            </p:grpSpPr>
            <p:sp>
              <p:nvSpPr>
                <p:cNvPr id="157" name="Forme libre 156"/>
                <p:cNvSpPr/>
                <p:nvPr/>
              </p:nvSpPr>
              <p:spPr>
                <a:xfrm>
                  <a:off x="106934" y="6277"/>
                  <a:ext cx="607898" cy="303492"/>
                </a:xfrm>
                <a:custGeom>
                  <a:avLst/>
                  <a:gdLst/>
                  <a:ahLst/>
                  <a:cxnLst/>
                  <a:rect l="0" t="0" r="0" b="0"/>
                  <a:pathLst>
                    <a:path w="607898" h="303492">
                      <a:moveTo>
                        <a:pt x="0" y="0"/>
                      </a:moveTo>
                      <a:cubicBezTo>
                        <a:pt x="0" y="3679"/>
                        <a:pt x="604213" y="0"/>
                        <a:pt x="607898" y="0"/>
                      </a:cubicBezTo>
                      <a:cubicBezTo>
                        <a:pt x="607898" y="167614"/>
                        <a:pt x="471815" y="303492"/>
                        <a:pt x="303949" y="303492"/>
                      </a:cubicBezTo>
                      <a:cubicBezTo>
                        <a:pt x="136083" y="303492"/>
                        <a:pt x="0" y="167614"/>
                        <a:pt x="0" y="0"/>
                      </a:cubicBezTo>
                      <a:close/>
                    </a:path>
                  </a:pathLst>
                </a:custGeom>
                <a:solidFill>
                  <a:srgbClr val="900000">
                    <a:alpha val="55000"/>
                  </a:srgbClr>
                </a:solidFill>
                <a:ln w="6000" cap="flat">
                  <a:noFill/>
                  <a:bevel/>
                </a:ln>
              </p:spPr>
              <p:txBody>
                <a:bodyPr/>
                <a:lstStyle/>
                <a:p>
                  <a:endParaRPr lang="fr-FR"/>
                </a:p>
              </p:txBody>
            </p:sp>
            <p:sp>
              <p:nvSpPr>
                <p:cNvPr id="158" name="Forme libre 157"/>
                <p:cNvSpPr/>
                <p:nvPr/>
              </p:nvSpPr>
              <p:spPr>
                <a:xfrm>
                  <a:off x="131979" y="6000"/>
                  <a:ext cx="557809" cy="278904"/>
                </a:xfrm>
                <a:custGeom>
                  <a:avLst/>
                  <a:gdLst/>
                  <a:ahLst/>
                  <a:cxnLst/>
                  <a:rect l="0" t="0" r="0" b="0"/>
                  <a:pathLst>
                    <a:path w="557809" h="278904">
                      <a:moveTo>
                        <a:pt x="0" y="0"/>
                      </a:moveTo>
                      <a:cubicBezTo>
                        <a:pt x="0" y="3381"/>
                        <a:pt x="554428" y="0"/>
                        <a:pt x="557809" y="0"/>
                      </a:cubicBezTo>
                      <a:cubicBezTo>
                        <a:pt x="557809" y="154035"/>
                        <a:pt x="432939" y="278904"/>
                        <a:pt x="278904" y="278904"/>
                      </a:cubicBezTo>
                      <a:cubicBezTo>
                        <a:pt x="124870" y="278904"/>
                        <a:pt x="0" y="154035"/>
                        <a:pt x="0" y="0"/>
                      </a:cubicBezTo>
                      <a:close/>
                    </a:path>
                  </a:pathLst>
                </a:custGeom>
                <a:solidFill>
                  <a:srgbClr val="900000">
                    <a:alpha val="55000"/>
                  </a:srgbClr>
                </a:solidFill>
                <a:ln w="6000" cap="flat">
                  <a:noFill/>
                  <a:bevel/>
                </a:ln>
              </p:spPr>
              <p:txBody>
                <a:bodyPr/>
                <a:lstStyle/>
                <a:p>
                  <a:endParaRPr lang="fr-FR"/>
                </a:p>
              </p:txBody>
            </p:sp>
            <p:sp>
              <p:nvSpPr>
                <p:cNvPr id="159" name="Forme libre 158"/>
                <p:cNvSpPr/>
                <p:nvPr/>
              </p:nvSpPr>
              <p:spPr>
                <a:xfrm>
                  <a:off x="157256" y="6000"/>
                  <a:ext cx="507253" cy="253626"/>
                </a:xfrm>
                <a:custGeom>
                  <a:avLst/>
                  <a:gdLst/>
                  <a:ahLst/>
                  <a:cxnLst/>
                  <a:rect l="0" t="0" r="0" b="0"/>
                  <a:pathLst>
                    <a:path w="507253" h="253626">
                      <a:moveTo>
                        <a:pt x="0" y="0"/>
                      </a:moveTo>
                      <a:cubicBezTo>
                        <a:pt x="0" y="3074"/>
                        <a:pt x="504179" y="0"/>
                        <a:pt x="507253" y="0"/>
                      </a:cubicBezTo>
                      <a:cubicBezTo>
                        <a:pt x="507253" y="140074"/>
                        <a:pt x="393701" y="253626"/>
                        <a:pt x="253627" y="253626"/>
                      </a:cubicBezTo>
                      <a:cubicBezTo>
                        <a:pt x="113553" y="253626"/>
                        <a:pt x="0" y="140074"/>
                        <a:pt x="0" y="0"/>
                      </a:cubicBezTo>
                      <a:close/>
                    </a:path>
                  </a:pathLst>
                </a:custGeom>
                <a:solidFill>
                  <a:srgbClr val="900000">
                    <a:alpha val="55000"/>
                  </a:srgbClr>
                </a:solidFill>
                <a:ln w="6000" cap="flat">
                  <a:noFill/>
                  <a:bevel/>
                </a:ln>
              </p:spPr>
              <p:txBody>
                <a:bodyPr/>
                <a:lstStyle/>
                <a:p>
                  <a:endParaRPr lang="fr-FR"/>
                </a:p>
              </p:txBody>
            </p:sp>
          </p:grpSp>
          <p:grpSp>
            <p:nvGrpSpPr>
              <p:cNvPr id="57" name="Groupe 56"/>
              <p:cNvGrpSpPr/>
              <p:nvPr/>
            </p:nvGrpSpPr>
            <p:grpSpPr>
              <a:xfrm>
                <a:off x="1311299" y="6009"/>
                <a:ext cx="346012" cy="172904"/>
                <a:chOff x="1311299" y="6009"/>
                <a:chExt cx="346012" cy="172904"/>
              </a:xfrm>
            </p:grpSpPr>
            <p:sp>
              <p:nvSpPr>
                <p:cNvPr id="154" name="Forme libre 153"/>
                <p:cNvSpPr/>
                <p:nvPr/>
              </p:nvSpPr>
              <p:spPr>
                <a:xfrm>
                  <a:off x="1311299" y="6167"/>
                  <a:ext cx="346012" cy="172746"/>
                </a:xfrm>
                <a:custGeom>
                  <a:avLst/>
                  <a:gdLst/>
                  <a:ahLst/>
                  <a:cxnLst/>
                  <a:rect l="0" t="0" r="0" b="0"/>
                  <a:pathLst>
                    <a:path w="346012" h="172746">
                      <a:moveTo>
                        <a:pt x="0" y="0"/>
                      </a:moveTo>
                      <a:cubicBezTo>
                        <a:pt x="0" y="2094"/>
                        <a:pt x="343915" y="0"/>
                        <a:pt x="346012" y="0"/>
                      </a:cubicBezTo>
                      <a:cubicBezTo>
                        <a:pt x="346012" y="95405"/>
                        <a:pt x="268555" y="172746"/>
                        <a:pt x="173006" y="172746"/>
                      </a:cubicBezTo>
                      <a:cubicBezTo>
                        <a:pt x="77458" y="172746"/>
                        <a:pt x="0" y="95405"/>
                        <a:pt x="0" y="0"/>
                      </a:cubicBezTo>
                      <a:close/>
                    </a:path>
                  </a:pathLst>
                </a:custGeom>
                <a:solidFill>
                  <a:srgbClr val="FFFFFF">
                    <a:alpha val="7000"/>
                  </a:srgbClr>
                </a:solidFill>
                <a:ln w="6000" cap="flat">
                  <a:noFill/>
                  <a:bevel/>
                </a:ln>
              </p:spPr>
              <p:txBody>
                <a:bodyPr/>
                <a:lstStyle/>
                <a:p>
                  <a:endParaRPr lang="fr-FR"/>
                </a:p>
              </p:txBody>
            </p:sp>
            <p:sp>
              <p:nvSpPr>
                <p:cNvPr id="155" name="Forme libre 154"/>
                <p:cNvSpPr/>
                <p:nvPr/>
              </p:nvSpPr>
              <p:spPr>
                <a:xfrm>
                  <a:off x="1325554" y="6009"/>
                  <a:ext cx="317502" cy="158751"/>
                </a:xfrm>
                <a:custGeom>
                  <a:avLst/>
                  <a:gdLst/>
                  <a:ahLst/>
                  <a:cxnLst/>
                  <a:rect l="0" t="0" r="0" b="0"/>
                  <a:pathLst>
                    <a:path w="317502" h="158751">
                      <a:moveTo>
                        <a:pt x="0" y="0"/>
                      </a:moveTo>
                      <a:cubicBezTo>
                        <a:pt x="0" y="1924"/>
                        <a:pt x="315578" y="0"/>
                        <a:pt x="317502" y="0"/>
                      </a:cubicBezTo>
                      <a:cubicBezTo>
                        <a:pt x="317502" y="87676"/>
                        <a:pt x="246427" y="158751"/>
                        <a:pt x="158751" y="158751"/>
                      </a:cubicBezTo>
                      <a:cubicBezTo>
                        <a:pt x="71075" y="158751"/>
                        <a:pt x="0" y="87676"/>
                        <a:pt x="0" y="0"/>
                      </a:cubicBezTo>
                      <a:close/>
                    </a:path>
                  </a:pathLst>
                </a:custGeom>
                <a:solidFill>
                  <a:srgbClr val="FFFFFF">
                    <a:alpha val="5000"/>
                  </a:srgbClr>
                </a:solidFill>
                <a:ln w="6000" cap="flat">
                  <a:noFill/>
                  <a:bevel/>
                </a:ln>
              </p:spPr>
              <p:txBody>
                <a:bodyPr/>
                <a:lstStyle/>
                <a:p>
                  <a:endParaRPr lang="fr-FR"/>
                </a:p>
              </p:txBody>
            </p:sp>
            <p:sp>
              <p:nvSpPr>
                <p:cNvPr id="156" name="Forme libre 155"/>
                <p:cNvSpPr/>
                <p:nvPr/>
              </p:nvSpPr>
              <p:spPr>
                <a:xfrm>
                  <a:off x="1339942" y="6010"/>
                  <a:ext cx="288726" cy="144363"/>
                </a:xfrm>
                <a:custGeom>
                  <a:avLst/>
                  <a:gdLst/>
                  <a:ahLst/>
                  <a:cxnLst/>
                  <a:rect l="0" t="0" r="0" b="0"/>
                  <a:pathLst>
                    <a:path w="288726" h="144363">
                      <a:moveTo>
                        <a:pt x="0" y="0"/>
                      </a:moveTo>
                      <a:cubicBezTo>
                        <a:pt x="0" y="1750"/>
                        <a:pt x="286976" y="0"/>
                        <a:pt x="288726" y="0"/>
                      </a:cubicBezTo>
                      <a:cubicBezTo>
                        <a:pt x="288726" y="79729"/>
                        <a:pt x="224093" y="144363"/>
                        <a:pt x="144363" y="144363"/>
                      </a:cubicBezTo>
                      <a:cubicBezTo>
                        <a:pt x="64634" y="144363"/>
                        <a:pt x="0" y="79729"/>
                        <a:pt x="0" y="0"/>
                      </a:cubicBezTo>
                      <a:close/>
                    </a:path>
                  </a:pathLst>
                </a:custGeom>
                <a:solidFill>
                  <a:srgbClr val="FFFFFF">
                    <a:alpha val="5000"/>
                  </a:srgbClr>
                </a:solidFill>
                <a:ln w="6000" cap="flat">
                  <a:noFill/>
                  <a:bevel/>
                </a:ln>
              </p:spPr>
              <p:txBody>
                <a:bodyPr/>
                <a:lstStyle/>
                <a:p>
                  <a:endParaRPr lang="fr-FR"/>
                </a:p>
              </p:txBody>
            </p:sp>
          </p:grpSp>
          <p:grpSp>
            <p:nvGrpSpPr>
              <p:cNvPr id="58" name="Groupe 57"/>
              <p:cNvGrpSpPr/>
              <p:nvPr/>
            </p:nvGrpSpPr>
            <p:grpSpPr>
              <a:xfrm>
                <a:off x="348263" y="893208"/>
                <a:ext cx="417767" cy="417768"/>
                <a:chOff x="348263" y="893208"/>
                <a:chExt cx="417767" cy="417768"/>
              </a:xfrm>
            </p:grpSpPr>
            <p:sp>
              <p:nvSpPr>
                <p:cNvPr id="150" name="Forme libre 149"/>
                <p:cNvSpPr/>
                <p:nvPr/>
              </p:nvSpPr>
              <p:spPr>
                <a:xfrm>
                  <a:off x="348263" y="893208"/>
                  <a:ext cx="417767" cy="417768"/>
                </a:xfrm>
                <a:custGeom>
                  <a:avLst/>
                  <a:gdLst/>
                  <a:ahLst/>
                  <a:cxnLst/>
                  <a:rect l="0" t="0" r="0" b="0"/>
                  <a:pathLst>
                    <a:path w="417767" h="417768">
                      <a:moveTo>
                        <a:pt x="0" y="208884"/>
                      </a:moveTo>
                      <a:cubicBezTo>
                        <a:pt x="0" y="93521"/>
                        <a:pt x="93520" y="0"/>
                        <a:pt x="208883" y="0"/>
                      </a:cubicBezTo>
                      <a:cubicBezTo>
                        <a:pt x="324247" y="0"/>
                        <a:pt x="417767" y="93521"/>
                        <a:pt x="417767" y="208884"/>
                      </a:cubicBezTo>
                      <a:cubicBezTo>
                        <a:pt x="417767" y="324247"/>
                        <a:pt x="324247" y="417768"/>
                        <a:pt x="208883" y="417768"/>
                      </a:cubicBezTo>
                      <a:cubicBezTo>
                        <a:pt x="93520" y="417768"/>
                        <a:pt x="0" y="324247"/>
                        <a:pt x="0" y="208884"/>
                      </a:cubicBezTo>
                      <a:close/>
                    </a:path>
                  </a:pathLst>
                </a:custGeom>
                <a:solidFill>
                  <a:srgbClr val="900000"/>
                </a:solidFill>
                <a:ln w="6000" cap="flat">
                  <a:noFill/>
                  <a:bevel/>
                </a:ln>
              </p:spPr>
              <p:txBody>
                <a:bodyPr/>
                <a:lstStyle/>
                <a:p>
                  <a:endParaRPr lang="fr-FR"/>
                </a:p>
              </p:txBody>
            </p:sp>
            <p:sp>
              <p:nvSpPr>
                <p:cNvPr id="151" name="Forme libre 150"/>
                <p:cNvSpPr/>
                <p:nvPr/>
              </p:nvSpPr>
              <p:spPr>
                <a:xfrm>
                  <a:off x="363433" y="908378"/>
                  <a:ext cx="387427" cy="387428"/>
                </a:xfrm>
                <a:custGeom>
                  <a:avLst/>
                  <a:gdLst/>
                  <a:ahLst/>
                  <a:cxnLst/>
                  <a:rect l="0" t="0" r="0" b="0"/>
                  <a:pathLst>
                    <a:path w="387427" h="387428">
                      <a:moveTo>
                        <a:pt x="0" y="193714"/>
                      </a:moveTo>
                      <a:cubicBezTo>
                        <a:pt x="0" y="86729"/>
                        <a:pt x="86728" y="0"/>
                        <a:pt x="193714" y="0"/>
                      </a:cubicBezTo>
                      <a:cubicBezTo>
                        <a:pt x="300699" y="0"/>
                        <a:pt x="387427" y="86729"/>
                        <a:pt x="387427" y="193714"/>
                      </a:cubicBezTo>
                      <a:cubicBezTo>
                        <a:pt x="387427" y="300699"/>
                        <a:pt x="300699" y="387428"/>
                        <a:pt x="193714" y="387428"/>
                      </a:cubicBezTo>
                      <a:cubicBezTo>
                        <a:pt x="86728" y="387428"/>
                        <a:pt x="0" y="300699"/>
                        <a:pt x="0" y="193714"/>
                      </a:cubicBezTo>
                      <a:close/>
                    </a:path>
                  </a:pathLst>
                </a:custGeom>
                <a:solidFill>
                  <a:srgbClr val="900000"/>
                </a:solidFill>
                <a:ln w="6000" cap="flat">
                  <a:noFill/>
                  <a:bevel/>
                </a:ln>
              </p:spPr>
              <p:txBody>
                <a:bodyPr/>
                <a:lstStyle/>
                <a:p>
                  <a:endParaRPr lang="fr-FR"/>
                </a:p>
              </p:txBody>
            </p:sp>
            <p:sp>
              <p:nvSpPr>
                <p:cNvPr id="152" name="Forme libre 151"/>
                <p:cNvSpPr/>
                <p:nvPr/>
              </p:nvSpPr>
              <p:spPr>
                <a:xfrm>
                  <a:off x="387692" y="932637"/>
                  <a:ext cx="338910" cy="338911"/>
                </a:xfrm>
                <a:custGeom>
                  <a:avLst/>
                  <a:gdLst/>
                  <a:ahLst/>
                  <a:cxnLst/>
                  <a:rect l="0" t="0" r="0" b="0"/>
                  <a:pathLst>
                    <a:path w="338910" h="338911">
                      <a:moveTo>
                        <a:pt x="0" y="169455"/>
                      </a:moveTo>
                      <a:cubicBezTo>
                        <a:pt x="0" y="75868"/>
                        <a:pt x="75867" y="0"/>
                        <a:pt x="169455" y="0"/>
                      </a:cubicBezTo>
                      <a:cubicBezTo>
                        <a:pt x="263042" y="0"/>
                        <a:pt x="338910" y="75868"/>
                        <a:pt x="338910" y="169455"/>
                      </a:cubicBezTo>
                      <a:cubicBezTo>
                        <a:pt x="338910" y="263043"/>
                        <a:pt x="263042" y="338911"/>
                        <a:pt x="169455" y="338911"/>
                      </a:cubicBezTo>
                      <a:cubicBezTo>
                        <a:pt x="75867" y="338911"/>
                        <a:pt x="0" y="263043"/>
                        <a:pt x="0" y="169455"/>
                      </a:cubicBezTo>
                      <a:close/>
                    </a:path>
                  </a:pathLst>
                </a:custGeom>
                <a:solidFill>
                  <a:srgbClr val="900000"/>
                </a:solidFill>
                <a:ln w="6000" cap="flat">
                  <a:noFill/>
                  <a:bevel/>
                </a:ln>
              </p:spPr>
              <p:txBody>
                <a:bodyPr/>
                <a:lstStyle/>
                <a:p>
                  <a:endParaRPr lang="fr-FR"/>
                </a:p>
              </p:txBody>
            </p:sp>
            <p:sp>
              <p:nvSpPr>
                <p:cNvPr id="153" name="Forme libre 152"/>
                <p:cNvSpPr/>
                <p:nvPr/>
              </p:nvSpPr>
              <p:spPr>
                <a:xfrm>
                  <a:off x="409372" y="954317"/>
                  <a:ext cx="295549" cy="295550"/>
                </a:xfrm>
                <a:custGeom>
                  <a:avLst/>
                  <a:gdLst/>
                  <a:ahLst/>
                  <a:cxnLst/>
                  <a:rect l="0" t="0" r="0" b="0"/>
                  <a:pathLst>
                    <a:path w="295549" h="295550">
                      <a:moveTo>
                        <a:pt x="0" y="147775"/>
                      </a:moveTo>
                      <a:cubicBezTo>
                        <a:pt x="0" y="66161"/>
                        <a:pt x="66161" y="0"/>
                        <a:pt x="147775" y="0"/>
                      </a:cubicBezTo>
                      <a:cubicBezTo>
                        <a:pt x="229388" y="0"/>
                        <a:pt x="295549" y="66161"/>
                        <a:pt x="295549" y="147775"/>
                      </a:cubicBezTo>
                      <a:cubicBezTo>
                        <a:pt x="295549" y="229389"/>
                        <a:pt x="229388" y="295550"/>
                        <a:pt x="147775" y="295550"/>
                      </a:cubicBezTo>
                      <a:cubicBezTo>
                        <a:pt x="66161" y="295550"/>
                        <a:pt x="0" y="229389"/>
                        <a:pt x="0" y="147775"/>
                      </a:cubicBezTo>
                      <a:close/>
                    </a:path>
                  </a:pathLst>
                </a:custGeom>
                <a:solidFill>
                  <a:srgbClr val="900000"/>
                </a:solidFill>
                <a:ln w="6000" cap="flat">
                  <a:noFill/>
                  <a:bevel/>
                </a:ln>
              </p:spPr>
              <p:txBody>
                <a:bodyPr/>
                <a:lstStyle/>
                <a:p>
                  <a:endParaRPr lang="fr-FR"/>
                </a:p>
              </p:txBody>
            </p:sp>
          </p:grpSp>
          <p:grpSp>
            <p:nvGrpSpPr>
              <p:cNvPr id="59" name="Groupe 58"/>
              <p:cNvGrpSpPr/>
              <p:nvPr/>
            </p:nvGrpSpPr>
            <p:grpSpPr>
              <a:xfrm rot="-1200000" flipV="1">
                <a:off x="601516" y="1080477"/>
                <a:ext cx="672341" cy="335971"/>
                <a:chOff x="601463" y="1080179"/>
                <a:chExt cx="672341" cy="335971"/>
              </a:xfrm>
            </p:grpSpPr>
            <p:sp>
              <p:nvSpPr>
                <p:cNvPr id="147" name="Forme libre 146"/>
                <p:cNvSpPr/>
                <p:nvPr/>
              </p:nvSpPr>
              <p:spPr>
                <a:xfrm>
                  <a:off x="601463" y="1080486"/>
                  <a:ext cx="672341" cy="335664"/>
                </a:xfrm>
                <a:custGeom>
                  <a:avLst/>
                  <a:gdLst/>
                  <a:ahLst/>
                  <a:cxnLst/>
                  <a:rect l="0" t="0" r="0" b="0"/>
                  <a:pathLst>
                    <a:path w="672341" h="335664">
                      <a:moveTo>
                        <a:pt x="0" y="0"/>
                      </a:moveTo>
                      <a:cubicBezTo>
                        <a:pt x="0" y="4069"/>
                        <a:pt x="668266" y="0"/>
                        <a:pt x="672341" y="0"/>
                      </a:cubicBezTo>
                      <a:cubicBezTo>
                        <a:pt x="672341" y="185382"/>
                        <a:pt x="521832" y="335664"/>
                        <a:pt x="336170" y="335664"/>
                      </a:cubicBezTo>
                      <a:cubicBezTo>
                        <a:pt x="150509" y="335664"/>
                        <a:pt x="0" y="185382"/>
                        <a:pt x="0" y="0"/>
                      </a:cubicBezTo>
                      <a:close/>
                    </a:path>
                  </a:pathLst>
                </a:custGeom>
                <a:solidFill>
                  <a:srgbClr val="FFFFFF">
                    <a:alpha val="7000"/>
                  </a:srgbClr>
                </a:solidFill>
                <a:ln w="6000" cap="flat">
                  <a:noFill/>
                  <a:bevel/>
                </a:ln>
              </p:spPr>
              <p:txBody>
                <a:bodyPr/>
                <a:lstStyle/>
                <a:p>
                  <a:endParaRPr lang="fr-FR"/>
                </a:p>
              </p:txBody>
            </p:sp>
            <p:sp>
              <p:nvSpPr>
                <p:cNvPr id="148" name="Forme libre 147"/>
                <p:cNvSpPr/>
                <p:nvPr/>
              </p:nvSpPr>
              <p:spPr>
                <a:xfrm>
                  <a:off x="629162" y="1080179"/>
                  <a:ext cx="616942" cy="308470"/>
                </a:xfrm>
                <a:custGeom>
                  <a:avLst/>
                  <a:gdLst/>
                  <a:ahLst/>
                  <a:cxnLst/>
                  <a:rect l="0" t="0" r="0" b="0"/>
                  <a:pathLst>
                    <a:path w="616942" h="308470">
                      <a:moveTo>
                        <a:pt x="0" y="0"/>
                      </a:moveTo>
                      <a:cubicBezTo>
                        <a:pt x="0" y="3739"/>
                        <a:pt x="613203" y="0"/>
                        <a:pt x="616942" y="0"/>
                      </a:cubicBezTo>
                      <a:cubicBezTo>
                        <a:pt x="616942" y="170364"/>
                        <a:pt x="478835" y="308470"/>
                        <a:pt x="308471" y="308470"/>
                      </a:cubicBezTo>
                      <a:cubicBezTo>
                        <a:pt x="138107" y="308470"/>
                        <a:pt x="0" y="170364"/>
                        <a:pt x="0" y="0"/>
                      </a:cubicBezTo>
                      <a:close/>
                    </a:path>
                  </a:pathLst>
                </a:custGeom>
                <a:solidFill>
                  <a:srgbClr val="FFFFFF">
                    <a:alpha val="5000"/>
                  </a:srgbClr>
                </a:solidFill>
                <a:ln w="6000" cap="flat">
                  <a:noFill/>
                  <a:bevel/>
                </a:ln>
              </p:spPr>
              <p:txBody>
                <a:bodyPr/>
                <a:lstStyle/>
                <a:p>
                  <a:endParaRPr lang="fr-FR"/>
                </a:p>
              </p:txBody>
            </p:sp>
            <p:sp>
              <p:nvSpPr>
                <p:cNvPr id="149" name="Forme libre 148"/>
                <p:cNvSpPr/>
                <p:nvPr/>
              </p:nvSpPr>
              <p:spPr>
                <a:xfrm>
                  <a:off x="657120" y="1080180"/>
                  <a:ext cx="561027" cy="280512"/>
                </a:xfrm>
                <a:custGeom>
                  <a:avLst/>
                  <a:gdLst/>
                  <a:ahLst/>
                  <a:cxnLst/>
                  <a:rect l="0" t="0" r="0" b="0"/>
                  <a:pathLst>
                    <a:path w="561027" h="280512">
                      <a:moveTo>
                        <a:pt x="0" y="0"/>
                      </a:moveTo>
                      <a:cubicBezTo>
                        <a:pt x="0" y="3400"/>
                        <a:pt x="557627" y="0"/>
                        <a:pt x="561027" y="0"/>
                      </a:cubicBezTo>
                      <a:cubicBezTo>
                        <a:pt x="561027" y="154923"/>
                        <a:pt x="435437" y="280512"/>
                        <a:pt x="280514" y="280512"/>
                      </a:cubicBezTo>
                      <a:cubicBezTo>
                        <a:pt x="125590" y="280512"/>
                        <a:pt x="0" y="154923"/>
                        <a:pt x="0" y="0"/>
                      </a:cubicBezTo>
                      <a:close/>
                    </a:path>
                  </a:pathLst>
                </a:custGeom>
                <a:solidFill>
                  <a:srgbClr val="FFFFFF">
                    <a:alpha val="5000"/>
                  </a:srgbClr>
                </a:solidFill>
                <a:ln w="6000" cap="flat">
                  <a:noFill/>
                  <a:bevel/>
                </a:ln>
              </p:spPr>
              <p:txBody>
                <a:bodyPr/>
                <a:lstStyle/>
                <a:p>
                  <a:endParaRPr lang="fr-FR"/>
                </a:p>
              </p:txBody>
            </p:sp>
          </p:grpSp>
          <p:grpSp>
            <p:nvGrpSpPr>
              <p:cNvPr id="60" name="Groupe 59"/>
              <p:cNvGrpSpPr/>
              <p:nvPr/>
            </p:nvGrpSpPr>
            <p:grpSpPr>
              <a:xfrm>
                <a:off x="2774131" y="20272"/>
                <a:ext cx="355148" cy="355149"/>
                <a:chOff x="2774131" y="20272"/>
                <a:chExt cx="355148" cy="355149"/>
              </a:xfrm>
            </p:grpSpPr>
            <p:sp>
              <p:nvSpPr>
                <p:cNvPr id="143" name="Forme libre 142"/>
                <p:cNvSpPr/>
                <p:nvPr/>
              </p:nvSpPr>
              <p:spPr>
                <a:xfrm>
                  <a:off x="2774131" y="20272"/>
                  <a:ext cx="355148" cy="355149"/>
                </a:xfrm>
                <a:custGeom>
                  <a:avLst/>
                  <a:gdLst/>
                  <a:ahLst/>
                  <a:cxnLst/>
                  <a:rect l="0" t="0" r="0" b="0"/>
                  <a:pathLst>
                    <a:path w="355148" h="355149">
                      <a:moveTo>
                        <a:pt x="0" y="177574"/>
                      </a:moveTo>
                      <a:cubicBezTo>
                        <a:pt x="0" y="79503"/>
                        <a:pt x="79502" y="0"/>
                        <a:pt x="177574" y="0"/>
                      </a:cubicBezTo>
                      <a:cubicBezTo>
                        <a:pt x="275646" y="0"/>
                        <a:pt x="355148" y="79503"/>
                        <a:pt x="355148" y="177574"/>
                      </a:cubicBezTo>
                      <a:cubicBezTo>
                        <a:pt x="355148" y="275646"/>
                        <a:pt x="275646" y="355149"/>
                        <a:pt x="177574" y="355149"/>
                      </a:cubicBezTo>
                      <a:cubicBezTo>
                        <a:pt x="79502" y="355149"/>
                        <a:pt x="0" y="275646"/>
                        <a:pt x="0" y="177574"/>
                      </a:cubicBezTo>
                      <a:close/>
                    </a:path>
                  </a:pathLst>
                </a:custGeom>
                <a:solidFill>
                  <a:srgbClr val="C00000">
                    <a:alpha val="55000"/>
                  </a:srgbClr>
                </a:solidFill>
                <a:ln w="6000" cap="flat">
                  <a:noFill/>
                  <a:bevel/>
                </a:ln>
              </p:spPr>
              <p:txBody>
                <a:bodyPr/>
                <a:lstStyle/>
                <a:p>
                  <a:endParaRPr lang="fr-FR"/>
                </a:p>
              </p:txBody>
            </p:sp>
            <p:sp>
              <p:nvSpPr>
                <p:cNvPr id="144" name="Forme libre 143"/>
                <p:cNvSpPr/>
                <p:nvPr/>
              </p:nvSpPr>
              <p:spPr>
                <a:xfrm>
                  <a:off x="2787027" y="33168"/>
                  <a:ext cx="329356" cy="329357"/>
                </a:xfrm>
                <a:custGeom>
                  <a:avLst/>
                  <a:gdLst/>
                  <a:ahLst/>
                  <a:cxnLst/>
                  <a:rect l="0" t="0" r="0" b="0"/>
                  <a:pathLst>
                    <a:path w="329356" h="329357">
                      <a:moveTo>
                        <a:pt x="0" y="164678"/>
                      </a:moveTo>
                      <a:cubicBezTo>
                        <a:pt x="0" y="73729"/>
                        <a:pt x="73729" y="0"/>
                        <a:pt x="164678" y="0"/>
                      </a:cubicBezTo>
                      <a:cubicBezTo>
                        <a:pt x="255628" y="0"/>
                        <a:pt x="329356" y="73729"/>
                        <a:pt x="329356" y="164678"/>
                      </a:cubicBezTo>
                      <a:cubicBezTo>
                        <a:pt x="329356" y="255628"/>
                        <a:pt x="255628" y="329357"/>
                        <a:pt x="164678" y="329357"/>
                      </a:cubicBezTo>
                      <a:cubicBezTo>
                        <a:pt x="73729" y="329357"/>
                        <a:pt x="0" y="255628"/>
                        <a:pt x="0" y="164678"/>
                      </a:cubicBezTo>
                      <a:close/>
                    </a:path>
                  </a:pathLst>
                </a:custGeom>
                <a:solidFill>
                  <a:srgbClr val="C00000">
                    <a:alpha val="55000"/>
                  </a:srgbClr>
                </a:solidFill>
                <a:ln w="6000" cap="flat">
                  <a:noFill/>
                  <a:bevel/>
                </a:ln>
              </p:spPr>
              <p:txBody>
                <a:bodyPr/>
                <a:lstStyle/>
                <a:p>
                  <a:endParaRPr lang="fr-FR"/>
                </a:p>
              </p:txBody>
            </p:sp>
            <p:sp>
              <p:nvSpPr>
                <p:cNvPr id="145" name="Forme libre 144"/>
                <p:cNvSpPr/>
                <p:nvPr/>
              </p:nvSpPr>
              <p:spPr>
                <a:xfrm>
                  <a:off x="2807650" y="53790"/>
                  <a:ext cx="288111" cy="288111"/>
                </a:xfrm>
                <a:custGeom>
                  <a:avLst/>
                  <a:gdLst/>
                  <a:ahLst/>
                  <a:cxnLst/>
                  <a:rect l="0" t="0" r="0" b="0"/>
                  <a:pathLst>
                    <a:path w="288111" h="288111">
                      <a:moveTo>
                        <a:pt x="0" y="144056"/>
                      </a:moveTo>
                      <a:cubicBezTo>
                        <a:pt x="0" y="64496"/>
                        <a:pt x="64496" y="0"/>
                        <a:pt x="144055" y="0"/>
                      </a:cubicBezTo>
                      <a:cubicBezTo>
                        <a:pt x="223615" y="0"/>
                        <a:pt x="288111" y="64496"/>
                        <a:pt x="288111" y="144056"/>
                      </a:cubicBezTo>
                      <a:cubicBezTo>
                        <a:pt x="288111" y="223615"/>
                        <a:pt x="223615" y="288111"/>
                        <a:pt x="144055" y="288111"/>
                      </a:cubicBezTo>
                      <a:cubicBezTo>
                        <a:pt x="64496" y="288111"/>
                        <a:pt x="0" y="223615"/>
                        <a:pt x="0" y="144056"/>
                      </a:cubicBezTo>
                      <a:close/>
                    </a:path>
                  </a:pathLst>
                </a:custGeom>
                <a:solidFill>
                  <a:srgbClr val="C00000">
                    <a:alpha val="55000"/>
                  </a:srgbClr>
                </a:solidFill>
                <a:ln w="6000" cap="flat">
                  <a:noFill/>
                  <a:bevel/>
                </a:ln>
              </p:spPr>
              <p:txBody>
                <a:bodyPr/>
                <a:lstStyle/>
                <a:p>
                  <a:endParaRPr lang="fr-FR"/>
                </a:p>
              </p:txBody>
            </p:sp>
            <p:sp>
              <p:nvSpPr>
                <p:cNvPr id="146" name="Forme libre 145"/>
                <p:cNvSpPr/>
                <p:nvPr/>
              </p:nvSpPr>
              <p:spPr>
                <a:xfrm>
                  <a:off x="2826081" y="72221"/>
                  <a:ext cx="251250" cy="251250"/>
                </a:xfrm>
                <a:custGeom>
                  <a:avLst/>
                  <a:gdLst/>
                  <a:ahLst/>
                  <a:cxnLst/>
                  <a:rect l="0" t="0" r="0" b="0"/>
                  <a:pathLst>
                    <a:path w="251250" h="251250">
                      <a:moveTo>
                        <a:pt x="0" y="125625"/>
                      </a:moveTo>
                      <a:cubicBezTo>
                        <a:pt x="0" y="56244"/>
                        <a:pt x="56244" y="0"/>
                        <a:pt x="125625" y="0"/>
                      </a:cubicBezTo>
                      <a:cubicBezTo>
                        <a:pt x="195006" y="0"/>
                        <a:pt x="251250" y="56244"/>
                        <a:pt x="251250" y="125625"/>
                      </a:cubicBezTo>
                      <a:cubicBezTo>
                        <a:pt x="251250" y="195006"/>
                        <a:pt x="195006" y="251250"/>
                        <a:pt x="125625" y="251250"/>
                      </a:cubicBezTo>
                      <a:cubicBezTo>
                        <a:pt x="56244" y="251250"/>
                        <a:pt x="0" y="195006"/>
                        <a:pt x="0" y="125625"/>
                      </a:cubicBezTo>
                      <a:close/>
                    </a:path>
                  </a:pathLst>
                </a:custGeom>
                <a:solidFill>
                  <a:srgbClr val="C00000">
                    <a:alpha val="55000"/>
                  </a:srgbClr>
                </a:solidFill>
                <a:ln w="6000" cap="flat">
                  <a:noFill/>
                  <a:bevel/>
                </a:ln>
              </p:spPr>
              <p:txBody>
                <a:bodyPr/>
                <a:lstStyle/>
                <a:p>
                  <a:endParaRPr lang="fr-FR"/>
                </a:p>
              </p:txBody>
            </p:sp>
          </p:grpSp>
          <p:grpSp>
            <p:nvGrpSpPr>
              <p:cNvPr id="61" name="Groupe 60"/>
              <p:cNvGrpSpPr/>
              <p:nvPr/>
            </p:nvGrpSpPr>
            <p:grpSpPr>
              <a:xfrm>
                <a:off x="2581049" y="875319"/>
                <a:ext cx="233167" cy="233168"/>
                <a:chOff x="2581049" y="875319"/>
                <a:chExt cx="233167" cy="233168"/>
              </a:xfrm>
            </p:grpSpPr>
            <p:sp>
              <p:nvSpPr>
                <p:cNvPr id="139" name="Forme libre 138"/>
                <p:cNvSpPr/>
                <p:nvPr/>
              </p:nvSpPr>
              <p:spPr>
                <a:xfrm>
                  <a:off x="2581049" y="875319"/>
                  <a:ext cx="233167" cy="233168"/>
                </a:xfrm>
                <a:custGeom>
                  <a:avLst/>
                  <a:gdLst/>
                  <a:ahLst/>
                  <a:cxnLst/>
                  <a:rect l="0" t="0" r="0" b="0"/>
                  <a:pathLst>
                    <a:path w="233167" h="233168">
                      <a:moveTo>
                        <a:pt x="0" y="116584"/>
                      </a:moveTo>
                      <a:cubicBezTo>
                        <a:pt x="0" y="52197"/>
                        <a:pt x="52196" y="0"/>
                        <a:pt x="116584" y="0"/>
                      </a:cubicBezTo>
                      <a:cubicBezTo>
                        <a:pt x="180971" y="0"/>
                        <a:pt x="233167" y="52197"/>
                        <a:pt x="233167" y="116584"/>
                      </a:cubicBezTo>
                      <a:cubicBezTo>
                        <a:pt x="233167" y="180971"/>
                        <a:pt x="180971" y="233168"/>
                        <a:pt x="116584" y="233168"/>
                      </a:cubicBezTo>
                      <a:cubicBezTo>
                        <a:pt x="52196" y="233168"/>
                        <a:pt x="0" y="180971"/>
                        <a:pt x="0" y="116584"/>
                      </a:cubicBezTo>
                      <a:close/>
                    </a:path>
                  </a:pathLst>
                </a:custGeom>
                <a:solidFill>
                  <a:srgbClr val="C00000">
                    <a:alpha val="55000"/>
                  </a:srgbClr>
                </a:solidFill>
                <a:ln w="6000" cap="flat">
                  <a:noFill/>
                  <a:bevel/>
                </a:ln>
              </p:spPr>
              <p:txBody>
                <a:bodyPr/>
                <a:lstStyle/>
                <a:p>
                  <a:endParaRPr lang="fr-FR"/>
                </a:p>
              </p:txBody>
            </p:sp>
            <p:sp>
              <p:nvSpPr>
                <p:cNvPr id="140" name="Forme libre 139"/>
                <p:cNvSpPr/>
                <p:nvPr/>
              </p:nvSpPr>
              <p:spPr>
                <a:xfrm>
                  <a:off x="2589516" y="883785"/>
                  <a:ext cx="216234" cy="216235"/>
                </a:xfrm>
                <a:custGeom>
                  <a:avLst/>
                  <a:gdLst/>
                  <a:ahLst/>
                  <a:cxnLst/>
                  <a:rect l="0" t="0" r="0" b="0"/>
                  <a:pathLst>
                    <a:path w="216234" h="216235">
                      <a:moveTo>
                        <a:pt x="0" y="108117"/>
                      </a:moveTo>
                      <a:cubicBezTo>
                        <a:pt x="0" y="48406"/>
                        <a:pt x="48406" y="0"/>
                        <a:pt x="108117" y="0"/>
                      </a:cubicBezTo>
                      <a:cubicBezTo>
                        <a:pt x="167829" y="0"/>
                        <a:pt x="216234" y="48406"/>
                        <a:pt x="216234" y="108117"/>
                      </a:cubicBezTo>
                      <a:cubicBezTo>
                        <a:pt x="216234" y="167829"/>
                        <a:pt x="167829" y="216235"/>
                        <a:pt x="108117" y="216235"/>
                      </a:cubicBezTo>
                      <a:cubicBezTo>
                        <a:pt x="48406" y="216235"/>
                        <a:pt x="0" y="167829"/>
                        <a:pt x="0" y="108117"/>
                      </a:cubicBezTo>
                      <a:close/>
                    </a:path>
                  </a:pathLst>
                </a:custGeom>
                <a:solidFill>
                  <a:srgbClr val="C00000">
                    <a:alpha val="55000"/>
                  </a:srgbClr>
                </a:solidFill>
                <a:ln w="6000" cap="flat">
                  <a:noFill/>
                  <a:bevel/>
                </a:ln>
              </p:spPr>
              <p:txBody>
                <a:bodyPr/>
                <a:lstStyle/>
                <a:p>
                  <a:endParaRPr lang="fr-FR"/>
                </a:p>
              </p:txBody>
            </p:sp>
            <p:sp>
              <p:nvSpPr>
                <p:cNvPr id="141" name="Forme libre 140"/>
                <p:cNvSpPr/>
                <p:nvPr/>
              </p:nvSpPr>
              <p:spPr>
                <a:xfrm>
                  <a:off x="2603055" y="897325"/>
                  <a:ext cx="189155" cy="189155"/>
                </a:xfrm>
                <a:custGeom>
                  <a:avLst/>
                  <a:gdLst/>
                  <a:ahLst/>
                  <a:cxnLst/>
                  <a:rect l="0" t="0" r="0" b="0"/>
                  <a:pathLst>
                    <a:path w="189155" h="189155">
                      <a:moveTo>
                        <a:pt x="0" y="94578"/>
                      </a:moveTo>
                      <a:cubicBezTo>
                        <a:pt x="0" y="42344"/>
                        <a:pt x="42344" y="0"/>
                        <a:pt x="94577" y="0"/>
                      </a:cubicBezTo>
                      <a:cubicBezTo>
                        <a:pt x="146811" y="0"/>
                        <a:pt x="189155" y="42344"/>
                        <a:pt x="189155" y="94578"/>
                      </a:cubicBezTo>
                      <a:cubicBezTo>
                        <a:pt x="189155" y="146811"/>
                        <a:pt x="146811" y="189155"/>
                        <a:pt x="94577" y="189155"/>
                      </a:cubicBezTo>
                      <a:cubicBezTo>
                        <a:pt x="42344" y="189155"/>
                        <a:pt x="0" y="146811"/>
                        <a:pt x="0" y="94578"/>
                      </a:cubicBezTo>
                      <a:close/>
                    </a:path>
                  </a:pathLst>
                </a:custGeom>
                <a:solidFill>
                  <a:srgbClr val="C00000">
                    <a:alpha val="55000"/>
                  </a:srgbClr>
                </a:solidFill>
                <a:ln w="6000" cap="flat">
                  <a:noFill/>
                  <a:bevel/>
                </a:ln>
              </p:spPr>
              <p:txBody>
                <a:bodyPr/>
                <a:lstStyle/>
                <a:p>
                  <a:endParaRPr lang="fr-FR"/>
                </a:p>
              </p:txBody>
            </p:sp>
            <p:sp>
              <p:nvSpPr>
                <p:cNvPr id="142" name="Forme libre 141"/>
                <p:cNvSpPr/>
                <p:nvPr/>
              </p:nvSpPr>
              <p:spPr>
                <a:xfrm>
                  <a:off x="2615156" y="909425"/>
                  <a:ext cx="164954" cy="164955"/>
                </a:xfrm>
                <a:custGeom>
                  <a:avLst/>
                  <a:gdLst/>
                  <a:ahLst/>
                  <a:cxnLst/>
                  <a:rect l="0" t="0" r="0" b="0"/>
                  <a:pathLst>
                    <a:path w="164954" h="164955">
                      <a:moveTo>
                        <a:pt x="0" y="82477"/>
                      </a:moveTo>
                      <a:cubicBezTo>
                        <a:pt x="0" y="36926"/>
                        <a:pt x="36926" y="0"/>
                        <a:pt x="82477" y="0"/>
                      </a:cubicBezTo>
                      <a:cubicBezTo>
                        <a:pt x="128028" y="0"/>
                        <a:pt x="164954" y="36926"/>
                        <a:pt x="164954" y="82477"/>
                      </a:cubicBezTo>
                      <a:cubicBezTo>
                        <a:pt x="164954" y="128028"/>
                        <a:pt x="128028" y="164955"/>
                        <a:pt x="82477" y="164955"/>
                      </a:cubicBezTo>
                      <a:cubicBezTo>
                        <a:pt x="36926" y="164955"/>
                        <a:pt x="0" y="128028"/>
                        <a:pt x="0" y="82477"/>
                      </a:cubicBezTo>
                      <a:close/>
                    </a:path>
                  </a:pathLst>
                </a:custGeom>
                <a:solidFill>
                  <a:srgbClr val="C00000">
                    <a:alpha val="55000"/>
                  </a:srgbClr>
                </a:solidFill>
                <a:ln w="6000" cap="flat">
                  <a:noFill/>
                  <a:bevel/>
                </a:ln>
              </p:spPr>
              <p:txBody>
                <a:bodyPr/>
                <a:lstStyle/>
                <a:p>
                  <a:endParaRPr lang="fr-FR"/>
                </a:p>
              </p:txBody>
            </p:sp>
          </p:grpSp>
          <p:grpSp>
            <p:nvGrpSpPr>
              <p:cNvPr id="62" name="Groupe 61"/>
              <p:cNvGrpSpPr/>
              <p:nvPr/>
            </p:nvGrpSpPr>
            <p:grpSpPr>
              <a:xfrm rot="-1200000" flipV="1">
                <a:off x="1852958" y="1175088"/>
                <a:ext cx="672341" cy="335971"/>
                <a:chOff x="1852906" y="1174791"/>
                <a:chExt cx="672341" cy="335971"/>
              </a:xfrm>
            </p:grpSpPr>
            <p:sp>
              <p:nvSpPr>
                <p:cNvPr id="136" name="Forme libre 135"/>
                <p:cNvSpPr/>
                <p:nvPr/>
              </p:nvSpPr>
              <p:spPr>
                <a:xfrm>
                  <a:off x="1852906" y="1175097"/>
                  <a:ext cx="672341" cy="335665"/>
                </a:xfrm>
                <a:custGeom>
                  <a:avLst/>
                  <a:gdLst/>
                  <a:ahLst/>
                  <a:cxnLst/>
                  <a:rect l="0" t="0" r="0" b="0"/>
                  <a:pathLst>
                    <a:path w="672341" h="335665">
                      <a:moveTo>
                        <a:pt x="0" y="0"/>
                      </a:moveTo>
                      <a:cubicBezTo>
                        <a:pt x="0" y="4069"/>
                        <a:pt x="668266" y="0"/>
                        <a:pt x="672341" y="0"/>
                      </a:cubicBezTo>
                      <a:cubicBezTo>
                        <a:pt x="672341" y="185382"/>
                        <a:pt x="521832" y="335665"/>
                        <a:pt x="336170" y="335665"/>
                      </a:cubicBezTo>
                      <a:cubicBezTo>
                        <a:pt x="150509" y="335665"/>
                        <a:pt x="0" y="185382"/>
                        <a:pt x="0" y="0"/>
                      </a:cubicBezTo>
                      <a:close/>
                    </a:path>
                  </a:pathLst>
                </a:custGeom>
                <a:solidFill>
                  <a:srgbClr val="FFFFFF">
                    <a:alpha val="7000"/>
                  </a:srgbClr>
                </a:solidFill>
                <a:ln w="6000" cap="flat">
                  <a:noFill/>
                  <a:bevel/>
                </a:ln>
              </p:spPr>
              <p:txBody>
                <a:bodyPr/>
                <a:lstStyle/>
                <a:p>
                  <a:endParaRPr lang="fr-FR"/>
                </a:p>
              </p:txBody>
            </p:sp>
            <p:sp>
              <p:nvSpPr>
                <p:cNvPr id="137" name="Forme libre 136"/>
                <p:cNvSpPr/>
                <p:nvPr/>
              </p:nvSpPr>
              <p:spPr>
                <a:xfrm>
                  <a:off x="1880605" y="1174791"/>
                  <a:ext cx="616942" cy="308470"/>
                </a:xfrm>
                <a:custGeom>
                  <a:avLst/>
                  <a:gdLst/>
                  <a:ahLst/>
                  <a:cxnLst/>
                  <a:rect l="0" t="0" r="0" b="0"/>
                  <a:pathLst>
                    <a:path w="616942" h="308470">
                      <a:moveTo>
                        <a:pt x="0" y="0"/>
                      </a:moveTo>
                      <a:cubicBezTo>
                        <a:pt x="0" y="3739"/>
                        <a:pt x="613203" y="0"/>
                        <a:pt x="616942" y="0"/>
                      </a:cubicBezTo>
                      <a:cubicBezTo>
                        <a:pt x="616942" y="170364"/>
                        <a:pt x="478835" y="308470"/>
                        <a:pt x="308471" y="308470"/>
                      </a:cubicBezTo>
                      <a:cubicBezTo>
                        <a:pt x="138107" y="308470"/>
                        <a:pt x="0" y="170364"/>
                        <a:pt x="0" y="0"/>
                      </a:cubicBezTo>
                      <a:close/>
                    </a:path>
                  </a:pathLst>
                </a:custGeom>
                <a:solidFill>
                  <a:srgbClr val="FFFFFF">
                    <a:alpha val="5000"/>
                  </a:srgbClr>
                </a:solidFill>
                <a:ln w="6000" cap="flat">
                  <a:noFill/>
                  <a:bevel/>
                </a:ln>
              </p:spPr>
              <p:txBody>
                <a:bodyPr/>
                <a:lstStyle/>
                <a:p>
                  <a:endParaRPr lang="fr-FR"/>
                </a:p>
              </p:txBody>
            </p:sp>
            <p:sp>
              <p:nvSpPr>
                <p:cNvPr id="138" name="Forme libre 137"/>
                <p:cNvSpPr/>
                <p:nvPr/>
              </p:nvSpPr>
              <p:spPr>
                <a:xfrm>
                  <a:off x="1908563" y="1174791"/>
                  <a:ext cx="561027" cy="280513"/>
                </a:xfrm>
                <a:custGeom>
                  <a:avLst/>
                  <a:gdLst/>
                  <a:ahLst/>
                  <a:cxnLst/>
                  <a:rect l="0" t="0" r="0" b="0"/>
                  <a:pathLst>
                    <a:path w="561027" h="280513">
                      <a:moveTo>
                        <a:pt x="0" y="0"/>
                      </a:moveTo>
                      <a:cubicBezTo>
                        <a:pt x="0" y="3400"/>
                        <a:pt x="557627" y="0"/>
                        <a:pt x="561027" y="0"/>
                      </a:cubicBezTo>
                      <a:cubicBezTo>
                        <a:pt x="561027" y="154923"/>
                        <a:pt x="435437" y="280513"/>
                        <a:pt x="280514" y="280513"/>
                      </a:cubicBezTo>
                      <a:cubicBezTo>
                        <a:pt x="125590" y="280513"/>
                        <a:pt x="0" y="154923"/>
                        <a:pt x="0" y="0"/>
                      </a:cubicBezTo>
                      <a:close/>
                    </a:path>
                  </a:pathLst>
                </a:custGeom>
                <a:solidFill>
                  <a:srgbClr val="FFFFFF">
                    <a:alpha val="5000"/>
                  </a:srgbClr>
                </a:solidFill>
                <a:ln w="6000" cap="flat">
                  <a:noFill/>
                  <a:bevel/>
                </a:ln>
              </p:spPr>
              <p:txBody>
                <a:bodyPr/>
                <a:lstStyle/>
                <a:p>
                  <a:endParaRPr lang="fr-FR"/>
                </a:p>
              </p:txBody>
            </p:sp>
          </p:grpSp>
          <p:grpSp>
            <p:nvGrpSpPr>
              <p:cNvPr id="63" name="Groupe 62"/>
              <p:cNvGrpSpPr/>
              <p:nvPr/>
            </p:nvGrpSpPr>
            <p:grpSpPr>
              <a:xfrm>
                <a:off x="4092039" y="50384"/>
                <a:ext cx="326664" cy="326663"/>
                <a:chOff x="4092039" y="50384"/>
                <a:chExt cx="326664" cy="326663"/>
              </a:xfrm>
            </p:grpSpPr>
            <p:sp>
              <p:nvSpPr>
                <p:cNvPr id="132" name="Forme libre 131"/>
                <p:cNvSpPr/>
                <p:nvPr/>
              </p:nvSpPr>
              <p:spPr>
                <a:xfrm>
                  <a:off x="4092039" y="50384"/>
                  <a:ext cx="326664" cy="326663"/>
                </a:xfrm>
                <a:custGeom>
                  <a:avLst/>
                  <a:gdLst/>
                  <a:ahLst/>
                  <a:cxnLst/>
                  <a:rect l="0" t="0" r="0" b="0"/>
                  <a:pathLst>
                    <a:path w="326664" h="326663">
                      <a:moveTo>
                        <a:pt x="0" y="163332"/>
                      </a:moveTo>
                      <a:cubicBezTo>
                        <a:pt x="0" y="73126"/>
                        <a:pt x="73126" y="0"/>
                        <a:pt x="163332" y="0"/>
                      </a:cubicBezTo>
                      <a:cubicBezTo>
                        <a:pt x="253538" y="0"/>
                        <a:pt x="326664" y="73126"/>
                        <a:pt x="326664" y="163332"/>
                      </a:cubicBezTo>
                      <a:cubicBezTo>
                        <a:pt x="326664" y="253537"/>
                        <a:pt x="253538" y="326663"/>
                        <a:pt x="163332" y="326663"/>
                      </a:cubicBezTo>
                      <a:cubicBezTo>
                        <a:pt x="73126" y="326663"/>
                        <a:pt x="0" y="253537"/>
                        <a:pt x="0" y="163332"/>
                      </a:cubicBezTo>
                      <a:close/>
                    </a:path>
                  </a:pathLst>
                </a:custGeom>
                <a:solidFill>
                  <a:srgbClr val="C00000">
                    <a:alpha val="55000"/>
                  </a:srgbClr>
                </a:solidFill>
                <a:ln w="6000" cap="flat">
                  <a:noFill/>
                  <a:bevel/>
                </a:ln>
              </p:spPr>
              <p:txBody>
                <a:bodyPr/>
                <a:lstStyle/>
                <a:p>
                  <a:endParaRPr lang="fr-FR"/>
                </a:p>
              </p:txBody>
            </p:sp>
            <p:sp>
              <p:nvSpPr>
                <p:cNvPr id="133" name="Forme libre 132"/>
                <p:cNvSpPr/>
                <p:nvPr/>
              </p:nvSpPr>
              <p:spPr>
                <a:xfrm>
                  <a:off x="4103901" y="62245"/>
                  <a:ext cx="302940" cy="302940"/>
                </a:xfrm>
                <a:custGeom>
                  <a:avLst/>
                  <a:gdLst/>
                  <a:ahLst/>
                  <a:cxnLst/>
                  <a:rect l="0" t="0" r="0" b="0"/>
                  <a:pathLst>
                    <a:path w="302940" h="302940">
                      <a:moveTo>
                        <a:pt x="0" y="151470"/>
                      </a:moveTo>
                      <a:cubicBezTo>
                        <a:pt x="0" y="67816"/>
                        <a:pt x="67815" y="0"/>
                        <a:pt x="151470" y="0"/>
                      </a:cubicBezTo>
                      <a:cubicBezTo>
                        <a:pt x="235125" y="0"/>
                        <a:pt x="302940" y="67816"/>
                        <a:pt x="302940" y="151470"/>
                      </a:cubicBezTo>
                      <a:cubicBezTo>
                        <a:pt x="302940" y="235124"/>
                        <a:pt x="235125" y="302940"/>
                        <a:pt x="151470" y="302940"/>
                      </a:cubicBezTo>
                      <a:cubicBezTo>
                        <a:pt x="67815" y="302940"/>
                        <a:pt x="0" y="235124"/>
                        <a:pt x="0" y="151470"/>
                      </a:cubicBezTo>
                      <a:close/>
                    </a:path>
                  </a:pathLst>
                </a:custGeom>
                <a:solidFill>
                  <a:srgbClr val="C00000">
                    <a:alpha val="55000"/>
                  </a:srgbClr>
                </a:solidFill>
                <a:ln w="6000" cap="flat">
                  <a:noFill/>
                  <a:bevel/>
                </a:ln>
              </p:spPr>
              <p:txBody>
                <a:bodyPr/>
                <a:lstStyle/>
                <a:p>
                  <a:endParaRPr lang="fr-FR"/>
                </a:p>
              </p:txBody>
            </p:sp>
            <p:sp>
              <p:nvSpPr>
                <p:cNvPr id="134" name="Forme libre 133"/>
                <p:cNvSpPr/>
                <p:nvPr/>
              </p:nvSpPr>
              <p:spPr>
                <a:xfrm>
                  <a:off x="4122870" y="81214"/>
                  <a:ext cx="265003" cy="265002"/>
                </a:xfrm>
                <a:custGeom>
                  <a:avLst/>
                  <a:gdLst/>
                  <a:ahLst/>
                  <a:cxnLst/>
                  <a:rect l="0" t="0" r="0" b="0"/>
                  <a:pathLst>
                    <a:path w="265003" h="265002">
                      <a:moveTo>
                        <a:pt x="0" y="132501"/>
                      </a:moveTo>
                      <a:cubicBezTo>
                        <a:pt x="0" y="59323"/>
                        <a:pt x="59323" y="0"/>
                        <a:pt x="132501" y="0"/>
                      </a:cubicBezTo>
                      <a:cubicBezTo>
                        <a:pt x="205680" y="0"/>
                        <a:pt x="265003" y="59323"/>
                        <a:pt x="265003" y="132501"/>
                      </a:cubicBezTo>
                      <a:cubicBezTo>
                        <a:pt x="265003" y="205680"/>
                        <a:pt x="205680" y="265002"/>
                        <a:pt x="132501" y="265002"/>
                      </a:cubicBezTo>
                      <a:cubicBezTo>
                        <a:pt x="59323" y="265002"/>
                        <a:pt x="0" y="205680"/>
                        <a:pt x="0" y="132501"/>
                      </a:cubicBezTo>
                      <a:close/>
                    </a:path>
                  </a:pathLst>
                </a:custGeom>
                <a:solidFill>
                  <a:srgbClr val="C00000">
                    <a:alpha val="55000"/>
                  </a:srgbClr>
                </a:solidFill>
                <a:ln w="6000" cap="flat">
                  <a:noFill/>
                  <a:bevel/>
                </a:ln>
              </p:spPr>
              <p:txBody>
                <a:bodyPr/>
                <a:lstStyle/>
                <a:p>
                  <a:endParaRPr lang="fr-FR"/>
                </a:p>
              </p:txBody>
            </p:sp>
            <p:sp>
              <p:nvSpPr>
                <p:cNvPr id="135" name="Forme libre 134"/>
                <p:cNvSpPr/>
                <p:nvPr/>
              </p:nvSpPr>
              <p:spPr>
                <a:xfrm>
                  <a:off x="4139822" y="98166"/>
                  <a:ext cx="231098" cy="231098"/>
                </a:xfrm>
                <a:custGeom>
                  <a:avLst/>
                  <a:gdLst/>
                  <a:ahLst/>
                  <a:cxnLst/>
                  <a:rect l="0" t="0" r="0" b="0"/>
                  <a:pathLst>
                    <a:path w="231098" h="231098">
                      <a:moveTo>
                        <a:pt x="0" y="115549"/>
                      </a:moveTo>
                      <a:cubicBezTo>
                        <a:pt x="0" y="51733"/>
                        <a:pt x="51733" y="0"/>
                        <a:pt x="115549" y="0"/>
                      </a:cubicBezTo>
                      <a:cubicBezTo>
                        <a:pt x="179365" y="0"/>
                        <a:pt x="231098" y="51733"/>
                        <a:pt x="231098" y="115549"/>
                      </a:cubicBezTo>
                      <a:cubicBezTo>
                        <a:pt x="231098" y="179365"/>
                        <a:pt x="179365" y="231098"/>
                        <a:pt x="115549" y="231098"/>
                      </a:cubicBezTo>
                      <a:cubicBezTo>
                        <a:pt x="51733" y="231098"/>
                        <a:pt x="0" y="179365"/>
                        <a:pt x="0" y="115549"/>
                      </a:cubicBezTo>
                      <a:close/>
                    </a:path>
                  </a:pathLst>
                </a:custGeom>
                <a:solidFill>
                  <a:srgbClr val="C00000">
                    <a:alpha val="55000"/>
                  </a:srgbClr>
                </a:solidFill>
                <a:ln w="6000" cap="flat">
                  <a:noFill/>
                  <a:bevel/>
                </a:ln>
              </p:spPr>
              <p:txBody>
                <a:bodyPr/>
                <a:lstStyle/>
                <a:p>
                  <a:endParaRPr lang="fr-FR"/>
                </a:p>
              </p:txBody>
            </p:sp>
          </p:grpSp>
          <p:grpSp>
            <p:nvGrpSpPr>
              <p:cNvPr id="64" name="Groupe 63"/>
              <p:cNvGrpSpPr/>
              <p:nvPr/>
            </p:nvGrpSpPr>
            <p:grpSpPr>
              <a:xfrm>
                <a:off x="3436638" y="177102"/>
                <a:ext cx="214191" cy="214190"/>
                <a:chOff x="3436638" y="177102"/>
                <a:chExt cx="214191" cy="214190"/>
              </a:xfrm>
            </p:grpSpPr>
            <p:sp>
              <p:nvSpPr>
                <p:cNvPr id="128" name="Forme libre 127"/>
                <p:cNvSpPr/>
                <p:nvPr/>
              </p:nvSpPr>
              <p:spPr>
                <a:xfrm>
                  <a:off x="3436638" y="177102"/>
                  <a:ext cx="214191" cy="214190"/>
                </a:xfrm>
                <a:custGeom>
                  <a:avLst/>
                  <a:gdLst/>
                  <a:ahLst/>
                  <a:cxnLst/>
                  <a:rect l="0" t="0" r="0" b="0"/>
                  <a:pathLst>
                    <a:path w="214191" h="214190">
                      <a:moveTo>
                        <a:pt x="0" y="107095"/>
                      </a:moveTo>
                      <a:cubicBezTo>
                        <a:pt x="0" y="47948"/>
                        <a:pt x="47948" y="0"/>
                        <a:pt x="107095" y="0"/>
                      </a:cubicBezTo>
                      <a:cubicBezTo>
                        <a:pt x="166242" y="0"/>
                        <a:pt x="214191" y="47948"/>
                        <a:pt x="214191" y="107095"/>
                      </a:cubicBezTo>
                      <a:cubicBezTo>
                        <a:pt x="214191" y="166242"/>
                        <a:pt x="166242" y="214190"/>
                        <a:pt x="107095" y="214190"/>
                      </a:cubicBezTo>
                      <a:cubicBezTo>
                        <a:pt x="47948" y="214190"/>
                        <a:pt x="0" y="166242"/>
                        <a:pt x="0" y="107095"/>
                      </a:cubicBezTo>
                      <a:close/>
                    </a:path>
                  </a:pathLst>
                </a:custGeom>
                <a:solidFill>
                  <a:srgbClr val="C00000">
                    <a:alpha val="55000"/>
                  </a:srgbClr>
                </a:solidFill>
                <a:ln w="6000" cap="flat">
                  <a:noFill/>
                  <a:bevel/>
                </a:ln>
              </p:spPr>
              <p:txBody>
                <a:bodyPr/>
                <a:lstStyle/>
                <a:p>
                  <a:endParaRPr lang="fr-FR"/>
                </a:p>
              </p:txBody>
            </p:sp>
            <p:sp>
              <p:nvSpPr>
                <p:cNvPr id="129" name="Forme libre 128"/>
                <p:cNvSpPr/>
                <p:nvPr/>
              </p:nvSpPr>
              <p:spPr>
                <a:xfrm>
                  <a:off x="3444416" y="184879"/>
                  <a:ext cx="198635" cy="198635"/>
                </a:xfrm>
                <a:custGeom>
                  <a:avLst/>
                  <a:gdLst/>
                  <a:ahLst/>
                  <a:cxnLst/>
                  <a:rect l="0" t="0" r="0" b="0"/>
                  <a:pathLst>
                    <a:path w="198635" h="198635">
                      <a:moveTo>
                        <a:pt x="0" y="99317"/>
                      </a:moveTo>
                      <a:cubicBezTo>
                        <a:pt x="0" y="44466"/>
                        <a:pt x="44466" y="0"/>
                        <a:pt x="99318" y="0"/>
                      </a:cubicBezTo>
                      <a:cubicBezTo>
                        <a:pt x="154169" y="0"/>
                        <a:pt x="198635" y="44466"/>
                        <a:pt x="198635" y="99317"/>
                      </a:cubicBezTo>
                      <a:cubicBezTo>
                        <a:pt x="198635" y="154169"/>
                        <a:pt x="154169" y="198635"/>
                        <a:pt x="99318" y="198635"/>
                      </a:cubicBezTo>
                      <a:cubicBezTo>
                        <a:pt x="44466" y="198635"/>
                        <a:pt x="0" y="154169"/>
                        <a:pt x="0" y="99317"/>
                      </a:cubicBezTo>
                      <a:close/>
                    </a:path>
                  </a:pathLst>
                </a:custGeom>
                <a:solidFill>
                  <a:srgbClr val="C00000">
                    <a:alpha val="55000"/>
                  </a:srgbClr>
                </a:solidFill>
                <a:ln w="6000" cap="flat">
                  <a:noFill/>
                  <a:bevel/>
                </a:ln>
              </p:spPr>
              <p:txBody>
                <a:bodyPr/>
                <a:lstStyle/>
                <a:p>
                  <a:endParaRPr lang="fr-FR"/>
                </a:p>
              </p:txBody>
            </p:sp>
            <p:sp>
              <p:nvSpPr>
                <p:cNvPr id="130" name="Forme libre 129"/>
                <p:cNvSpPr/>
                <p:nvPr/>
              </p:nvSpPr>
              <p:spPr>
                <a:xfrm>
                  <a:off x="3456853" y="197317"/>
                  <a:ext cx="173760" cy="173760"/>
                </a:xfrm>
                <a:custGeom>
                  <a:avLst/>
                  <a:gdLst/>
                  <a:ahLst/>
                  <a:cxnLst/>
                  <a:rect l="0" t="0" r="0" b="0"/>
                  <a:pathLst>
                    <a:path w="173760" h="173760">
                      <a:moveTo>
                        <a:pt x="0" y="86880"/>
                      </a:moveTo>
                      <a:cubicBezTo>
                        <a:pt x="0" y="38897"/>
                        <a:pt x="38897" y="0"/>
                        <a:pt x="86880" y="0"/>
                      </a:cubicBezTo>
                      <a:cubicBezTo>
                        <a:pt x="134863" y="0"/>
                        <a:pt x="173760" y="38897"/>
                        <a:pt x="173760" y="86880"/>
                      </a:cubicBezTo>
                      <a:cubicBezTo>
                        <a:pt x="173760" y="134862"/>
                        <a:pt x="134863" y="173760"/>
                        <a:pt x="86880" y="173760"/>
                      </a:cubicBezTo>
                      <a:cubicBezTo>
                        <a:pt x="38897" y="173760"/>
                        <a:pt x="0" y="134862"/>
                        <a:pt x="0" y="86880"/>
                      </a:cubicBezTo>
                      <a:close/>
                    </a:path>
                  </a:pathLst>
                </a:custGeom>
                <a:solidFill>
                  <a:srgbClr val="C00000">
                    <a:alpha val="55000"/>
                  </a:srgbClr>
                </a:solidFill>
                <a:ln w="6000" cap="flat">
                  <a:noFill/>
                  <a:bevel/>
                </a:ln>
              </p:spPr>
              <p:txBody>
                <a:bodyPr/>
                <a:lstStyle/>
                <a:p>
                  <a:endParaRPr lang="fr-FR"/>
                </a:p>
              </p:txBody>
            </p:sp>
            <p:sp>
              <p:nvSpPr>
                <p:cNvPr id="131" name="Forme libre 130"/>
                <p:cNvSpPr/>
                <p:nvPr/>
              </p:nvSpPr>
              <p:spPr>
                <a:xfrm>
                  <a:off x="3467969" y="208432"/>
                  <a:ext cx="151529" cy="151529"/>
                </a:xfrm>
                <a:custGeom>
                  <a:avLst/>
                  <a:gdLst/>
                  <a:ahLst/>
                  <a:cxnLst/>
                  <a:rect l="0" t="0" r="0" b="0"/>
                  <a:pathLst>
                    <a:path w="151529" h="151529">
                      <a:moveTo>
                        <a:pt x="0" y="75764"/>
                      </a:moveTo>
                      <a:cubicBezTo>
                        <a:pt x="0" y="33921"/>
                        <a:pt x="33921" y="0"/>
                        <a:pt x="75765" y="0"/>
                      </a:cubicBezTo>
                      <a:cubicBezTo>
                        <a:pt x="117608" y="0"/>
                        <a:pt x="151529" y="33921"/>
                        <a:pt x="151529" y="75764"/>
                      </a:cubicBezTo>
                      <a:cubicBezTo>
                        <a:pt x="151529" y="117608"/>
                        <a:pt x="117608" y="151529"/>
                        <a:pt x="75765" y="151529"/>
                      </a:cubicBezTo>
                      <a:cubicBezTo>
                        <a:pt x="33921" y="151529"/>
                        <a:pt x="0" y="117608"/>
                        <a:pt x="0" y="75764"/>
                      </a:cubicBezTo>
                      <a:close/>
                    </a:path>
                  </a:pathLst>
                </a:custGeom>
                <a:solidFill>
                  <a:srgbClr val="C00000">
                    <a:alpha val="55000"/>
                  </a:srgbClr>
                </a:solidFill>
                <a:ln w="6000" cap="flat">
                  <a:noFill/>
                  <a:bevel/>
                </a:ln>
              </p:spPr>
              <p:txBody>
                <a:bodyPr/>
                <a:lstStyle/>
                <a:p>
                  <a:endParaRPr lang="fr-FR"/>
                </a:p>
              </p:txBody>
            </p:sp>
          </p:grpSp>
          <p:grpSp>
            <p:nvGrpSpPr>
              <p:cNvPr id="65" name="Groupe 64"/>
              <p:cNvGrpSpPr/>
              <p:nvPr/>
            </p:nvGrpSpPr>
            <p:grpSpPr>
              <a:xfrm>
                <a:off x="1758007" y="87452"/>
                <a:ext cx="165215" cy="165215"/>
                <a:chOff x="1758007" y="87452"/>
                <a:chExt cx="165215" cy="165215"/>
              </a:xfrm>
            </p:grpSpPr>
            <p:sp>
              <p:nvSpPr>
                <p:cNvPr id="124" name="Forme libre 123"/>
                <p:cNvSpPr/>
                <p:nvPr/>
              </p:nvSpPr>
              <p:spPr>
                <a:xfrm>
                  <a:off x="1758007" y="87452"/>
                  <a:ext cx="165215" cy="165215"/>
                </a:xfrm>
                <a:custGeom>
                  <a:avLst/>
                  <a:gdLst/>
                  <a:ahLst/>
                  <a:cxnLst/>
                  <a:rect l="0" t="0" r="0" b="0"/>
                  <a:pathLst>
                    <a:path w="165215" h="165215">
                      <a:moveTo>
                        <a:pt x="0" y="82607"/>
                      </a:moveTo>
                      <a:cubicBezTo>
                        <a:pt x="0" y="36985"/>
                        <a:pt x="36984" y="0"/>
                        <a:pt x="82607" y="0"/>
                      </a:cubicBezTo>
                      <a:cubicBezTo>
                        <a:pt x="128230" y="0"/>
                        <a:pt x="165215" y="36985"/>
                        <a:pt x="165215" y="82607"/>
                      </a:cubicBezTo>
                      <a:cubicBezTo>
                        <a:pt x="165215" y="128230"/>
                        <a:pt x="128230" y="165215"/>
                        <a:pt x="82607" y="165215"/>
                      </a:cubicBezTo>
                      <a:cubicBezTo>
                        <a:pt x="36984" y="165215"/>
                        <a:pt x="0" y="128230"/>
                        <a:pt x="0" y="82607"/>
                      </a:cubicBezTo>
                      <a:close/>
                    </a:path>
                  </a:pathLst>
                </a:custGeom>
                <a:solidFill>
                  <a:srgbClr val="C00000">
                    <a:alpha val="55000"/>
                  </a:srgbClr>
                </a:solidFill>
                <a:ln w="6000" cap="flat">
                  <a:noFill/>
                  <a:bevel/>
                </a:ln>
              </p:spPr>
              <p:txBody>
                <a:bodyPr/>
                <a:lstStyle/>
                <a:p>
                  <a:endParaRPr lang="fr-FR"/>
                </a:p>
              </p:txBody>
            </p:sp>
            <p:sp>
              <p:nvSpPr>
                <p:cNvPr id="125" name="Forme libre 124"/>
                <p:cNvSpPr/>
                <p:nvPr/>
              </p:nvSpPr>
              <p:spPr>
                <a:xfrm>
                  <a:off x="1764006" y="93451"/>
                  <a:ext cx="153216" cy="153216"/>
                </a:xfrm>
                <a:custGeom>
                  <a:avLst/>
                  <a:gdLst/>
                  <a:ahLst/>
                  <a:cxnLst/>
                  <a:rect l="0" t="0" r="0" b="0"/>
                  <a:pathLst>
                    <a:path w="153216" h="153216">
                      <a:moveTo>
                        <a:pt x="0" y="76608"/>
                      </a:moveTo>
                      <a:cubicBezTo>
                        <a:pt x="0" y="34299"/>
                        <a:pt x="34299" y="0"/>
                        <a:pt x="76608" y="0"/>
                      </a:cubicBezTo>
                      <a:cubicBezTo>
                        <a:pt x="118918" y="0"/>
                        <a:pt x="153216" y="34299"/>
                        <a:pt x="153216" y="76608"/>
                      </a:cubicBezTo>
                      <a:cubicBezTo>
                        <a:pt x="153216" y="118918"/>
                        <a:pt x="118918" y="153216"/>
                        <a:pt x="76608" y="153216"/>
                      </a:cubicBezTo>
                      <a:cubicBezTo>
                        <a:pt x="34299" y="153216"/>
                        <a:pt x="0" y="118918"/>
                        <a:pt x="0" y="76608"/>
                      </a:cubicBezTo>
                      <a:close/>
                    </a:path>
                  </a:pathLst>
                </a:custGeom>
                <a:solidFill>
                  <a:srgbClr val="C00000">
                    <a:alpha val="55000"/>
                  </a:srgbClr>
                </a:solidFill>
                <a:ln w="6000" cap="flat">
                  <a:noFill/>
                  <a:bevel/>
                </a:ln>
              </p:spPr>
              <p:txBody>
                <a:bodyPr/>
                <a:lstStyle/>
                <a:p>
                  <a:endParaRPr lang="fr-FR"/>
                </a:p>
              </p:txBody>
            </p:sp>
            <p:sp>
              <p:nvSpPr>
                <p:cNvPr id="126" name="Forme libre 125"/>
                <p:cNvSpPr/>
                <p:nvPr/>
              </p:nvSpPr>
              <p:spPr>
                <a:xfrm>
                  <a:off x="1773600" y="103044"/>
                  <a:ext cx="134029" cy="134029"/>
                </a:xfrm>
                <a:custGeom>
                  <a:avLst/>
                  <a:gdLst/>
                  <a:ahLst/>
                  <a:cxnLst/>
                  <a:rect l="0" t="0" r="0" b="0"/>
                  <a:pathLst>
                    <a:path w="134029" h="134029">
                      <a:moveTo>
                        <a:pt x="0" y="67014"/>
                      </a:moveTo>
                      <a:cubicBezTo>
                        <a:pt x="0" y="30003"/>
                        <a:pt x="30003" y="0"/>
                        <a:pt x="67014" y="0"/>
                      </a:cubicBezTo>
                      <a:cubicBezTo>
                        <a:pt x="104026" y="0"/>
                        <a:pt x="134029" y="30003"/>
                        <a:pt x="134029" y="67014"/>
                      </a:cubicBezTo>
                      <a:cubicBezTo>
                        <a:pt x="134029" y="104025"/>
                        <a:pt x="104026" y="134029"/>
                        <a:pt x="67014" y="134029"/>
                      </a:cubicBezTo>
                      <a:cubicBezTo>
                        <a:pt x="30003" y="134029"/>
                        <a:pt x="0" y="104025"/>
                        <a:pt x="0" y="67014"/>
                      </a:cubicBezTo>
                      <a:close/>
                    </a:path>
                  </a:pathLst>
                </a:custGeom>
                <a:solidFill>
                  <a:srgbClr val="C00000">
                    <a:alpha val="55000"/>
                  </a:srgbClr>
                </a:solidFill>
                <a:ln w="6000" cap="flat">
                  <a:noFill/>
                  <a:bevel/>
                </a:ln>
              </p:spPr>
              <p:txBody>
                <a:bodyPr/>
                <a:lstStyle/>
                <a:p>
                  <a:endParaRPr lang="fr-FR"/>
                </a:p>
              </p:txBody>
            </p:sp>
            <p:sp>
              <p:nvSpPr>
                <p:cNvPr id="127" name="Forme libre 126"/>
                <p:cNvSpPr/>
                <p:nvPr/>
              </p:nvSpPr>
              <p:spPr>
                <a:xfrm>
                  <a:off x="1782174" y="111618"/>
                  <a:ext cx="116881" cy="116881"/>
                </a:xfrm>
                <a:custGeom>
                  <a:avLst/>
                  <a:gdLst/>
                  <a:ahLst/>
                  <a:cxnLst/>
                  <a:rect l="0" t="0" r="0" b="0"/>
                  <a:pathLst>
                    <a:path w="116881" h="116881">
                      <a:moveTo>
                        <a:pt x="0" y="58441"/>
                      </a:moveTo>
                      <a:cubicBezTo>
                        <a:pt x="0" y="26165"/>
                        <a:pt x="26165" y="0"/>
                        <a:pt x="58441" y="0"/>
                      </a:cubicBezTo>
                      <a:cubicBezTo>
                        <a:pt x="90716" y="0"/>
                        <a:pt x="116881" y="26165"/>
                        <a:pt x="116881" y="58441"/>
                      </a:cubicBezTo>
                      <a:cubicBezTo>
                        <a:pt x="116881" y="90716"/>
                        <a:pt x="90716" y="116881"/>
                        <a:pt x="58441" y="116881"/>
                      </a:cubicBezTo>
                      <a:cubicBezTo>
                        <a:pt x="26165" y="116881"/>
                        <a:pt x="0" y="90716"/>
                        <a:pt x="0" y="58441"/>
                      </a:cubicBezTo>
                      <a:close/>
                    </a:path>
                  </a:pathLst>
                </a:custGeom>
                <a:solidFill>
                  <a:srgbClr val="C00000">
                    <a:alpha val="55000"/>
                  </a:srgbClr>
                </a:solidFill>
                <a:ln w="6000" cap="flat">
                  <a:noFill/>
                  <a:bevel/>
                </a:ln>
              </p:spPr>
              <p:txBody>
                <a:bodyPr/>
                <a:lstStyle/>
                <a:p>
                  <a:endParaRPr lang="fr-FR"/>
                </a:p>
              </p:txBody>
            </p:sp>
          </p:grpSp>
          <p:grpSp>
            <p:nvGrpSpPr>
              <p:cNvPr id="66" name="Groupe 65"/>
              <p:cNvGrpSpPr/>
              <p:nvPr/>
            </p:nvGrpSpPr>
            <p:grpSpPr>
              <a:xfrm>
                <a:off x="6381" y="361707"/>
                <a:ext cx="159058" cy="159058"/>
                <a:chOff x="6381" y="361707"/>
                <a:chExt cx="159058" cy="159058"/>
              </a:xfrm>
            </p:grpSpPr>
            <p:sp>
              <p:nvSpPr>
                <p:cNvPr id="120" name="Forme libre 119"/>
                <p:cNvSpPr/>
                <p:nvPr/>
              </p:nvSpPr>
              <p:spPr>
                <a:xfrm>
                  <a:off x="6381" y="361707"/>
                  <a:ext cx="159058" cy="159058"/>
                </a:xfrm>
                <a:custGeom>
                  <a:avLst/>
                  <a:gdLst/>
                  <a:ahLst/>
                  <a:cxnLst/>
                  <a:rect l="0" t="0" r="0" b="0"/>
                  <a:pathLst>
                    <a:path w="159058" h="159058">
                      <a:moveTo>
                        <a:pt x="0" y="79529"/>
                      </a:moveTo>
                      <a:cubicBezTo>
                        <a:pt x="0" y="35606"/>
                        <a:pt x="35606" y="0"/>
                        <a:pt x="79529" y="0"/>
                      </a:cubicBezTo>
                      <a:cubicBezTo>
                        <a:pt x="123451" y="0"/>
                        <a:pt x="159058" y="35606"/>
                        <a:pt x="159058" y="79529"/>
                      </a:cubicBezTo>
                      <a:cubicBezTo>
                        <a:pt x="159058" y="123451"/>
                        <a:pt x="123451" y="159058"/>
                        <a:pt x="79529" y="159058"/>
                      </a:cubicBezTo>
                      <a:cubicBezTo>
                        <a:pt x="35606" y="159058"/>
                        <a:pt x="0" y="123451"/>
                        <a:pt x="0" y="79529"/>
                      </a:cubicBezTo>
                      <a:close/>
                    </a:path>
                  </a:pathLst>
                </a:custGeom>
                <a:solidFill>
                  <a:srgbClr val="C00000">
                    <a:alpha val="55000"/>
                  </a:srgbClr>
                </a:solidFill>
                <a:ln w="6000" cap="flat">
                  <a:noFill/>
                  <a:bevel/>
                </a:ln>
              </p:spPr>
              <p:txBody>
                <a:bodyPr/>
                <a:lstStyle/>
                <a:p>
                  <a:endParaRPr lang="fr-FR"/>
                </a:p>
              </p:txBody>
            </p:sp>
            <p:sp>
              <p:nvSpPr>
                <p:cNvPr id="121" name="Forme libre 120"/>
                <p:cNvSpPr/>
                <p:nvPr/>
              </p:nvSpPr>
              <p:spPr>
                <a:xfrm>
                  <a:off x="12156" y="367483"/>
                  <a:ext cx="147506" cy="147506"/>
                </a:xfrm>
                <a:custGeom>
                  <a:avLst/>
                  <a:gdLst/>
                  <a:ahLst/>
                  <a:cxnLst/>
                  <a:rect l="0" t="0" r="0" b="0"/>
                  <a:pathLst>
                    <a:path w="147506" h="147506">
                      <a:moveTo>
                        <a:pt x="0" y="73753"/>
                      </a:moveTo>
                      <a:cubicBezTo>
                        <a:pt x="0" y="33020"/>
                        <a:pt x="33020" y="0"/>
                        <a:pt x="73753" y="0"/>
                      </a:cubicBezTo>
                      <a:cubicBezTo>
                        <a:pt x="114486" y="0"/>
                        <a:pt x="147506" y="33020"/>
                        <a:pt x="147506" y="73753"/>
                      </a:cubicBezTo>
                      <a:cubicBezTo>
                        <a:pt x="147506" y="114486"/>
                        <a:pt x="114486" y="147506"/>
                        <a:pt x="73753" y="147506"/>
                      </a:cubicBezTo>
                      <a:cubicBezTo>
                        <a:pt x="33020" y="147506"/>
                        <a:pt x="0" y="114486"/>
                        <a:pt x="0" y="73753"/>
                      </a:cubicBezTo>
                      <a:close/>
                    </a:path>
                  </a:pathLst>
                </a:custGeom>
                <a:solidFill>
                  <a:srgbClr val="C00000">
                    <a:alpha val="55000"/>
                  </a:srgbClr>
                </a:solidFill>
                <a:ln w="6000" cap="flat">
                  <a:noFill/>
                  <a:bevel/>
                </a:ln>
              </p:spPr>
              <p:txBody>
                <a:bodyPr/>
                <a:lstStyle/>
                <a:p>
                  <a:endParaRPr lang="fr-FR"/>
                </a:p>
              </p:txBody>
            </p:sp>
            <p:sp>
              <p:nvSpPr>
                <p:cNvPr id="122" name="Forme libre 121"/>
                <p:cNvSpPr/>
                <p:nvPr/>
              </p:nvSpPr>
              <p:spPr>
                <a:xfrm>
                  <a:off x="21392" y="376719"/>
                  <a:ext cx="129034" cy="129034"/>
                </a:xfrm>
                <a:custGeom>
                  <a:avLst/>
                  <a:gdLst/>
                  <a:ahLst/>
                  <a:cxnLst/>
                  <a:rect l="0" t="0" r="0" b="0"/>
                  <a:pathLst>
                    <a:path w="129034" h="129034">
                      <a:moveTo>
                        <a:pt x="0" y="64517"/>
                      </a:moveTo>
                      <a:cubicBezTo>
                        <a:pt x="0" y="28885"/>
                        <a:pt x="28885" y="0"/>
                        <a:pt x="64517" y="0"/>
                      </a:cubicBezTo>
                      <a:cubicBezTo>
                        <a:pt x="100149" y="0"/>
                        <a:pt x="129034" y="28885"/>
                        <a:pt x="129034" y="64517"/>
                      </a:cubicBezTo>
                      <a:cubicBezTo>
                        <a:pt x="129034" y="100149"/>
                        <a:pt x="100149" y="129034"/>
                        <a:pt x="64517" y="129034"/>
                      </a:cubicBezTo>
                      <a:cubicBezTo>
                        <a:pt x="28885" y="129034"/>
                        <a:pt x="0" y="100149"/>
                        <a:pt x="0" y="64517"/>
                      </a:cubicBezTo>
                      <a:close/>
                    </a:path>
                  </a:pathLst>
                </a:custGeom>
                <a:solidFill>
                  <a:srgbClr val="C00000">
                    <a:alpha val="55000"/>
                  </a:srgbClr>
                </a:solidFill>
                <a:ln w="6000" cap="flat">
                  <a:noFill/>
                  <a:bevel/>
                </a:ln>
              </p:spPr>
              <p:txBody>
                <a:bodyPr/>
                <a:lstStyle/>
                <a:p>
                  <a:endParaRPr lang="fr-FR"/>
                </a:p>
              </p:txBody>
            </p:sp>
            <p:sp>
              <p:nvSpPr>
                <p:cNvPr id="123" name="Forme libre 122"/>
                <p:cNvSpPr/>
                <p:nvPr/>
              </p:nvSpPr>
              <p:spPr>
                <a:xfrm>
                  <a:off x="29647" y="384973"/>
                  <a:ext cx="112525" cy="112525"/>
                </a:xfrm>
                <a:custGeom>
                  <a:avLst/>
                  <a:gdLst/>
                  <a:ahLst/>
                  <a:cxnLst/>
                  <a:rect l="0" t="0" r="0" b="0"/>
                  <a:pathLst>
                    <a:path w="112525" h="112525">
                      <a:moveTo>
                        <a:pt x="0" y="56263"/>
                      </a:moveTo>
                      <a:cubicBezTo>
                        <a:pt x="0" y="25190"/>
                        <a:pt x="25190" y="0"/>
                        <a:pt x="56263" y="0"/>
                      </a:cubicBezTo>
                      <a:cubicBezTo>
                        <a:pt x="87336" y="0"/>
                        <a:pt x="112525" y="25190"/>
                        <a:pt x="112525" y="56263"/>
                      </a:cubicBezTo>
                      <a:cubicBezTo>
                        <a:pt x="112525" y="87336"/>
                        <a:pt x="87336" y="112525"/>
                        <a:pt x="56263" y="112525"/>
                      </a:cubicBezTo>
                      <a:cubicBezTo>
                        <a:pt x="25190" y="112525"/>
                        <a:pt x="0" y="87336"/>
                        <a:pt x="0" y="56263"/>
                      </a:cubicBezTo>
                      <a:close/>
                    </a:path>
                  </a:pathLst>
                </a:custGeom>
                <a:solidFill>
                  <a:srgbClr val="C00000">
                    <a:alpha val="55000"/>
                  </a:srgbClr>
                </a:solidFill>
                <a:ln w="6000" cap="flat">
                  <a:noFill/>
                  <a:bevel/>
                </a:ln>
              </p:spPr>
              <p:txBody>
                <a:bodyPr/>
                <a:lstStyle/>
                <a:p>
                  <a:endParaRPr lang="fr-FR"/>
                </a:p>
              </p:txBody>
            </p:sp>
          </p:grpSp>
          <p:sp>
            <p:nvSpPr>
              <p:cNvPr id="67" name="Text 2"/>
              <p:cNvSpPr txBox="1"/>
              <p:nvPr/>
            </p:nvSpPr>
            <p:spPr>
              <a:xfrm>
                <a:off x="30942" y="504948"/>
                <a:ext cx="3006452" cy="344628"/>
              </a:xfrm>
              <a:prstGeom prst="rect">
                <a:avLst/>
              </a:prstGeom>
              <a:noFill/>
            </p:spPr>
            <p:txBody>
              <a:bodyPr wrap="square" lIns="36000" tIns="0" rIns="36000" bIns="0" rtlCol="0" anchor="ctr"/>
              <a:lstStyle/>
              <a:p>
                <a:pPr algn="ctr">
                  <a:spcAft>
                    <a:spcPts val="0"/>
                  </a:spcAft>
                </a:pPr>
                <a:r>
                  <a:rPr lang="en-US" sz="2200" kern="100" dirty="0" smtClean="0">
                    <a:solidFill>
                      <a:srgbClr val="191919"/>
                    </a:solidFill>
                    <a:effectLst/>
                    <a:latin typeface="Aharoni" panose="02010803020104030203" pitchFamily="2" charset="-79"/>
                    <a:ea typeface="SimSun" panose="02010600030101010101" pitchFamily="2" charset="-122"/>
                    <a:cs typeface="Aharoni" panose="02010803020104030203" pitchFamily="2" charset="-79"/>
                  </a:rPr>
                  <a:t>NOTRE PROPOSITION</a:t>
                </a:r>
                <a:endParaRPr lang="fr-FR" sz="2200" kern="100" dirty="0">
                  <a:effectLst/>
                  <a:latin typeface="Aharoni" panose="02010803020104030203" pitchFamily="2" charset="-79"/>
                  <a:ea typeface="SimSun" panose="02010600030101010101" pitchFamily="2" charset="-122"/>
                  <a:cs typeface="Aharoni" panose="02010803020104030203" pitchFamily="2" charset="-79"/>
                </a:endParaRPr>
              </a:p>
            </p:txBody>
          </p:sp>
          <p:sp>
            <p:nvSpPr>
              <p:cNvPr id="68" name="Forme libre 67"/>
              <p:cNvSpPr/>
              <p:nvPr/>
            </p:nvSpPr>
            <p:spPr>
              <a:xfrm>
                <a:off x="2431760" y="846389"/>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69" name="Forme libre 68"/>
              <p:cNvSpPr/>
              <p:nvPr/>
            </p:nvSpPr>
            <p:spPr>
              <a:xfrm>
                <a:off x="4255372" y="136640"/>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0" name="Forme libre 69"/>
              <p:cNvSpPr/>
              <p:nvPr/>
            </p:nvSpPr>
            <p:spPr>
              <a:xfrm>
                <a:off x="1169519" y="1075389"/>
                <a:ext cx="81905" cy="81905"/>
              </a:xfrm>
              <a:custGeom>
                <a:avLst/>
                <a:gdLst/>
                <a:ahLst/>
                <a:cxnLst/>
                <a:rect l="0" t="0" r="0" b="0"/>
                <a:pathLst>
                  <a:path w="81905" h="81905">
                    <a:moveTo>
                      <a:pt x="0" y="40952"/>
                    </a:moveTo>
                    <a:cubicBezTo>
                      <a:pt x="0" y="18335"/>
                      <a:pt x="18335" y="0"/>
                      <a:pt x="40952" y="0"/>
                    </a:cubicBezTo>
                    <a:cubicBezTo>
                      <a:pt x="63570" y="0"/>
                      <a:pt x="81905" y="18335"/>
                      <a:pt x="81905" y="40952"/>
                    </a:cubicBezTo>
                    <a:cubicBezTo>
                      <a:pt x="81905" y="63570"/>
                      <a:pt x="63570" y="81905"/>
                      <a:pt x="40952" y="81905"/>
                    </a:cubicBezTo>
                    <a:cubicBezTo>
                      <a:pt x="18335" y="81905"/>
                      <a:pt x="0" y="63570"/>
                      <a:pt x="0" y="40952"/>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1" name="Forme libre 70"/>
              <p:cNvSpPr/>
              <p:nvPr/>
            </p:nvSpPr>
            <p:spPr>
              <a:xfrm>
                <a:off x="204929" y="1215930"/>
                <a:ext cx="59235" cy="59235"/>
              </a:xfrm>
              <a:custGeom>
                <a:avLst/>
                <a:gdLst/>
                <a:ahLst/>
                <a:cxnLst/>
                <a:rect l="0" t="0" r="0" b="0"/>
                <a:pathLst>
                  <a:path w="59235" h="59235">
                    <a:moveTo>
                      <a:pt x="0" y="29618"/>
                    </a:moveTo>
                    <a:cubicBezTo>
                      <a:pt x="0" y="13260"/>
                      <a:pt x="13260" y="0"/>
                      <a:pt x="29618" y="0"/>
                    </a:cubicBezTo>
                    <a:cubicBezTo>
                      <a:pt x="45975" y="0"/>
                      <a:pt x="59235" y="13260"/>
                      <a:pt x="59235" y="29618"/>
                    </a:cubicBezTo>
                    <a:cubicBezTo>
                      <a:pt x="59235" y="45975"/>
                      <a:pt x="45975" y="59235"/>
                      <a:pt x="29618" y="59235"/>
                    </a:cubicBezTo>
                    <a:cubicBezTo>
                      <a:pt x="13260" y="59235"/>
                      <a:pt x="0" y="45975"/>
                      <a:pt x="0" y="29618"/>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2" name="Forme libre 71"/>
              <p:cNvSpPr/>
              <p:nvPr/>
            </p:nvSpPr>
            <p:spPr>
              <a:xfrm>
                <a:off x="6381" y="332089"/>
                <a:ext cx="59235" cy="59235"/>
              </a:xfrm>
              <a:custGeom>
                <a:avLst/>
                <a:gdLst/>
                <a:ahLst/>
                <a:cxnLst/>
                <a:rect l="0" t="0" r="0" b="0"/>
                <a:pathLst>
                  <a:path w="59235" h="59235">
                    <a:moveTo>
                      <a:pt x="0" y="29618"/>
                    </a:moveTo>
                    <a:cubicBezTo>
                      <a:pt x="0" y="13260"/>
                      <a:pt x="13260" y="0"/>
                      <a:pt x="29618" y="0"/>
                    </a:cubicBezTo>
                    <a:cubicBezTo>
                      <a:pt x="45975" y="0"/>
                      <a:pt x="59235" y="13260"/>
                      <a:pt x="59235" y="29618"/>
                    </a:cubicBezTo>
                    <a:cubicBezTo>
                      <a:pt x="59235" y="45975"/>
                      <a:pt x="45975" y="59235"/>
                      <a:pt x="29618" y="59235"/>
                    </a:cubicBezTo>
                    <a:cubicBezTo>
                      <a:pt x="13260" y="59235"/>
                      <a:pt x="0" y="45975"/>
                      <a:pt x="0" y="29618"/>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3" name="Forme libre 72"/>
              <p:cNvSpPr/>
              <p:nvPr/>
            </p:nvSpPr>
            <p:spPr>
              <a:xfrm>
                <a:off x="2834259" y="1139717"/>
                <a:ext cx="80881" cy="80881"/>
              </a:xfrm>
              <a:custGeom>
                <a:avLst/>
                <a:gdLst/>
                <a:ahLst/>
                <a:cxnLst/>
                <a:rect l="0" t="0" r="0" b="0"/>
                <a:pathLst>
                  <a:path w="80881" h="80881">
                    <a:moveTo>
                      <a:pt x="0" y="40440"/>
                    </a:moveTo>
                    <a:cubicBezTo>
                      <a:pt x="0" y="18106"/>
                      <a:pt x="18106" y="0"/>
                      <a:pt x="40440" y="0"/>
                    </a:cubicBezTo>
                    <a:cubicBezTo>
                      <a:pt x="62775" y="0"/>
                      <a:pt x="80881" y="18106"/>
                      <a:pt x="80881" y="40440"/>
                    </a:cubicBezTo>
                    <a:cubicBezTo>
                      <a:pt x="80881" y="62775"/>
                      <a:pt x="62775" y="80881"/>
                      <a:pt x="40440" y="80881"/>
                    </a:cubicBezTo>
                    <a:cubicBezTo>
                      <a:pt x="18106" y="80881"/>
                      <a:pt x="0" y="62775"/>
                      <a:pt x="0" y="40440"/>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4" name="Forme libre 73"/>
              <p:cNvSpPr/>
              <p:nvPr/>
            </p:nvSpPr>
            <p:spPr>
              <a:xfrm>
                <a:off x="557147" y="228990"/>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5" name="Forme libre 74"/>
              <p:cNvSpPr/>
              <p:nvPr/>
            </p:nvSpPr>
            <p:spPr>
              <a:xfrm>
                <a:off x="1452474" y="593902"/>
                <a:ext cx="55149" cy="55149"/>
              </a:xfrm>
              <a:custGeom>
                <a:avLst/>
                <a:gdLst/>
                <a:ahLst/>
                <a:cxnLst/>
                <a:rect l="0" t="0" r="0" b="0"/>
                <a:pathLst>
                  <a:path w="55149" h="55149">
                    <a:moveTo>
                      <a:pt x="0" y="27575"/>
                    </a:moveTo>
                    <a:cubicBezTo>
                      <a:pt x="0" y="12346"/>
                      <a:pt x="12346" y="0"/>
                      <a:pt x="27574" y="0"/>
                    </a:cubicBezTo>
                    <a:cubicBezTo>
                      <a:pt x="42803" y="0"/>
                      <a:pt x="55149" y="12346"/>
                      <a:pt x="55149" y="27575"/>
                    </a:cubicBezTo>
                    <a:cubicBezTo>
                      <a:pt x="55149" y="42804"/>
                      <a:pt x="42803" y="55149"/>
                      <a:pt x="27574" y="55149"/>
                    </a:cubicBezTo>
                    <a:cubicBezTo>
                      <a:pt x="12346" y="55149"/>
                      <a:pt x="0" y="42804"/>
                      <a:pt x="0" y="2757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6" name="Forme libre 75"/>
              <p:cNvSpPr/>
              <p:nvPr/>
            </p:nvSpPr>
            <p:spPr>
              <a:xfrm>
                <a:off x="2127135" y="252366"/>
                <a:ext cx="46189" cy="46189"/>
              </a:xfrm>
              <a:custGeom>
                <a:avLst/>
                <a:gdLst/>
                <a:ahLst/>
                <a:cxnLst/>
                <a:rect l="0" t="0" r="0" b="0"/>
                <a:pathLst>
                  <a:path w="46189" h="46189">
                    <a:moveTo>
                      <a:pt x="0" y="23094"/>
                    </a:moveTo>
                    <a:cubicBezTo>
                      <a:pt x="0" y="10340"/>
                      <a:pt x="10340" y="0"/>
                      <a:pt x="23094" y="0"/>
                    </a:cubicBezTo>
                    <a:cubicBezTo>
                      <a:pt x="35849" y="0"/>
                      <a:pt x="46189" y="10340"/>
                      <a:pt x="46189" y="23094"/>
                    </a:cubicBezTo>
                    <a:cubicBezTo>
                      <a:pt x="46189" y="35849"/>
                      <a:pt x="35849" y="46189"/>
                      <a:pt x="23094" y="46189"/>
                    </a:cubicBezTo>
                    <a:cubicBezTo>
                      <a:pt x="10340" y="46189"/>
                      <a:pt x="0" y="35849"/>
                      <a:pt x="0" y="23094"/>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7" name="Forme libre 76"/>
              <p:cNvSpPr/>
              <p:nvPr/>
            </p:nvSpPr>
            <p:spPr>
              <a:xfrm>
                <a:off x="1726172" y="334144"/>
                <a:ext cx="37083" cy="37083"/>
              </a:xfrm>
              <a:custGeom>
                <a:avLst/>
                <a:gdLst/>
                <a:ahLst/>
                <a:cxnLst/>
                <a:rect l="0" t="0" r="0" b="0"/>
                <a:pathLst>
                  <a:path w="37083" h="37083">
                    <a:moveTo>
                      <a:pt x="0" y="18541"/>
                    </a:moveTo>
                    <a:cubicBezTo>
                      <a:pt x="0" y="8301"/>
                      <a:pt x="8301" y="0"/>
                      <a:pt x="18541" y="0"/>
                    </a:cubicBezTo>
                    <a:cubicBezTo>
                      <a:pt x="28781" y="0"/>
                      <a:pt x="37083" y="8301"/>
                      <a:pt x="37083" y="18541"/>
                    </a:cubicBezTo>
                    <a:cubicBezTo>
                      <a:pt x="37083" y="28781"/>
                      <a:pt x="28781" y="37083"/>
                      <a:pt x="18541" y="37083"/>
                    </a:cubicBezTo>
                    <a:cubicBezTo>
                      <a:pt x="8301" y="37083"/>
                      <a:pt x="0" y="28781"/>
                      <a:pt x="0" y="1854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8" name="Forme libre 77"/>
              <p:cNvSpPr/>
              <p:nvPr/>
            </p:nvSpPr>
            <p:spPr>
              <a:xfrm>
                <a:off x="2719532" y="409407"/>
                <a:ext cx="41747" cy="41747"/>
              </a:xfrm>
              <a:custGeom>
                <a:avLst/>
                <a:gdLst/>
                <a:ahLst/>
                <a:cxnLst/>
                <a:rect l="0" t="0" r="0" b="0"/>
                <a:pathLst>
                  <a:path w="41747" h="41747">
                    <a:moveTo>
                      <a:pt x="0" y="20874"/>
                    </a:moveTo>
                    <a:cubicBezTo>
                      <a:pt x="0" y="9345"/>
                      <a:pt x="9345" y="0"/>
                      <a:pt x="20874" y="0"/>
                    </a:cubicBezTo>
                    <a:cubicBezTo>
                      <a:pt x="32402" y="0"/>
                      <a:pt x="41747" y="9345"/>
                      <a:pt x="41747" y="20874"/>
                    </a:cubicBezTo>
                    <a:cubicBezTo>
                      <a:pt x="41747" y="32402"/>
                      <a:pt x="32402" y="41747"/>
                      <a:pt x="20874" y="41747"/>
                    </a:cubicBezTo>
                    <a:cubicBezTo>
                      <a:pt x="9345" y="41747"/>
                      <a:pt x="0" y="32402"/>
                      <a:pt x="0" y="20874"/>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9" name="Forme libre 78"/>
              <p:cNvSpPr/>
              <p:nvPr/>
            </p:nvSpPr>
            <p:spPr>
              <a:xfrm>
                <a:off x="2397350" y="713716"/>
                <a:ext cx="39711" cy="39711"/>
              </a:xfrm>
              <a:custGeom>
                <a:avLst/>
                <a:gdLst/>
                <a:ahLst/>
                <a:cxnLst/>
                <a:rect l="0" t="0" r="0" b="0"/>
                <a:pathLst>
                  <a:path w="39711" h="39711">
                    <a:moveTo>
                      <a:pt x="0" y="19856"/>
                    </a:moveTo>
                    <a:cubicBezTo>
                      <a:pt x="0" y="8890"/>
                      <a:pt x="8890" y="0"/>
                      <a:pt x="19856" y="0"/>
                    </a:cubicBezTo>
                    <a:cubicBezTo>
                      <a:pt x="30822" y="0"/>
                      <a:pt x="39711" y="8890"/>
                      <a:pt x="39711" y="19856"/>
                    </a:cubicBezTo>
                    <a:cubicBezTo>
                      <a:pt x="39711" y="30822"/>
                      <a:pt x="30822" y="39711"/>
                      <a:pt x="19856" y="39711"/>
                    </a:cubicBezTo>
                    <a:cubicBezTo>
                      <a:pt x="8890" y="39711"/>
                      <a:pt x="0" y="30822"/>
                      <a:pt x="0" y="19856"/>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0" name="Forme libre 79"/>
              <p:cNvSpPr/>
              <p:nvPr/>
            </p:nvSpPr>
            <p:spPr>
              <a:xfrm>
                <a:off x="1073196" y="681885"/>
                <a:ext cx="50250" cy="50250"/>
              </a:xfrm>
              <a:custGeom>
                <a:avLst/>
                <a:gdLst/>
                <a:ahLst/>
                <a:cxnLst/>
                <a:rect l="0" t="0" r="0" b="0"/>
                <a:pathLst>
                  <a:path w="50250" h="50250">
                    <a:moveTo>
                      <a:pt x="0" y="25125"/>
                    </a:moveTo>
                    <a:cubicBezTo>
                      <a:pt x="0" y="11249"/>
                      <a:pt x="11249" y="0"/>
                      <a:pt x="25125" y="0"/>
                    </a:cubicBezTo>
                    <a:cubicBezTo>
                      <a:pt x="39001" y="0"/>
                      <a:pt x="50250" y="11249"/>
                      <a:pt x="50250" y="25125"/>
                    </a:cubicBezTo>
                    <a:cubicBezTo>
                      <a:pt x="50250" y="39001"/>
                      <a:pt x="39001" y="50250"/>
                      <a:pt x="25125" y="50250"/>
                    </a:cubicBezTo>
                    <a:cubicBezTo>
                      <a:pt x="11249" y="50250"/>
                      <a:pt x="0" y="39001"/>
                      <a:pt x="0" y="2512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1" name="Forme libre 80"/>
              <p:cNvSpPr/>
              <p:nvPr/>
            </p:nvSpPr>
            <p:spPr>
              <a:xfrm>
                <a:off x="1403972" y="384281"/>
                <a:ext cx="50250" cy="50250"/>
              </a:xfrm>
              <a:custGeom>
                <a:avLst/>
                <a:gdLst/>
                <a:ahLst/>
                <a:cxnLst/>
                <a:rect l="0" t="0" r="0" b="0"/>
                <a:pathLst>
                  <a:path w="50250" h="50250">
                    <a:moveTo>
                      <a:pt x="0" y="25125"/>
                    </a:moveTo>
                    <a:cubicBezTo>
                      <a:pt x="0" y="11249"/>
                      <a:pt x="11249" y="0"/>
                      <a:pt x="25125" y="0"/>
                    </a:cubicBezTo>
                    <a:cubicBezTo>
                      <a:pt x="39001" y="0"/>
                      <a:pt x="50250" y="11249"/>
                      <a:pt x="50250" y="25125"/>
                    </a:cubicBezTo>
                    <a:cubicBezTo>
                      <a:pt x="50250" y="39001"/>
                      <a:pt x="39001" y="50250"/>
                      <a:pt x="25125" y="50250"/>
                    </a:cubicBezTo>
                    <a:cubicBezTo>
                      <a:pt x="11249" y="50250"/>
                      <a:pt x="0" y="39001"/>
                      <a:pt x="0" y="2512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2" name="Forme libre 81"/>
              <p:cNvSpPr/>
              <p:nvPr/>
            </p:nvSpPr>
            <p:spPr>
              <a:xfrm>
                <a:off x="4092039" y="1233829"/>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grpSp>
            <p:nvGrpSpPr>
              <p:cNvPr id="83" name="Groupe 82"/>
              <p:cNvGrpSpPr/>
              <p:nvPr/>
            </p:nvGrpSpPr>
            <p:grpSpPr>
              <a:xfrm>
                <a:off x="2533824" y="191337"/>
                <a:ext cx="1805372" cy="1479217"/>
                <a:chOff x="2533824" y="191337"/>
                <a:chExt cx="1805372" cy="1479217"/>
              </a:xfrm>
            </p:grpSpPr>
            <p:grpSp>
              <p:nvGrpSpPr>
                <p:cNvPr id="92" name="Groupe 91"/>
                <p:cNvGrpSpPr/>
                <p:nvPr/>
              </p:nvGrpSpPr>
              <p:grpSpPr>
                <a:xfrm>
                  <a:off x="2935441" y="191337"/>
                  <a:ext cx="1403755" cy="1479217"/>
                  <a:chOff x="2935441" y="191337"/>
                  <a:chExt cx="1403755" cy="1479217"/>
                </a:xfrm>
              </p:grpSpPr>
              <p:grpSp>
                <p:nvGrpSpPr>
                  <p:cNvPr id="98" name="Groupe 97"/>
                  <p:cNvGrpSpPr/>
                  <p:nvPr/>
                </p:nvGrpSpPr>
                <p:grpSpPr>
                  <a:xfrm>
                    <a:off x="3859467" y="1564047"/>
                    <a:ext cx="292533" cy="106507"/>
                    <a:chOff x="3859467" y="1564047"/>
                    <a:chExt cx="292533" cy="106507"/>
                  </a:xfrm>
                </p:grpSpPr>
                <p:sp>
                  <p:nvSpPr>
                    <p:cNvPr id="117" name="Forme libre 116"/>
                    <p:cNvSpPr/>
                    <p:nvPr/>
                  </p:nvSpPr>
                  <p:spPr>
                    <a:xfrm>
                      <a:off x="3860953" y="1564047"/>
                      <a:ext cx="291047" cy="106507"/>
                    </a:xfrm>
                    <a:custGeom>
                      <a:avLst/>
                      <a:gdLst/>
                      <a:ahLst/>
                      <a:cxnLst/>
                      <a:rect l="0" t="0" r="0" b="0"/>
                      <a:pathLst>
                        <a:path w="291047" h="106507">
                          <a:moveTo>
                            <a:pt x="87260" y="4643"/>
                          </a:moveTo>
                          <a:cubicBezTo>
                            <a:pt x="126989" y="-2667"/>
                            <a:pt x="171437" y="0"/>
                            <a:pt x="201015" y="2400"/>
                          </a:cubicBezTo>
                          <a:cubicBezTo>
                            <a:pt x="262859" y="7332"/>
                            <a:pt x="327512" y="26354"/>
                            <a:pt x="267075" y="56650"/>
                          </a:cubicBezTo>
                          <a:cubicBezTo>
                            <a:pt x="206637" y="86945"/>
                            <a:pt x="74588" y="133035"/>
                            <a:pt x="15482" y="86945"/>
                          </a:cubicBezTo>
                          <a:cubicBezTo>
                            <a:pt x="-9817" y="67218"/>
                            <a:pt x="-15439" y="23536"/>
                            <a:pt x="87260" y="4643"/>
                          </a:cubicBezTo>
                          <a:close/>
                        </a:path>
                      </a:pathLst>
                    </a:custGeom>
                    <a:solidFill>
                      <a:srgbClr val="C4C4C4"/>
                    </a:solidFill>
                    <a:ln w="6000" cap="flat">
                      <a:noFill/>
                      <a:bevel/>
                    </a:ln>
                  </p:spPr>
                  <p:txBody>
                    <a:bodyPr/>
                    <a:lstStyle/>
                    <a:p>
                      <a:endParaRPr lang="fr-FR"/>
                    </a:p>
                  </p:txBody>
                </p:sp>
                <p:sp>
                  <p:nvSpPr>
                    <p:cNvPr id="118" name="Forme libre 117"/>
                    <p:cNvSpPr/>
                    <p:nvPr/>
                  </p:nvSpPr>
                  <p:spPr>
                    <a:xfrm>
                      <a:off x="3859467" y="1564375"/>
                      <a:ext cx="289729" cy="94618"/>
                    </a:xfrm>
                    <a:custGeom>
                      <a:avLst/>
                      <a:gdLst/>
                      <a:ahLst/>
                      <a:cxnLst/>
                      <a:rect l="0" t="0" r="0" b="0"/>
                      <a:pathLst>
                        <a:path w="289729" h="94618">
                          <a:moveTo>
                            <a:pt x="16965" y="86615"/>
                          </a:moveTo>
                          <a:cubicBezTo>
                            <a:pt x="73187" y="96478"/>
                            <a:pt x="133625" y="101409"/>
                            <a:pt x="170872" y="75342"/>
                          </a:cubicBezTo>
                          <a:cubicBezTo>
                            <a:pt x="208120" y="49274"/>
                            <a:pt x="233419" y="10524"/>
                            <a:pt x="289729" y="27433"/>
                          </a:cubicBezTo>
                          <a:cubicBezTo>
                            <a:pt x="289729" y="27433"/>
                            <a:pt x="286830" y="2070"/>
                            <a:pt x="147681" y="0"/>
                          </a:cubicBezTo>
                          <a:cubicBezTo>
                            <a:pt x="8532" y="-2158"/>
                            <a:pt x="-2765" y="51438"/>
                            <a:pt x="0" y="64069"/>
                          </a:cubicBezTo>
                          <a:cubicBezTo>
                            <a:pt x="3613" y="79569"/>
                            <a:pt x="16964" y="86615"/>
                            <a:pt x="16965" y="86615"/>
                          </a:cubicBezTo>
                          <a:close/>
                        </a:path>
                      </a:pathLst>
                    </a:custGeom>
                    <a:gradFill>
                      <a:gsLst>
                        <a:gs pos="0">
                          <a:srgbClr val="F1F1F1"/>
                        </a:gs>
                        <a:gs pos="90000">
                          <a:srgbClr val="E1E1E1"/>
                        </a:gs>
                      </a:gsLst>
                      <a:lin ang="7800000" scaled="0"/>
                    </a:gradFill>
                    <a:ln w="6000" cap="flat">
                      <a:noFill/>
                      <a:bevel/>
                    </a:ln>
                  </p:spPr>
                  <p:txBody>
                    <a:bodyPr/>
                    <a:lstStyle/>
                    <a:p>
                      <a:endParaRPr lang="fr-FR"/>
                    </a:p>
                  </p:txBody>
                </p:sp>
                <p:sp>
                  <p:nvSpPr>
                    <p:cNvPr id="119" name="Forme libre 118"/>
                    <p:cNvSpPr/>
                    <p:nvPr/>
                  </p:nvSpPr>
                  <p:spPr>
                    <a:xfrm>
                      <a:off x="4028302" y="1587494"/>
                      <a:ext cx="123534" cy="54492"/>
                    </a:xfrm>
                    <a:custGeom>
                      <a:avLst/>
                      <a:gdLst/>
                      <a:ahLst/>
                      <a:cxnLst/>
                      <a:rect l="0" t="0" r="0" b="0"/>
                      <a:pathLst>
                        <a:path w="123534" h="54492">
                          <a:moveTo>
                            <a:pt x="120899" y="13474"/>
                          </a:moveTo>
                          <a:cubicBezTo>
                            <a:pt x="120899" y="11361"/>
                            <a:pt x="93404" y="-12594"/>
                            <a:pt x="0" y="54337"/>
                          </a:cubicBezTo>
                          <a:cubicBezTo>
                            <a:pt x="49128" y="9952"/>
                            <a:pt x="79348" y="-9776"/>
                            <a:pt x="120899" y="4315"/>
                          </a:cubicBezTo>
                          <a:cubicBezTo>
                            <a:pt x="120899" y="4315"/>
                            <a:pt x="126915" y="7441"/>
                            <a:pt x="120899" y="13474"/>
                          </a:cubicBezTo>
                          <a:close/>
                        </a:path>
                      </a:pathLst>
                    </a:custGeom>
                    <a:solidFill>
                      <a:srgbClr val="AAAAAA"/>
                    </a:solidFill>
                    <a:ln w="6000" cap="flat">
                      <a:noFill/>
                      <a:bevel/>
                    </a:ln>
                  </p:spPr>
                  <p:txBody>
                    <a:bodyPr/>
                    <a:lstStyle/>
                    <a:p>
                      <a:endParaRPr lang="fr-FR"/>
                    </a:p>
                  </p:txBody>
                </p:sp>
              </p:grpSp>
              <p:grpSp>
                <p:nvGrpSpPr>
                  <p:cNvPr id="99" name="Groupe 98"/>
                  <p:cNvGrpSpPr/>
                  <p:nvPr/>
                </p:nvGrpSpPr>
                <p:grpSpPr>
                  <a:xfrm>
                    <a:off x="3028206" y="191337"/>
                    <a:ext cx="1310990" cy="1073751"/>
                    <a:chOff x="3028206" y="191337"/>
                    <a:chExt cx="1310990" cy="1073751"/>
                  </a:xfrm>
                </p:grpSpPr>
                <p:sp>
                  <p:nvSpPr>
                    <p:cNvPr id="115" name="Forme libre 114"/>
                    <p:cNvSpPr/>
                    <p:nvPr/>
                  </p:nvSpPr>
                  <p:spPr>
                    <a:xfrm>
                      <a:off x="3037684" y="191337"/>
                      <a:ext cx="1301512" cy="975773"/>
                    </a:xfrm>
                    <a:custGeom>
                      <a:avLst/>
                      <a:gdLst/>
                      <a:ahLst/>
                      <a:cxnLst/>
                      <a:rect l="0" t="0" r="0" b="0"/>
                      <a:pathLst>
                        <a:path w="1301512" h="975773">
                          <a:moveTo>
                            <a:pt x="111730" y="213748"/>
                          </a:moveTo>
                          <a:cubicBezTo>
                            <a:pt x="85734" y="217757"/>
                            <a:pt x="77736" y="229786"/>
                            <a:pt x="73737" y="275893"/>
                          </a:cubicBezTo>
                          <a:lnTo>
                            <a:pt x="0" y="961577"/>
                          </a:lnTo>
                          <a:lnTo>
                            <a:pt x="1283895" y="917510"/>
                          </a:lnTo>
                          <a:lnTo>
                            <a:pt x="1301512" y="37337"/>
                          </a:lnTo>
                          <a:cubicBezTo>
                            <a:pt x="1301512" y="37337"/>
                            <a:pt x="1307512" y="-8770"/>
                            <a:pt x="1251521" y="1253"/>
                          </a:cubicBezTo>
                          <a:lnTo>
                            <a:pt x="111730" y="213748"/>
                          </a:lnTo>
                          <a:close/>
                        </a:path>
                      </a:pathLst>
                    </a:custGeom>
                    <a:solidFill>
                      <a:srgbClr val="9B9B9B"/>
                    </a:solidFill>
                    <a:ln w="6000" cap="flat">
                      <a:noFill/>
                      <a:bevel/>
                    </a:ln>
                  </p:spPr>
                  <p:txBody>
                    <a:bodyPr/>
                    <a:lstStyle/>
                    <a:p>
                      <a:endParaRPr lang="fr-FR"/>
                    </a:p>
                  </p:txBody>
                </p:sp>
                <p:sp>
                  <p:nvSpPr>
                    <p:cNvPr id="116" name="Forme libre 115"/>
                    <p:cNvSpPr/>
                    <p:nvPr/>
                  </p:nvSpPr>
                  <p:spPr>
                    <a:xfrm>
                      <a:off x="3028206" y="1108974"/>
                      <a:ext cx="1293513" cy="156114"/>
                    </a:xfrm>
                    <a:custGeom>
                      <a:avLst/>
                      <a:gdLst/>
                      <a:ahLst/>
                      <a:cxnLst/>
                      <a:rect l="0" t="0" r="0" b="0"/>
                      <a:pathLst>
                        <a:path w="1293513" h="156114">
                          <a:moveTo>
                            <a:pt x="9249" y="29821"/>
                          </a:moveTo>
                          <a:lnTo>
                            <a:pt x="3249" y="99985"/>
                          </a:lnTo>
                          <a:cubicBezTo>
                            <a:pt x="3249" y="99985"/>
                            <a:pt x="-18747" y="156114"/>
                            <a:pt x="53239" y="156114"/>
                          </a:cubicBezTo>
                          <a:cubicBezTo>
                            <a:pt x="125226" y="156114"/>
                            <a:pt x="1227028" y="150102"/>
                            <a:pt x="1227028" y="150102"/>
                          </a:cubicBezTo>
                          <a:cubicBezTo>
                            <a:pt x="1227028" y="150102"/>
                            <a:pt x="1287947" y="154512"/>
                            <a:pt x="1291015" y="85952"/>
                          </a:cubicBezTo>
                          <a:cubicBezTo>
                            <a:pt x="1291579" y="73321"/>
                            <a:pt x="1293513" y="0"/>
                            <a:pt x="1293513" y="0"/>
                          </a:cubicBezTo>
                          <a:lnTo>
                            <a:pt x="9249" y="29821"/>
                          </a:lnTo>
                          <a:close/>
                        </a:path>
                      </a:pathLst>
                    </a:custGeom>
                    <a:solidFill>
                      <a:srgbClr val="9B9B9B"/>
                    </a:solidFill>
                    <a:ln w="6000" cap="flat">
                      <a:noFill/>
                      <a:bevel/>
                    </a:ln>
                  </p:spPr>
                  <p:txBody>
                    <a:bodyPr/>
                    <a:lstStyle/>
                    <a:p>
                      <a:endParaRPr lang="fr-FR"/>
                    </a:p>
                  </p:txBody>
                </p:sp>
              </p:grpSp>
              <p:sp>
                <p:nvSpPr>
                  <p:cNvPr id="100" name="Forme libre 99"/>
                  <p:cNvSpPr/>
                  <p:nvPr/>
                </p:nvSpPr>
                <p:spPr>
                  <a:xfrm>
                    <a:off x="3400621" y="1240283"/>
                    <a:ext cx="513158" cy="215000"/>
                  </a:xfrm>
                  <a:custGeom>
                    <a:avLst/>
                    <a:gdLst/>
                    <a:ahLst/>
                    <a:cxnLst/>
                    <a:rect l="0" t="0" r="0" b="0"/>
                    <a:pathLst>
                      <a:path w="513158" h="215000">
                        <a:moveTo>
                          <a:pt x="228959" y="28065"/>
                        </a:moveTo>
                        <a:cubicBezTo>
                          <a:pt x="234958" y="102238"/>
                          <a:pt x="272951" y="156364"/>
                          <a:pt x="142975" y="172401"/>
                        </a:cubicBezTo>
                        <a:cubicBezTo>
                          <a:pt x="12998" y="188438"/>
                          <a:pt x="10559" y="189183"/>
                          <a:pt x="1625" y="193450"/>
                        </a:cubicBezTo>
                        <a:cubicBezTo>
                          <a:pt x="-29437" y="208284"/>
                          <a:pt x="334632" y="221514"/>
                          <a:pt x="372625" y="211492"/>
                        </a:cubicBezTo>
                        <a:cubicBezTo>
                          <a:pt x="410618" y="201468"/>
                          <a:pt x="487045" y="179107"/>
                          <a:pt x="509134" y="156965"/>
                        </a:cubicBezTo>
                        <a:cubicBezTo>
                          <a:pt x="527131" y="138923"/>
                          <a:pt x="480739" y="6882"/>
                          <a:pt x="480739" y="6882"/>
                        </a:cubicBezTo>
                        <a:lnTo>
                          <a:pt x="242956" y="0"/>
                        </a:lnTo>
                        <a:lnTo>
                          <a:pt x="228959" y="28065"/>
                        </a:lnTo>
                        <a:close/>
                      </a:path>
                    </a:pathLst>
                  </a:custGeom>
                  <a:solidFill>
                    <a:srgbClr val="979797"/>
                  </a:solidFill>
                  <a:ln w="6000" cap="flat">
                    <a:noFill/>
                    <a:bevel/>
                  </a:ln>
                </p:spPr>
                <p:txBody>
                  <a:bodyPr/>
                  <a:lstStyle/>
                  <a:p>
                    <a:endParaRPr lang="fr-FR"/>
                  </a:p>
                </p:txBody>
              </p:sp>
              <p:sp>
                <p:nvSpPr>
                  <p:cNvPr id="101" name="Forme libre 100"/>
                  <p:cNvSpPr/>
                  <p:nvPr/>
                </p:nvSpPr>
                <p:spPr>
                  <a:xfrm>
                    <a:off x="3400747" y="1235269"/>
                    <a:ext cx="503909" cy="212243"/>
                  </a:xfrm>
                  <a:custGeom>
                    <a:avLst/>
                    <a:gdLst/>
                    <a:ahLst/>
                    <a:cxnLst/>
                    <a:rect l="0" t="0" r="0" b="0"/>
                    <a:pathLst>
                      <a:path w="503909" h="212243">
                        <a:moveTo>
                          <a:pt x="223459" y="28065"/>
                        </a:moveTo>
                        <a:cubicBezTo>
                          <a:pt x="229458" y="102237"/>
                          <a:pt x="267452" y="156363"/>
                          <a:pt x="137475" y="172401"/>
                        </a:cubicBezTo>
                        <a:cubicBezTo>
                          <a:pt x="7499" y="188438"/>
                          <a:pt x="-5499" y="191445"/>
                          <a:pt x="1500" y="198461"/>
                        </a:cubicBezTo>
                        <a:cubicBezTo>
                          <a:pt x="8498" y="205477"/>
                          <a:pt x="335439" y="218508"/>
                          <a:pt x="373432" y="208484"/>
                        </a:cubicBezTo>
                        <a:cubicBezTo>
                          <a:pt x="411425" y="198461"/>
                          <a:pt x="477323" y="170486"/>
                          <a:pt x="499409" y="148345"/>
                        </a:cubicBezTo>
                        <a:cubicBezTo>
                          <a:pt x="517409" y="130303"/>
                          <a:pt x="475414" y="16037"/>
                          <a:pt x="475414" y="16037"/>
                        </a:cubicBezTo>
                        <a:lnTo>
                          <a:pt x="237457" y="0"/>
                        </a:lnTo>
                        <a:lnTo>
                          <a:pt x="223459" y="28065"/>
                        </a:lnTo>
                        <a:close/>
                      </a:path>
                    </a:pathLst>
                  </a:custGeom>
                  <a:gradFill>
                    <a:gsLst>
                      <a:gs pos="11000">
                        <a:srgbClr val="B3B3B3"/>
                      </a:gs>
                      <a:gs pos="44000">
                        <a:srgbClr val="FAFAFA"/>
                      </a:gs>
                      <a:gs pos="100000">
                        <a:srgbClr val="909090"/>
                      </a:gs>
                    </a:gsLst>
                    <a:lin ang="16200000" scaled="0"/>
                  </a:gradFill>
                  <a:ln w="6000" cap="flat">
                    <a:noFill/>
                    <a:bevel/>
                  </a:ln>
                </p:spPr>
                <p:txBody>
                  <a:bodyPr/>
                  <a:lstStyle/>
                  <a:p>
                    <a:endParaRPr lang="fr-FR"/>
                  </a:p>
                </p:txBody>
              </p:sp>
              <p:sp>
                <p:nvSpPr>
                  <p:cNvPr id="102" name="Forme libre 101"/>
                  <p:cNvSpPr/>
                  <p:nvPr/>
                </p:nvSpPr>
                <p:spPr>
                  <a:xfrm>
                    <a:off x="3020569" y="193593"/>
                    <a:ext cx="1301514" cy="975772"/>
                  </a:xfrm>
                  <a:custGeom>
                    <a:avLst/>
                    <a:gdLst/>
                    <a:ahLst/>
                    <a:cxnLst/>
                    <a:rect l="0" t="0" r="0" b="0"/>
                    <a:pathLst>
                      <a:path w="1301514" h="975772">
                        <a:moveTo>
                          <a:pt x="111730" y="213748"/>
                        </a:moveTo>
                        <a:cubicBezTo>
                          <a:pt x="85734" y="217757"/>
                          <a:pt x="77736" y="229786"/>
                          <a:pt x="73737" y="275893"/>
                        </a:cubicBezTo>
                        <a:cubicBezTo>
                          <a:pt x="70433" y="313981"/>
                          <a:pt x="18004" y="795310"/>
                          <a:pt x="0" y="961577"/>
                        </a:cubicBezTo>
                        <a:cubicBezTo>
                          <a:pt x="-3951" y="996576"/>
                          <a:pt x="1282906" y="960374"/>
                          <a:pt x="1288499" y="917510"/>
                        </a:cubicBezTo>
                        <a:lnTo>
                          <a:pt x="1301514" y="37337"/>
                        </a:lnTo>
                        <a:cubicBezTo>
                          <a:pt x="1301514" y="37337"/>
                          <a:pt x="1307514" y="-8770"/>
                          <a:pt x="1251523" y="1253"/>
                        </a:cubicBezTo>
                        <a:lnTo>
                          <a:pt x="111730" y="213748"/>
                        </a:lnTo>
                        <a:close/>
                      </a:path>
                    </a:pathLst>
                  </a:custGeom>
                  <a:solidFill>
                    <a:srgbClr val="000000"/>
                  </a:solidFill>
                  <a:ln w="6000" cap="flat">
                    <a:solidFill>
                      <a:srgbClr val="000000"/>
                    </a:solidFill>
                    <a:bevel/>
                  </a:ln>
                </p:spPr>
                <p:txBody>
                  <a:bodyPr/>
                  <a:lstStyle/>
                  <a:p>
                    <a:endParaRPr lang="fr-FR"/>
                  </a:p>
                </p:txBody>
              </p:sp>
              <p:sp>
                <p:nvSpPr>
                  <p:cNvPr id="103" name="Forme libre 102"/>
                  <p:cNvSpPr/>
                  <p:nvPr/>
                </p:nvSpPr>
                <p:spPr>
                  <a:xfrm>
                    <a:off x="3067456" y="263006"/>
                    <a:ext cx="1188636" cy="821326"/>
                  </a:xfrm>
                  <a:custGeom>
                    <a:avLst/>
                    <a:gdLst/>
                    <a:ahLst/>
                    <a:cxnLst/>
                    <a:rect l="0" t="0" r="0" b="0"/>
                    <a:pathLst>
                      <a:path w="1188636" h="821326">
                        <a:moveTo>
                          <a:pt x="64841" y="194453"/>
                        </a:moveTo>
                        <a:lnTo>
                          <a:pt x="0" y="821326"/>
                        </a:lnTo>
                        <a:lnTo>
                          <a:pt x="1166639" y="781820"/>
                        </a:lnTo>
                        <a:lnTo>
                          <a:pt x="1188636" y="0"/>
                        </a:lnTo>
                        <a:lnTo>
                          <a:pt x="64841" y="194453"/>
                        </a:lnTo>
                        <a:close/>
                      </a:path>
                    </a:pathLst>
                  </a:custGeom>
                  <a:solidFill>
                    <a:srgbClr val="FFFFFF"/>
                  </a:solidFill>
                  <a:ln w="6000" cap="flat">
                    <a:solidFill>
                      <a:srgbClr val="595757"/>
                    </a:solidFill>
                    <a:bevel/>
                  </a:ln>
                </p:spPr>
                <p:txBody>
                  <a:bodyPr/>
                  <a:lstStyle/>
                  <a:p>
                    <a:endParaRPr lang="fr-FR"/>
                  </a:p>
                </p:txBody>
              </p:sp>
              <p:sp>
                <p:nvSpPr>
                  <p:cNvPr id="104" name="Forme libre 103"/>
                  <p:cNvSpPr/>
                  <p:nvPr/>
                </p:nvSpPr>
                <p:spPr>
                  <a:xfrm>
                    <a:off x="3008568" y="1111228"/>
                    <a:ext cx="1296015" cy="156113"/>
                  </a:xfrm>
                  <a:custGeom>
                    <a:avLst/>
                    <a:gdLst/>
                    <a:ahLst/>
                    <a:cxnLst/>
                    <a:rect l="0" t="0" r="0" b="0"/>
                    <a:pathLst>
                      <a:path w="1296015" h="156113">
                        <a:moveTo>
                          <a:pt x="10402" y="30474"/>
                        </a:moveTo>
                        <a:lnTo>
                          <a:pt x="2000" y="99569"/>
                        </a:lnTo>
                        <a:cubicBezTo>
                          <a:pt x="2000" y="99569"/>
                          <a:pt x="-16247" y="156113"/>
                          <a:pt x="55739" y="156113"/>
                        </a:cubicBezTo>
                        <a:cubicBezTo>
                          <a:pt x="127726" y="156113"/>
                          <a:pt x="1229532" y="150101"/>
                          <a:pt x="1229532" y="150101"/>
                        </a:cubicBezTo>
                        <a:cubicBezTo>
                          <a:pt x="1229532" y="150101"/>
                          <a:pt x="1290451" y="154512"/>
                          <a:pt x="1293518" y="85952"/>
                        </a:cubicBezTo>
                        <a:lnTo>
                          <a:pt x="1296015" y="0"/>
                        </a:lnTo>
                        <a:lnTo>
                          <a:pt x="0" y="30474"/>
                        </a:lnTo>
                        <a:lnTo>
                          <a:pt x="10402" y="30474"/>
                        </a:lnTo>
                        <a:close/>
                      </a:path>
                    </a:pathLst>
                  </a:custGeom>
                  <a:gradFill>
                    <a:gsLst>
                      <a:gs pos="0">
                        <a:srgbClr val="EAEAEA"/>
                      </a:gs>
                      <a:gs pos="90000">
                        <a:srgbClr val="D4D4D4"/>
                      </a:gs>
                    </a:gsLst>
                    <a:lin ang="13200000" scaled="0"/>
                  </a:gradFill>
                  <a:ln w="6000" cap="flat">
                    <a:solidFill>
                      <a:srgbClr val="DFDFDF"/>
                    </a:solidFill>
                    <a:bevel/>
                  </a:ln>
                </p:spPr>
                <p:txBody>
                  <a:bodyPr/>
                  <a:lstStyle/>
                  <a:p>
                    <a:endParaRPr lang="fr-FR"/>
                  </a:p>
                </p:txBody>
              </p:sp>
              <p:sp>
                <p:nvSpPr>
                  <p:cNvPr id="105" name="Forme libre 104"/>
                  <p:cNvSpPr/>
                  <p:nvPr/>
                </p:nvSpPr>
                <p:spPr>
                  <a:xfrm>
                    <a:off x="3594464" y="1382610"/>
                    <a:ext cx="295697" cy="61142"/>
                  </a:xfrm>
                  <a:custGeom>
                    <a:avLst/>
                    <a:gdLst/>
                    <a:ahLst/>
                    <a:cxnLst/>
                    <a:rect l="0" t="0" r="0" b="0"/>
                    <a:pathLst>
                      <a:path w="295697" h="61142">
                        <a:moveTo>
                          <a:pt x="475" y="12139"/>
                        </a:moveTo>
                        <a:cubicBezTo>
                          <a:pt x="-13404" y="17705"/>
                          <a:pt x="166503" y="64629"/>
                          <a:pt x="179718" y="61142"/>
                        </a:cubicBezTo>
                        <a:cubicBezTo>
                          <a:pt x="212962" y="52372"/>
                          <a:pt x="267569" y="29857"/>
                          <a:pt x="295697" y="9533"/>
                        </a:cubicBezTo>
                        <a:cubicBezTo>
                          <a:pt x="299488" y="6629"/>
                          <a:pt x="60613" y="-11981"/>
                          <a:pt x="475" y="12139"/>
                        </a:cubicBezTo>
                        <a:close/>
                      </a:path>
                    </a:pathLst>
                  </a:custGeom>
                  <a:gradFill>
                    <a:gsLst>
                      <a:gs pos="29000">
                        <a:srgbClr val="000000">
                          <a:alpha val="0"/>
                        </a:srgbClr>
                      </a:gs>
                      <a:gs pos="100000">
                        <a:srgbClr val="000000">
                          <a:alpha val="23000"/>
                        </a:srgbClr>
                      </a:gs>
                    </a:gsLst>
                    <a:lin ang="4800000" scaled="0"/>
                  </a:gradFill>
                  <a:ln w="6000" cap="flat">
                    <a:noFill/>
                    <a:bevel/>
                  </a:ln>
                </p:spPr>
                <p:txBody>
                  <a:bodyPr/>
                  <a:lstStyle/>
                  <a:p>
                    <a:endParaRPr lang="fr-FR"/>
                  </a:p>
                </p:txBody>
              </p:sp>
              <p:sp>
                <p:nvSpPr>
                  <p:cNvPr id="106" name="Forme libre 105"/>
                  <p:cNvSpPr/>
                  <p:nvPr/>
                </p:nvSpPr>
                <p:spPr>
                  <a:xfrm>
                    <a:off x="3401248" y="1394890"/>
                    <a:ext cx="372931" cy="53625"/>
                  </a:xfrm>
                  <a:custGeom>
                    <a:avLst/>
                    <a:gdLst/>
                    <a:ahLst/>
                    <a:cxnLst/>
                    <a:rect l="0" t="0" r="0" b="0"/>
                    <a:pathLst>
                      <a:path w="372931" h="53625">
                        <a:moveTo>
                          <a:pt x="193689" y="-139"/>
                        </a:moveTo>
                        <a:cubicBezTo>
                          <a:pt x="48858" y="24808"/>
                          <a:pt x="-8365" y="27872"/>
                          <a:pt x="1000" y="36568"/>
                        </a:cubicBezTo>
                        <a:cubicBezTo>
                          <a:pt x="13664" y="48329"/>
                          <a:pt x="343404" y="60837"/>
                          <a:pt x="372931" y="48864"/>
                        </a:cubicBezTo>
                        <a:cubicBezTo>
                          <a:pt x="384794" y="44053"/>
                          <a:pt x="193689" y="-139"/>
                          <a:pt x="193689" y="-139"/>
                        </a:cubicBezTo>
                        <a:close/>
                      </a:path>
                    </a:pathLst>
                  </a:custGeom>
                  <a:gradFill>
                    <a:gsLst>
                      <a:gs pos="36000">
                        <a:srgbClr val="FFFFFF">
                          <a:alpha val="8000"/>
                        </a:srgbClr>
                      </a:gs>
                      <a:gs pos="84000">
                        <a:srgbClr val="FFFFFF"/>
                      </a:gs>
                    </a:gsLst>
                    <a:lin ang="6000000" scaled="0"/>
                  </a:gradFill>
                  <a:ln w="6000" cap="flat">
                    <a:noFill/>
                    <a:bevel/>
                  </a:ln>
                </p:spPr>
                <p:txBody>
                  <a:bodyPr/>
                  <a:lstStyle/>
                  <a:p>
                    <a:endParaRPr lang="fr-FR"/>
                  </a:p>
                </p:txBody>
              </p:sp>
              <p:sp>
                <p:nvSpPr>
                  <p:cNvPr id="107" name="Forme libre 106"/>
                  <p:cNvSpPr/>
                  <p:nvPr/>
                </p:nvSpPr>
                <p:spPr>
                  <a:xfrm>
                    <a:off x="3562522" y="1171924"/>
                    <a:ext cx="50148" cy="51437"/>
                  </a:xfrm>
                  <a:custGeom>
                    <a:avLst/>
                    <a:gdLst/>
                    <a:ahLst/>
                    <a:cxnLst/>
                    <a:rect l="0" t="0" r="0" b="0"/>
                    <a:pathLst>
                      <a:path w="50148" h="51437">
                        <a:moveTo>
                          <a:pt x="22861" y="2635"/>
                        </a:moveTo>
                        <a:cubicBezTo>
                          <a:pt x="11730" y="-4805"/>
                          <a:pt x="-1467" y="13107"/>
                          <a:pt x="0" y="24333"/>
                        </a:cubicBezTo>
                        <a:cubicBezTo>
                          <a:pt x="1787" y="39212"/>
                          <a:pt x="11112" y="54091"/>
                          <a:pt x="18532" y="50991"/>
                        </a:cubicBezTo>
                        <a:cubicBezTo>
                          <a:pt x="28501" y="46826"/>
                          <a:pt x="25335" y="47891"/>
                          <a:pt x="34611" y="50991"/>
                        </a:cubicBezTo>
                        <a:cubicBezTo>
                          <a:pt x="43887" y="54091"/>
                          <a:pt x="50070" y="36732"/>
                          <a:pt x="50070" y="34252"/>
                        </a:cubicBezTo>
                        <a:cubicBezTo>
                          <a:pt x="50070" y="31772"/>
                          <a:pt x="40794" y="30532"/>
                          <a:pt x="40794" y="19373"/>
                        </a:cubicBezTo>
                        <a:cubicBezTo>
                          <a:pt x="40794" y="8834"/>
                          <a:pt x="48833" y="9456"/>
                          <a:pt x="50070" y="6975"/>
                        </a:cubicBezTo>
                        <a:cubicBezTo>
                          <a:pt x="51307" y="4495"/>
                          <a:pt x="40544" y="-6696"/>
                          <a:pt x="30900" y="5735"/>
                        </a:cubicBezTo>
                        <a:cubicBezTo>
                          <a:pt x="26571" y="11314"/>
                          <a:pt x="22861" y="2635"/>
                          <a:pt x="22861" y="2635"/>
                        </a:cubicBezTo>
                        <a:close/>
                      </a:path>
                    </a:pathLst>
                  </a:custGeom>
                  <a:solidFill>
                    <a:srgbClr val="000000"/>
                  </a:solidFill>
                  <a:ln w="6000" cap="flat">
                    <a:noFill/>
                    <a:bevel/>
                  </a:ln>
                </p:spPr>
                <p:txBody>
                  <a:bodyPr/>
                  <a:lstStyle/>
                  <a:p>
                    <a:endParaRPr lang="fr-FR"/>
                  </a:p>
                </p:txBody>
              </p:sp>
              <p:sp>
                <p:nvSpPr>
                  <p:cNvPr id="108" name="Forme libre 107"/>
                  <p:cNvSpPr/>
                  <p:nvPr/>
                </p:nvSpPr>
                <p:spPr>
                  <a:xfrm>
                    <a:off x="3591649" y="1155213"/>
                    <a:ext cx="11885" cy="12641"/>
                  </a:xfrm>
                  <a:custGeom>
                    <a:avLst/>
                    <a:gdLst/>
                    <a:ahLst/>
                    <a:cxnLst/>
                    <a:rect l="0" t="0" r="0" b="0"/>
                    <a:pathLst>
                      <a:path w="11885" h="12641">
                        <a:moveTo>
                          <a:pt x="-87" y="9425"/>
                        </a:moveTo>
                        <a:cubicBezTo>
                          <a:pt x="9808" y="-3594"/>
                          <a:pt x="15991" y="-2354"/>
                          <a:pt x="8571" y="7565"/>
                        </a:cubicBezTo>
                        <a:cubicBezTo>
                          <a:pt x="1150" y="17484"/>
                          <a:pt x="-87" y="9425"/>
                          <a:pt x="-87" y="9425"/>
                        </a:cubicBezTo>
                        <a:close/>
                      </a:path>
                    </a:pathLst>
                  </a:custGeom>
                  <a:solidFill>
                    <a:srgbClr val="000000"/>
                  </a:solidFill>
                  <a:ln w="6000" cap="flat">
                    <a:solidFill>
                      <a:srgbClr val="000000"/>
                    </a:solidFill>
                    <a:bevel/>
                  </a:ln>
                </p:spPr>
                <p:txBody>
                  <a:bodyPr/>
                  <a:lstStyle/>
                  <a:p>
                    <a:endParaRPr lang="fr-FR"/>
                  </a:p>
                </p:txBody>
              </p:sp>
              <p:sp>
                <p:nvSpPr>
                  <p:cNvPr id="109" name="Forme libre 108"/>
                  <p:cNvSpPr/>
                  <p:nvPr/>
                </p:nvSpPr>
                <p:spPr>
                  <a:xfrm>
                    <a:off x="3148551" y="413604"/>
                    <a:ext cx="304196" cy="677576"/>
                  </a:xfrm>
                  <a:custGeom>
                    <a:avLst/>
                    <a:gdLst/>
                    <a:ahLst/>
                    <a:cxnLst/>
                    <a:rect l="0" t="0" r="0" b="0"/>
                    <a:pathLst>
                      <a:path w="304196" h="677576">
                        <a:moveTo>
                          <a:pt x="299938" y="0"/>
                        </a:moveTo>
                        <a:cubicBezTo>
                          <a:pt x="299938" y="0"/>
                          <a:pt x="332879" y="310124"/>
                          <a:pt x="214650" y="471779"/>
                        </a:cubicBezTo>
                        <a:cubicBezTo>
                          <a:pt x="96420" y="633434"/>
                          <a:pt x="0" y="677576"/>
                          <a:pt x="0" y="677576"/>
                        </a:cubicBezTo>
                        <a:cubicBezTo>
                          <a:pt x="0" y="677576"/>
                          <a:pt x="99026" y="461064"/>
                          <a:pt x="99026" y="323810"/>
                        </a:cubicBezTo>
                        <a:cubicBezTo>
                          <a:pt x="99026" y="186555"/>
                          <a:pt x="83976" y="28070"/>
                          <a:pt x="83976" y="28070"/>
                        </a:cubicBezTo>
                        <a:lnTo>
                          <a:pt x="299938" y="0"/>
                        </a:lnTo>
                        <a:close/>
                      </a:path>
                    </a:pathLst>
                  </a:custGeom>
                  <a:gradFill>
                    <a:gsLst>
                      <a:gs pos="38000">
                        <a:srgbClr val="FFFBF4">
                          <a:alpha val="0"/>
                        </a:srgbClr>
                      </a:gs>
                      <a:gs pos="100000">
                        <a:srgbClr val="FED889"/>
                      </a:gs>
                    </a:gsLst>
                    <a:lin ang="900000" scaled="0"/>
                  </a:gradFill>
                  <a:ln w="6000" cap="flat">
                    <a:noFill/>
                    <a:bevel/>
                  </a:ln>
                </p:spPr>
                <p:txBody>
                  <a:bodyPr/>
                  <a:lstStyle/>
                  <a:p>
                    <a:endParaRPr lang="fr-FR"/>
                  </a:p>
                </p:txBody>
              </p:sp>
              <p:sp>
                <p:nvSpPr>
                  <p:cNvPr id="110" name="Forme libre 109"/>
                  <p:cNvSpPr/>
                  <p:nvPr/>
                </p:nvSpPr>
                <p:spPr>
                  <a:xfrm>
                    <a:off x="3254775" y="405585"/>
                    <a:ext cx="326689" cy="810137"/>
                  </a:xfrm>
                  <a:custGeom>
                    <a:avLst/>
                    <a:gdLst/>
                    <a:ahLst/>
                    <a:cxnLst/>
                    <a:rect l="0" t="0" r="0" b="0"/>
                    <a:pathLst>
                      <a:path w="326689" h="810137">
                        <a:moveTo>
                          <a:pt x="197715" y="0"/>
                        </a:moveTo>
                        <a:cubicBezTo>
                          <a:pt x="197715" y="0"/>
                          <a:pt x="228735" y="34508"/>
                          <a:pt x="297696" y="272639"/>
                        </a:cubicBezTo>
                        <a:cubicBezTo>
                          <a:pt x="369684" y="521218"/>
                          <a:pt x="285199" y="685597"/>
                          <a:pt x="285199" y="685597"/>
                        </a:cubicBezTo>
                        <a:cubicBezTo>
                          <a:pt x="285199" y="685597"/>
                          <a:pt x="-154223" y="966250"/>
                          <a:pt x="57739" y="685597"/>
                        </a:cubicBezTo>
                        <a:cubicBezTo>
                          <a:pt x="269701" y="405068"/>
                          <a:pt x="141725" y="12028"/>
                          <a:pt x="141725" y="12028"/>
                        </a:cubicBezTo>
                        <a:lnTo>
                          <a:pt x="197715" y="0"/>
                        </a:lnTo>
                        <a:close/>
                      </a:path>
                    </a:pathLst>
                  </a:custGeom>
                  <a:gradFill>
                    <a:gsLst>
                      <a:gs pos="40000">
                        <a:srgbClr val="FEE5B7">
                          <a:alpha val="0"/>
                        </a:srgbClr>
                      </a:gs>
                      <a:gs pos="100000">
                        <a:srgbClr val="FBD070"/>
                      </a:gs>
                    </a:gsLst>
                    <a:lin ang="18600000" scaled="0"/>
                  </a:gradFill>
                  <a:ln w="6000" cap="flat">
                    <a:noFill/>
                    <a:bevel/>
                  </a:ln>
                </p:spPr>
                <p:txBody>
                  <a:bodyPr/>
                  <a:lstStyle/>
                  <a:p>
                    <a:endParaRPr lang="fr-FR"/>
                  </a:p>
                </p:txBody>
              </p:sp>
              <p:sp>
                <p:nvSpPr>
                  <p:cNvPr id="111" name="Forme libre 110"/>
                  <p:cNvSpPr/>
                  <p:nvPr/>
                </p:nvSpPr>
                <p:spPr>
                  <a:xfrm>
                    <a:off x="3218032" y="259464"/>
                    <a:ext cx="1040361" cy="772494"/>
                  </a:xfrm>
                  <a:custGeom>
                    <a:avLst/>
                    <a:gdLst/>
                    <a:ahLst/>
                    <a:cxnLst/>
                    <a:rect l="0" t="0" r="0" b="0"/>
                    <a:pathLst>
                      <a:path w="1040361" h="772494">
                        <a:moveTo>
                          <a:pt x="0" y="708418"/>
                        </a:moveTo>
                        <a:cubicBezTo>
                          <a:pt x="0" y="708418"/>
                          <a:pt x="105325" y="534514"/>
                          <a:pt x="214463" y="418760"/>
                        </a:cubicBezTo>
                        <a:cubicBezTo>
                          <a:pt x="352437" y="272419"/>
                          <a:pt x="670379" y="66156"/>
                          <a:pt x="670379" y="65938"/>
                        </a:cubicBezTo>
                        <a:lnTo>
                          <a:pt x="1040361" y="0"/>
                        </a:lnTo>
                        <a:lnTo>
                          <a:pt x="1029957" y="430788"/>
                        </a:lnTo>
                        <a:cubicBezTo>
                          <a:pt x="1026831" y="432649"/>
                          <a:pt x="818353" y="282442"/>
                          <a:pt x="102483" y="747525"/>
                        </a:cubicBezTo>
                        <a:cubicBezTo>
                          <a:pt x="21769" y="799964"/>
                          <a:pt x="0" y="753254"/>
                          <a:pt x="0" y="753254"/>
                        </a:cubicBezTo>
                        <a:lnTo>
                          <a:pt x="0" y="708418"/>
                        </a:lnTo>
                        <a:close/>
                      </a:path>
                    </a:pathLst>
                  </a:custGeom>
                  <a:gradFill>
                    <a:gsLst>
                      <a:gs pos="0">
                        <a:srgbClr val="FEDFA5">
                          <a:alpha val="0"/>
                        </a:srgbClr>
                      </a:gs>
                      <a:gs pos="100000">
                        <a:srgbClr val="ECC46A"/>
                      </a:gs>
                    </a:gsLst>
                    <a:lin ang="16200000" scaled="0"/>
                  </a:gradFill>
                  <a:ln w="6000" cap="flat">
                    <a:noFill/>
                    <a:bevel/>
                  </a:ln>
                </p:spPr>
                <p:txBody>
                  <a:bodyPr/>
                  <a:lstStyle/>
                  <a:p>
                    <a:endParaRPr lang="fr-FR"/>
                  </a:p>
                </p:txBody>
              </p:sp>
              <p:sp>
                <p:nvSpPr>
                  <p:cNvPr id="112" name="Forme libre 111"/>
                  <p:cNvSpPr/>
                  <p:nvPr/>
                </p:nvSpPr>
                <p:spPr>
                  <a:xfrm>
                    <a:off x="2935441" y="394565"/>
                    <a:ext cx="1336147" cy="660538"/>
                  </a:xfrm>
                  <a:custGeom>
                    <a:avLst/>
                    <a:gdLst/>
                    <a:ahLst/>
                    <a:cxnLst/>
                    <a:rect l="0" t="0" r="0" b="0"/>
                    <a:pathLst>
                      <a:path w="1336147" h="660538">
                        <a:moveTo>
                          <a:pt x="0" y="660538"/>
                        </a:moveTo>
                        <a:cubicBezTo>
                          <a:pt x="0" y="660538"/>
                          <a:pt x="37592" y="571812"/>
                          <a:pt x="579032" y="309485"/>
                        </a:cubicBezTo>
                        <a:cubicBezTo>
                          <a:pt x="1120472" y="47158"/>
                          <a:pt x="1325584" y="0"/>
                          <a:pt x="1325584" y="0"/>
                        </a:cubicBezTo>
                        <a:lnTo>
                          <a:pt x="1336147" y="316043"/>
                        </a:lnTo>
                        <a:cubicBezTo>
                          <a:pt x="1336147" y="316043"/>
                          <a:pt x="735067" y="470623"/>
                          <a:pt x="553470" y="534333"/>
                        </a:cubicBezTo>
                        <a:cubicBezTo>
                          <a:pt x="371871" y="598044"/>
                          <a:pt x="150588" y="660538"/>
                          <a:pt x="150588" y="660538"/>
                        </a:cubicBezTo>
                        <a:lnTo>
                          <a:pt x="0" y="660538"/>
                        </a:lnTo>
                        <a:close/>
                      </a:path>
                    </a:pathLst>
                  </a:custGeom>
                  <a:gradFill>
                    <a:gsLst>
                      <a:gs pos="60000">
                        <a:srgbClr val="FEE5B7">
                          <a:alpha val="0"/>
                        </a:srgbClr>
                      </a:gs>
                      <a:gs pos="100000">
                        <a:srgbClr val="FBD070"/>
                      </a:gs>
                    </a:gsLst>
                    <a:lin ang="4200000" scaled="0"/>
                  </a:gradFill>
                  <a:ln w="6000" cap="flat">
                    <a:noFill/>
                    <a:bevel/>
                  </a:ln>
                </p:spPr>
                <p:txBody>
                  <a:bodyPr/>
                  <a:lstStyle/>
                  <a:p>
                    <a:endParaRPr lang="fr-FR"/>
                  </a:p>
                </p:txBody>
              </p:sp>
              <p:sp>
                <p:nvSpPr>
                  <p:cNvPr id="113" name="Forme libre 112"/>
                  <p:cNvSpPr/>
                  <p:nvPr/>
                </p:nvSpPr>
                <p:spPr>
                  <a:xfrm>
                    <a:off x="3364539" y="275844"/>
                    <a:ext cx="880339" cy="795658"/>
                  </a:xfrm>
                  <a:custGeom>
                    <a:avLst/>
                    <a:gdLst/>
                    <a:ahLst/>
                    <a:cxnLst/>
                    <a:rect l="0" t="0" r="0" b="0"/>
                    <a:pathLst>
                      <a:path w="880339" h="795658">
                        <a:moveTo>
                          <a:pt x="786632" y="15366"/>
                        </a:moveTo>
                        <a:cubicBezTo>
                          <a:pt x="786632" y="15366"/>
                          <a:pt x="358346" y="322682"/>
                          <a:pt x="202606" y="518597"/>
                        </a:cubicBezTo>
                        <a:cubicBezTo>
                          <a:pt x="46866" y="714512"/>
                          <a:pt x="0" y="795658"/>
                          <a:pt x="0" y="795658"/>
                        </a:cubicBezTo>
                        <a:lnTo>
                          <a:pt x="475151" y="779876"/>
                        </a:lnTo>
                        <a:cubicBezTo>
                          <a:pt x="475151" y="779876"/>
                          <a:pt x="572490" y="422560"/>
                          <a:pt x="704868" y="238170"/>
                        </a:cubicBezTo>
                        <a:cubicBezTo>
                          <a:pt x="837247" y="53780"/>
                          <a:pt x="880339" y="0"/>
                          <a:pt x="880339" y="0"/>
                        </a:cubicBezTo>
                        <a:lnTo>
                          <a:pt x="786632" y="15366"/>
                        </a:lnTo>
                        <a:close/>
                      </a:path>
                    </a:pathLst>
                  </a:custGeom>
                  <a:gradFill>
                    <a:gsLst>
                      <a:gs pos="40000">
                        <a:srgbClr val="FEE5B7">
                          <a:alpha val="0"/>
                        </a:srgbClr>
                      </a:gs>
                      <a:gs pos="100000">
                        <a:srgbClr val="FBD070"/>
                      </a:gs>
                    </a:gsLst>
                    <a:lin ang="12600000" scaled="0"/>
                  </a:gradFill>
                  <a:ln w="6000" cap="flat">
                    <a:noFill/>
                    <a:bevel/>
                  </a:ln>
                </p:spPr>
                <p:txBody>
                  <a:bodyPr/>
                  <a:lstStyle/>
                  <a:p>
                    <a:endParaRPr lang="fr-FR"/>
                  </a:p>
                </p:txBody>
              </p:sp>
              <p:sp>
                <p:nvSpPr>
                  <p:cNvPr id="114" name="Forme libre 113"/>
                  <p:cNvSpPr/>
                  <p:nvPr/>
                </p:nvSpPr>
                <p:spPr>
                  <a:xfrm>
                    <a:off x="3075635" y="263015"/>
                    <a:ext cx="1180530" cy="822771"/>
                  </a:xfrm>
                  <a:custGeom>
                    <a:avLst/>
                    <a:gdLst/>
                    <a:ahLst/>
                    <a:cxnLst/>
                    <a:rect l="0" t="0" r="0" b="0"/>
                    <a:pathLst>
                      <a:path w="1180530" h="822771">
                        <a:moveTo>
                          <a:pt x="102101" y="187388"/>
                        </a:moveTo>
                        <a:cubicBezTo>
                          <a:pt x="77976" y="190584"/>
                          <a:pt x="57426" y="186954"/>
                          <a:pt x="53714" y="223704"/>
                        </a:cubicBezTo>
                        <a:cubicBezTo>
                          <a:pt x="50648" y="254063"/>
                          <a:pt x="16678" y="653620"/>
                          <a:pt x="0" y="786144"/>
                        </a:cubicBezTo>
                        <a:cubicBezTo>
                          <a:pt x="0" y="789988"/>
                          <a:pt x="-2352" y="816938"/>
                          <a:pt x="56133" y="821697"/>
                        </a:cubicBezTo>
                        <a:cubicBezTo>
                          <a:pt x="202340" y="828291"/>
                          <a:pt x="1149910" y="785382"/>
                          <a:pt x="1149910" y="785382"/>
                        </a:cubicBezTo>
                        <a:lnTo>
                          <a:pt x="1180530" y="0"/>
                        </a:lnTo>
                        <a:lnTo>
                          <a:pt x="102101" y="187388"/>
                        </a:lnTo>
                        <a:close/>
                      </a:path>
                    </a:pathLst>
                  </a:custGeom>
                  <a:solidFill>
                    <a:srgbClr val="FED372">
                      <a:alpha val="15000"/>
                    </a:srgbClr>
                  </a:solidFill>
                  <a:ln w="6000" cap="flat">
                    <a:noFill/>
                    <a:bevel/>
                  </a:ln>
                </p:spPr>
                <p:txBody>
                  <a:bodyPr/>
                  <a:lstStyle/>
                  <a:p>
                    <a:endParaRPr lang="fr-FR"/>
                  </a:p>
                </p:txBody>
              </p:sp>
            </p:grpSp>
            <p:grpSp>
              <p:nvGrpSpPr>
                <p:cNvPr id="93" name="Groupe 92"/>
                <p:cNvGrpSpPr/>
                <p:nvPr/>
              </p:nvGrpSpPr>
              <p:grpSpPr>
                <a:xfrm>
                  <a:off x="2533824" y="1492200"/>
                  <a:ext cx="1201656" cy="162587"/>
                  <a:chOff x="2533824" y="1492200"/>
                  <a:chExt cx="1201656" cy="162587"/>
                </a:xfrm>
              </p:grpSpPr>
              <p:sp>
                <p:nvSpPr>
                  <p:cNvPr id="94" name="Forme libre 93"/>
                  <p:cNvSpPr/>
                  <p:nvPr/>
                </p:nvSpPr>
                <p:spPr>
                  <a:xfrm>
                    <a:off x="3419476" y="1538047"/>
                    <a:ext cx="299379" cy="50165"/>
                  </a:xfrm>
                  <a:custGeom>
                    <a:avLst/>
                    <a:gdLst/>
                    <a:ahLst/>
                    <a:cxnLst/>
                    <a:rect l="0" t="0" r="0" b="0"/>
                    <a:pathLst>
                      <a:path w="299379" h="50165">
                        <a:moveTo>
                          <a:pt x="299379" y="50165"/>
                        </a:moveTo>
                        <a:lnTo>
                          <a:pt x="0" y="34448"/>
                        </a:lnTo>
                        <a:lnTo>
                          <a:pt x="229531" y="3445"/>
                        </a:lnTo>
                        <a:lnTo>
                          <a:pt x="288849" y="0"/>
                        </a:lnTo>
                        <a:lnTo>
                          <a:pt x="299379" y="50165"/>
                        </a:lnTo>
                        <a:close/>
                      </a:path>
                    </a:pathLst>
                  </a:custGeom>
                  <a:solidFill>
                    <a:srgbClr val="AFAFAF"/>
                  </a:solidFill>
                  <a:ln w="6000" cap="flat">
                    <a:noFill/>
                    <a:bevel/>
                  </a:ln>
                </p:spPr>
                <p:txBody>
                  <a:bodyPr/>
                  <a:lstStyle/>
                  <a:p>
                    <a:endParaRPr lang="fr-FR"/>
                  </a:p>
                </p:txBody>
              </p:sp>
              <p:sp>
                <p:nvSpPr>
                  <p:cNvPr id="95" name="Forme libre 94"/>
                  <p:cNvSpPr/>
                  <p:nvPr/>
                </p:nvSpPr>
                <p:spPr>
                  <a:xfrm>
                    <a:off x="2533824" y="1504614"/>
                    <a:ext cx="1201656" cy="150173"/>
                  </a:xfrm>
                  <a:custGeom>
                    <a:avLst/>
                    <a:gdLst/>
                    <a:ahLst/>
                    <a:cxnLst/>
                    <a:rect l="0" t="0" r="0" b="0"/>
                    <a:pathLst>
                      <a:path w="1201656" h="150173">
                        <a:moveTo>
                          <a:pt x="287181" y="0"/>
                        </a:moveTo>
                        <a:cubicBezTo>
                          <a:pt x="275362" y="0"/>
                          <a:pt x="13265" y="71208"/>
                          <a:pt x="13265" y="71208"/>
                        </a:cubicBezTo>
                        <a:cubicBezTo>
                          <a:pt x="13265" y="71208"/>
                          <a:pt x="-16179" y="95537"/>
                          <a:pt x="11760" y="97690"/>
                        </a:cubicBezTo>
                        <a:cubicBezTo>
                          <a:pt x="39698" y="99843"/>
                          <a:pt x="915814" y="149635"/>
                          <a:pt x="915814" y="149635"/>
                        </a:cubicBezTo>
                        <a:cubicBezTo>
                          <a:pt x="915814" y="149635"/>
                          <a:pt x="938381" y="152864"/>
                          <a:pt x="958800" y="139946"/>
                        </a:cubicBezTo>
                        <a:cubicBezTo>
                          <a:pt x="973970" y="130348"/>
                          <a:pt x="1101629" y="68196"/>
                          <a:pt x="1159344" y="39460"/>
                        </a:cubicBezTo>
                        <a:cubicBezTo>
                          <a:pt x="1167038" y="35629"/>
                          <a:pt x="1165791" y="86827"/>
                          <a:pt x="1185134" y="83598"/>
                        </a:cubicBezTo>
                        <a:cubicBezTo>
                          <a:pt x="1204480" y="80368"/>
                          <a:pt x="1211870" y="21635"/>
                          <a:pt x="1178686" y="13625"/>
                        </a:cubicBezTo>
                        <a:cubicBezTo>
                          <a:pt x="1160847" y="9318"/>
                          <a:pt x="1111307" y="28040"/>
                          <a:pt x="1033617" y="26543"/>
                        </a:cubicBezTo>
                        <a:cubicBezTo>
                          <a:pt x="768768" y="21441"/>
                          <a:pt x="287181" y="-1538"/>
                          <a:pt x="287181" y="0"/>
                        </a:cubicBezTo>
                        <a:close/>
                      </a:path>
                    </a:pathLst>
                  </a:custGeom>
                  <a:solidFill>
                    <a:srgbClr val="C2C2C2"/>
                  </a:solidFill>
                  <a:ln w="6000" cap="flat">
                    <a:noFill/>
                    <a:bevel/>
                  </a:ln>
                </p:spPr>
                <p:txBody>
                  <a:bodyPr/>
                  <a:lstStyle/>
                  <a:p>
                    <a:endParaRPr lang="fr-FR"/>
                  </a:p>
                </p:txBody>
              </p:sp>
              <p:sp>
                <p:nvSpPr>
                  <p:cNvPr id="96" name="Forme libre 95"/>
                  <p:cNvSpPr/>
                  <p:nvPr/>
                </p:nvSpPr>
                <p:spPr>
                  <a:xfrm>
                    <a:off x="2535939" y="1492200"/>
                    <a:ext cx="1176470" cy="150375"/>
                  </a:xfrm>
                  <a:custGeom>
                    <a:avLst/>
                    <a:gdLst/>
                    <a:ahLst/>
                    <a:cxnLst/>
                    <a:rect l="0" t="0" r="0" b="0"/>
                    <a:pathLst>
                      <a:path w="1176470" h="150375">
                        <a:moveTo>
                          <a:pt x="284563" y="202"/>
                        </a:moveTo>
                        <a:cubicBezTo>
                          <a:pt x="272743" y="202"/>
                          <a:pt x="12123" y="81253"/>
                          <a:pt x="12123" y="81253"/>
                        </a:cubicBezTo>
                        <a:cubicBezTo>
                          <a:pt x="12123" y="81253"/>
                          <a:pt x="-15815" y="98477"/>
                          <a:pt x="12123" y="100630"/>
                        </a:cubicBezTo>
                        <a:cubicBezTo>
                          <a:pt x="40062" y="102783"/>
                          <a:pt x="913196" y="149836"/>
                          <a:pt x="913196" y="149836"/>
                        </a:cubicBezTo>
                        <a:cubicBezTo>
                          <a:pt x="913196" y="149836"/>
                          <a:pt x="935763" y="153067"/>
                          <a:pt x="956181" y="140148"/>
                        </a:cubicBezTo>
                        <a:cubicBezTo>
                          <a:pt x="976597" y="127230"/>
                          <a:pt x="1176470" y="28191"/>
                          <a:pt x="1176470" y="28191"/>
                        </a:cubicBezTo>
                        <a:cubicBezTo>
                          <a:pt x="1176470" y="28191"/>
                          <a:pt x="1176470" y="24961"/>
                          <a:pt x="1152829" y="24961"/>
                        </a:cubicBezTo>
                        <a:cubicBezTo>
                          <a:pt x="1128114" y="24961"/>
                          <a:pt x="284563" y="-1951"/>
                          <a:pt x="284563" y="202"/>
                        </a:cubicBezTo>
                        <a:close/>
                      </a:path>
                    </a:pathLst>
                  </a:custGeom>
                  <a:gradFill>
                    <a:gsLst>
                      <a:gs pos="0">
                        <a:srgbClr val="F1F1F1"/>
                      </a:gs>
                      <a:gs pos="90000">
                        <a:srgbClr val="E1E1E1"/>
                      </a:gs>
                    </a:gsLst>
                    <a:lin ang="13200000" scaled="0"/>
                  </a:gradFill>
                  <a:ln w="6000" cap="flat">
                    <a:noFill/>
                    <a:bevel/>
                  </a:ln>
                </p:spPr>
                <p:txBody>
                  <a:bodyPr/>
                  <a:lstStyle/>
                  <a:p>
                    <a:endParaRPr lang="fr-FR"/>
                  </a:p>
                </p:txBody>
              </p:sp>
              <p:sp>
                <p:nvSpPr>
                  <p:cNvPr id="97" name="Forme libre 96"/>
                  <p:cNvSpPr/>
                  <p:nvPr/>
                </p:nvSpPr>
                <p:spPr>
                  <a:xfrm>
                    <a:off x="2676307" y="1507434"/>
                    <a:ext cx="894395" cy="113722"/>
                  </a:xfrm>
                  <a:custGeom>
                    <a:avLst/>
                    <a:gdLst/>
                    <a:ahLst/>
                    <a:cxnLst/>
                    <a:rect l="0" t="0" r="0" b="0"/>
                    <a:pathLst>
                      <a:path w="894395" h="113722">
                        <a:moveTo>
                          <a:pt x="105777" y="27889"/>
                        </a:moveTo>
                        <a:lnTo>
                          <a:pt x="136921" y="30172"/>
                        </a:lnTo>
                        <a:lnTo>
                          <a:pt x="160180" y="20098"/>
                        </a:lnTo>
                        <a:lnTo>
                          <a:pt x="129554" y="18079"/>
                        </a:lnTo>
                        <a:lnTo>
                          <a:pt x="105777" y="27889"/>
                        </a:lnTo>
                        <a:close/>
                      </a:path>
                      <a:path w="894395" h="113722">
                        <a:moveTo>
                          <a:pt x="758474" y="76984"/>
                        </a:moveTo>
                        <a:lnTo>
                          <a:pt x="778697" y="64651"/>
                        </a:lnTo>
                        <a:lnTo>
                          <a:pt x="822922" y="66946"/>
                        </a:lnTo>
                        <a:lnTo>
                          <a:pt x="802629" y="78607"/>
                        </a:lnTo>
                        <a:lnTo>
                          <a:pt x="758474" y="76984"/>
                        </a:lnTo>
                        <a:close/>
                      </a:path>
                      <a:path w="894395" h="113722">
                        <a:moveTo>
                          <a:pt x="539272" y="100242"/>
                        </a:moveTo>
                        <a:lnTo>
                          <a:pt x="562567" y="86483"/>
                        </a:lnTo>
                        <a:lnTo>
                          <a:pt x="607334" y="88624"/>
                        </a:lnTo>
                        <a:lnTo>
                          <a:pt x="586798" y="103414"/>
                        </a:lnTo>
                        <a:lnTo>
                          <a:pt x="539272" y="100242"/>
                        </a:lnTo>
                        <a:close/>
                      </a:path>
                      <a:path w="894395" h="113722">
                        <a:moveTo>
                          <a:pt x="375865" y="29460"/>
                        </a:moveTo>
                        <a:lnTo>
                          <a:pt x="409156" y="30869"/>
                        </a:lnTo>
                        <a:lnTo>
                          <a:pt x="390253" y="42347"/>
                        </a:lnTo>
                        <a:lnTo>
                          <a:pt x="357161" y="40953"/>
                        </a:lnTo>
                        <a:lnTo>
                          <a:pt x="375865" y="29460"/>
                        </a:lnTo>
                        <a:close/>
                      </a:path>
                      <a:path w="894395" h="113722">
                        <a:moveTo>
                          <a:pt x="430029" y="44198"/>
                        </a:moveTo>
                        <a:lnTo>
                          <a:pt x="449953" y="33040"/>
                        </a:lnTo>
                        <a:lnTo>
                          <a:pt x="413531" y="31533"/>
                        </a:lnTo>
                        <a:lnTo>
                          <a:pt x="394803" y="42797"/>
                        </a:lnTo>
                        <a:lnTo>
                          <a:pt x="430029" y="44198"/>
                        </a:lnTo>
                        <a:close/>
                      </a:path>
                      <a:path w="894395" h="113722">
                        <a:moveTo>
                          <a:pt x="435961" y="44270"/>
                        </a:moveTo>
                        <a:lnTo>
                          <a:pt x="454690" y="33007"/>
                        </a:lnTo>
                        <a:lnTo>
                          <a:pt x="492801" y="34801"/>
                        </a:lnTo>
                        <a:lnTo>
                          <a:pt x="472222" y="46491"/>
                        </a:lnTo>
                        <a:lnTo>
                          <a:pt x="435961" y="44270"/>
                        </a:lnTo>
                        <a:close/>
                      </a:path>
                      <a:path w="894395" h="113722">
                        <a:moveTo>
                          <a:pt x="193835" y="18763"/>
                        </a:moveTo>
                        <a:lnTo>
                          <a:pt x="212454" y="11006"/>
                        </a:lnTo>
                        <a:lnTo>
                          <a:pt x="239844" y="11710"/>
                        </a:lnTo>
                        <a:lnTo>
                          <a:pt x="220169" y="20130"/>
                        </a:lnTo>
                        <a:lnTo>
                          <a:pt x="193835" y="18763"/>
                        </a:lnTo>
                        <a:close/>
                      </a:path>
                      <a:path w="894395" h="113722">
                        <a:moveTo>
                          <a:pt x="270177" y="10649"/>
                        </a:moveTo>
                        <a:lnTo>
                          <a:pt x="288760" y="2407"/>
                        </a:lnTo>
                        <a:lnTo>
                          <a:pt x="316271" y="3091"/>
                        </a:lnTo>
                        <a:lnTo>
                          <a:pt x="297021" y="12348"/>
                        </a:lnTo>
                        <a:lnTo>
                          <a:pt x="270177" y="10649"/>
                        </a:lnTo>
                        <a:close/>
                      </a:path>
                      <a:path w="894395" h="113722">
                        <a:moveTo>
                          <a:pt x="386516" y="5773"/>
                        </a:moveTo>
                        <a:lnTo>
                          <a:pt x="355943" y="4610"/>
                        </a:lnTo>
                        <a:lnTo>
                          <a:pt x="336901" y="13626"/>
                        </a:lnTo>
                        <a:lnTo>
                          <a:pt x="368390" y="14692"/>
                        </a:lnTo>
                        <a:lnTo>
                          <a:pt x="386516" y="5773"/>
                        </a:lnTo>
                        <a:close/>
                      </a:path>
                      <a:path w="894395" h="113722">
                        <a:moveTo>
                          <a:pt x="233663" y="9518"/>
                        </a:moveTo>
                        <a:lnTo>
                          <a:pt x="254445" y="1044"/>
                        </a:lnTo>
                        <a:lnTo>
                          <a:pt x="283980" y="1863"/>
                        </a:lnTo>
                        <a:lnTo>
                          <a:pt x="265205" y="10911"/>
                        </a:lnTo>
                        <a:lnTo>
                          <a:pt x="233663" y="9518"/>
                        </a:lnTo>
                        <a:close/>
                      </a:path>
                      <a:path w="894395" h="113722">
                        <a:moveTo>
                          <a:pt x="202369" y="7837"/>
                        </a:moveTo>
                        <a:lnTo>
                          <a:pt x="221034" y="372"/>
                        </a:lnTo>
                        <a:lnTo>
                          <a:pt x="249444" y="1047"/>
                        </a:lnTo>
                        <a:lnTo>
                          <a:pt x="228937" y="9491"/>
                        </a:lnTo>
                        <a:lnTo>
                          <a:pt x="202369" y="7837"/>
                        </a:lnTo>
                        <a:close/>
                      </a:path>
                      <a:path w="894395" h="113722">
                        <a:moveTo>
                          <a:pt x="373287" y="14834"/>
                        </a:moveTo>
                        <a:lnTo>
                          <a:pt x="392790" y="5770"/>
                        </a:lnTo>
                        <a:lnTo>
                          <a:pt x="424279" y="6836"/>
                        </a:lnTo>
                        <a:lnTo>
                          <a:pt x="405052" y="16309"/>
                        </a:lnTo>
                        <a:lnTo>
                          <a:pt x="373287" y="14834"/>
                        </a:lnTo>
                        <a:close/>
                      </a:path>
                      <a:path w="894395" h="113722">
                        <a:moveTo>
                          <a:pt x="428530" y="7484"/>
                        </a:moveTo>
                        <a:lnTo>
                          <a:pt x="462091" y="8331"/>
                        </a:lnTo>
                        <a:lnTo>
                          <a:pt x="444036" y="17901"/>
                        </a:lnTo>
                        <a:lnTo>
                          <a:pt x="409949" y="16451"/>
                        </a:lnTo>
                        <a:lnTo>
                          <a:pt x="428530" y="7484"/>
                        </a:lnTo>
                        <a:close/>
                      </a:path>
                      <a:path w="894395" h="113722">
                        <a:moveTo>
                          <a:pt x="485799" y="19419"/>
                        </a:moveTo>
                        <a:lnTo>
                          <a:pt x="505464" y="9680"/>
                        </a:lnTo>
                        <a:lnTo>
                          <a:pt x="466344" y="8979"/>
                        </a:lnTo>
                        <a:lnTo>
                          <a:pt x="449620" y="17970"/>
                        </a:lnTo>
                        <a:lnTo>
                          <a:pt x="485799" y="19419"/>
                        </a:lnTo>
                        <a:close/>
                      </a:path>
                      <a:path w="894395" h="113722">
                        <a:moveTo>
                          <a:pt x="490465" y="19585"/>
                        </a:moveTo>
                        <a:lnTo>
                          <a:pt x="509256" y="10376"/>
                        </a:lnTo>
                        <a:lnTo>
                          <a:pt x="546331" y="11511"/>
                        </a:lnTo>
                        <a:lnTo>
                          <a:pt x="528277" y="21080"/>
                        </a:lnTo>
                        <a:lnTo>
                          <a:pt x="490465" y="19585"/>
                        </a:lnTo>
                        <a:close/>
                      </a:path>
                      <a:path w="894395" h="113722">
                        <a:moveTo>
                          <a:pt x="532507" y="21512"/>
                        </a:moveTo>
                        <a:lnTo>
                          <a:pt x="551250" y="11870"/>
                        </a:lnTo>
                        <a:lnTo>
                          <a:pt x="585731" y="12621"/>
                        </a:lnTo>
                        <a:lnTo>
                          <a:pt x="568224" y="23009"/>
                        </a:lnTo>
                        <a:lnTo>
                          <a:pt x="532507" y="21512"/>
                        </a:lnTo>
                        <a:close/>
                      </a:path>
                      <a:path w="894395" h="113722">
                        <a:moveTo>
                          <a:pt x="573099" y="22934"/>
                        </a:moveTo>
                        <a:lnTo>
                          <a:pt x="589983" y="13269"/>
                        </a:lnTo>
                        <a:lnTo>
                          <a:pt x="626554" y="14019"/>
                        </a:lnTo>
                        <a:lnTo>
                          <a:pt x="609047" y="24407"/>
                        </a:lnTo>
                        <a:lnTo>
                          <a:pt x="573099" y="22934"/>
                        </a:lnTo>
                        <a:close/>
                      </a:path>
                      <a:path w="894395" h="113722">
                        <a:moveTo>
                          <a:pt x="630575" y="14691"/>
                        </a:moveTo>
                        <a:lnTo>
                          <a:pt x="666730" y="15923"/>
                        </a:lnTo>
                        <a:lnTo>
                          <a:pt x="648104" y="25860"/>
                        </a:lnTo>
                        <a:lnTo>
                          <a:pt x="613253" y="24621"/>
                        </a:lnTo>
                        <a:lnTo>
                          <a:pt x="630575" y="14691"/>
                        </a:lnTo>
                        <a:close/>
                      </a:path>
                      <a:path w="894395" h="113722">
                        <a:moveTo>
                          <a:pt x="301477" y="12755"/>
                        </a:moveTo>
                        <a:lnTo>
                          <a:pt x="320522" y="3739"/>
                        </a:lnTo>
                        <a:lnTo>
                          <a:pt x="350588" y="4517"/>
                        </a:lnTo>
                        <a:lnTo>
                          <a:pt x="331108" y="13798"/>
                        </a:lnTo>
                        <a:lnTo>
                          <a:pt x="301477" y="12755"/>
                        </a:lnTo>
                        <a:close/>
                      </a:path>
                      <a:path w="894395" h="113722">
                        <a:moveTo>
                          <a:pt x="140778" y="77472"/>
                        </a:moveTo>
                        <a:lnTo>
                          <a:pt x="163052" y="64076"/>
                        </a:lnTo>
                        <a:lnTo>
                          <a:pt x="409980" y="77158"/>
                        </a:lnTo>
                        <a:lnTo>
                          <a:pt x="386924" y="92538"/>
                        </a:lnTo>
                        <a:lnTo>
                          <a:pt x="140778" y="77472"/>
                        </a:lnTo>
                        <a:close/>
                      </a:path>
                      <a:path w="894395" h="113722">
                        <a:moveTo>
                          <a:pt x="434787" y="95270"/>
                        </a:moveTo>
                        <a:lnTo>
                          <a:pt x="458805" y="80652"/>
                        </a:lnTo>
                        <a:lnTo>
                          <a:pt x="415078" y="78095"/>
                        </a:lnTo>
                        <a:lnTo>
                          <a:pt x="393829" y="92247"/>
                        </a:lnTo>
                        <a:lnTo>
                          <a:pt x="434787" y="95270"/>
                        </a:lnTo>
                        <a:close/>
                      </a:path>
                      <a:path w="894395" h="113722">
                        <a:moveTo>
                          <a:pt x="134099" y="77474"/>
                        </a:moveTo>
                        <a:lnTo>
                          <a:pt x="157066" y="63861"/>
                        </a:lnTo>
                        <a:lnTo>
                          <a:pt x="116399" y="62280"/>
                        </a:lnTo>
                        <a:lnTo>
                          <a:pt x="94005" y="75065"/>
                        </a:lnTo>
                        <a:lnTo>
                          <a:pt x="134099" y="77474"/>
                        </a:lnTo>
                        <a:close/>
                      </a:path>
                      <a:path w="894395" h="113722">
                        <a:moveTo>
                          <a:pt x="86455" y="74755"/>
                        </a:moveTo>
                        <a:lnTo>
                          <a:pt x="110960" y="61124"/>
                        </a:lnTo>
                        <a:lnTo>
                          <a:pt x="76671" y="60314"/>
                        </a:lnTo>
                        <a:lnTo>
                          <a:pt x="48667" y="72840"/>
                        </a:lnTo>
                        <a:lnTo>
                          <a:pt x="86455" y="74755"/>
                        </a:lnTo>
                        <a:close/>
                      </a:path>
                      <a:path w="894395" h="113722">
                        <a:moveTo>
                          <a:pt x="40335" y="72243"/>
                        </a:moveTo>
                        <a:lnTo>
                          <a:pt x="68339" y="59717"/>
                        </a:lnTo>
                        <a:lnTo>
                          <a:pt x="31246" y="53975"/>
                        </a:lnTo>
                        <a:lnTo>
                          <a:pt x="-1119" y="70204"/>
                        </a:lnTo>
                        <a:lnTo>
                          <a:pt x="40335" y="72243"/>
                        </a:lnTo>
                        <a:close/>
                      </a:path>
                      <a:path w="894395" h="113722">
                        <a:moveTo>
                          <a:pt x="40585" y="51238"/>
                        </a:moveTo>
                        <a:lnTo>
                          <a:pt x="108792" y="58108"/>
                        </a:lnTo>
                        <a:lnTo>
                          <a:pt x="126476" y="47010"/>
                        </a:lnTo>
                        <a:lnTo>
                          <a:pt x="64891" y="41346"/>
                        </a:lnTo>
                        <a:lnTo>
                          <a:pt x="40585" y="51238"/>
                        </a:lnTo>
                        <a:close/>
                      </a:path>
                      <a:path w="894395" h="113722">
                        <a:moveTo>
                          <a:pt x="73026" y="39717"/>
                        </a:moveTo>
                        <a:lnTo>
                          <a:pt x="116649" y="43469"/>
                        </a:lnTo>
                        <a:lnTo>
                          <a:pt x="138442" y="33050"/>
                        </a:lnTo>
                        <a:lnTo>
                          <a:pt x="99710" y="29057"/>
                        </a:lnTo>
                        <a:lnTo>
                          <a:pt x="73026" y="39717"/>
                        </a:lnTo>
                        <a:close/>
                      </a:path>
                      <a:path w="894395" h="113722">
                        <a:moveTo>
                          <a:pt x="134033" y="15735"/>
                        </a:moveTo>
                        <a:lnTo>
                          <a:pt x="153263" y="7854"/>
                        </a:lnTo>
                        <a:lnTo>
                          <a:pt x="179748" y="9074"/>
                        </a:lnTo>
                        <a:lnTo>
                          <a:pt x="160353" y="17351"/>
                        </a:lnTo>
                        <a:lnTo>
                          <a:pt x="134033" y="15735"/>
                        </a:lnTo>
                        <a:close/>
                      </a:path>
                      <a:path w="894395" h="113722">
                        <a:moveTo>
                          <a:pt x="200442" y="-477"/>
                        </a:moveTo>
                        <a:lnTo>
                          <a:pt x="173884" y="-1279"/>
                        </a:lnTo>
                        <a:lnTo>
                          <a:pt x="158553" y="5589"/>
                        </a:lnTo>
                        <a:lnTo>
                          <a:pt x="185194" y="7200"/>
                        </a:lnTo>
                        <a:lnTo>
                          <a:pt x="200442" y="-477"/>
                        </a:lnTo>
                        <a:close/>
                      </a:path>
                      <a:path w="894395" h="113722">
                        <a:moveTo>
                          <a:pt x="113333" y="58663"/>
                        </a:moveTo>
                        <a:lnTo>
                          <a:pt x="131226" y="47378"/>
                        </a:lnTo>
                        <a:lnTo>
                          <a:pt x="163085" y="49197"/>
                        </a:lnTo>
                        <a:lnTo>
                          <a:pt x="144509" y="60137"/>
                        </a:lnTo>
                        <a:lnTo>
                          <a:pt x="113333" y="58663"/>
                        </a:lnTo>
                        <a:close/>
                      </a:path>
                      <a:path w="894395" h="113722">
                        <a:moveTo>
                          <a:pt x="233452" y="52678"/>
                        </a:moveTo>
                        <a:lnTo>
                          <a:pt x="204976" y="51320"/>
                        </a:lnTo>
                        <a:lnTo>
                          <a:pt x="186126" y="62289"/>
                        </a:lnTo>
                        <a:lnTo>
                          <a:pt x="217208" y="63591"/>
                        </a:lnTo>
                        <a:lnTo>
                          <a:pt x="233452" y="52678"/>
                        </a:lnTo>
                        <a:close/>
                      </a:path>
                      <a:path w="894395" h="113722">
                        <a:moveTo>
                          <a:pt x="221744" y="63941"/>
                        </a:moveTo>
                        <a:lnTo>
                          <a:pt x="238511" y="53234"/>
                        </a:lnTo>
                        <a:lnTo>
                          <a:pt x="270095" y="55081"/>
                        </a:lnTo>
                        <a:lnTo>
                          <a:pt x="254518" y="65450"/>
                        </a:lnTo>
                        <a:lnTo>
                          <a:pt x="221744" y="63941"/>
                        </a:lnTo>
                        <a:close/>
                      </a:path>
                      <a:path w="894395" h="113722">
                        <a:moveTo>
                          <a:pt x="275155" y="55637"/>
                        </a:moveTo>
                        <a:lnTo>
                          <a:pt x="307849" y="56528"/>
                        </a:lnTo>
                        <a:lnTo>
                          <a:pt x="292135" y="67551"/>
                        </a:lnTo>
                        <a:lnTo>
                          <a:pt x="258527" y="66130"/>
                        </a:lnTo>
                        <a:lnTo>
                          <a:pt x="275155" y="55637"/>
                        </a:lnTo>
                        <a:close/>
                      </a:path>
                      <a:path w="894395" h="113722">
                        <a:moveTo>
                          <a:pt x="332591" y="69906"/>
                        </a:moveTo>
                        <a:lnTo>
                          <a:pt x="349665" y="58463"/>
                        </a:lnTo>
                        <a:lnTo>
                          <a:pt x="314390" y="57216"/>
                        </a:lnTo>
                        <a:lnTo>
                          <a:pt x="296978" y="68144"/>
                        </a:lnTo>
                        <a:lnTo>
                          <a:pt x="332591" y="69906"/>
                        </a:lnTo>
                        <a:close/>
                      </a:path>
                      <a:path w="894395" h="113722">
                        <a:moveTo>
                          <a:pt x="338296" y="70682"/>
                        </a:moveTo>
                        <a:lnTo>
                          <a:pt x="355092" y="59269"/>
                        </a:lnTo>
                        <a:lnTo>
                          <a:pt x="394043" y="60679"/>
                        </a:lnTo>
                        <a:lnTo>
                          <a:pt x="375576" y="72268"/>
                        </a:lnTo>
                        <a:lnTo>
                          <a:pt x="338296" y="70682"/>
                        </a:lnTo>
                        <a:close/>
                      </a:path>
                      <a:path w="894395" h="113722">
                        <a:moveTo>
                          <a:pt x="380947" y="72530"/>
                        </a:moveTo>
                        <a:lnTo>
                          <a:pt x="398885" y="61271"/>
                        </a:lnTo>
                        <a:lnTo>
                          <a:pt x="436750" y="63071"/>
                        </a:lnTo>
                        <a:lnTo>
                          <a:pt x="418340" y="75206"/>
                        </a:lnTo>
                        <a:lnTo>
                          <a:pt x="380947" y="72530"/>
                        </a:lnTo>
                        <a:close/>
                      </a:path>
                      <a:path w="894395" h="113722">
                        <a:moveTo>
                          <a:pt x="440104" y="95574"/>
                        </a:moveTo>
                        <a:lnTo>
                          <a:pt x="464994" y="80864"/>
                        </a:lnTo>
                        <a:lnTo>
                          <a:pt x="509283" y="83108"/>
                        </a:lnTo>
                        <a:lnTo>
                          <a:pt x="487010" y="97542"/>
                        </a:lnTo>
                        <a:lnTo>
                          <a:pt x="440104" y="95574"/>
                        </a:lnTo>
                        <a:close/>
                      </a:path>
                      <a:path w="894395" h="113722">
                        <a:moveTo>
                          <a:pt x="513729" y="83504"/>
                        </a:moveTo>
                        <a:lnTo>
                          <a:pt x="556995" y="85988"/>
                        </a:lnTo>
                        <a:lnTo>
                          <a:pt x="533470" y="100370"/>
                        </a:lnTo>
                        <a:lnTo>
                          <a:pt x="491454" y="97938"/>
                        </a:lnTo>
                        <a:lnTo>
                          <a:pt x="513729" y="83504"/>
                        </a:lnTo>
                        <a:close/>
                      </a:path>
                      <a:path w="894395" h="113722">
                        <a:moveTo>
                          <a:pt x="624612" y="105927"/>
                        </a:moveTo>
                        <a:lnTo>
                          <a:pt x="646531" y="90270"/>
                        </a:lnTo>
                        <a:lnTo>
                          <a:pt x="612911" y="89120"/>
                        </a:lnTo>
                        <a:lnTo>
                          <a:pt x="592008" y="103948"/>
                        </a:lnTo>
                        <a:lnTo>
                          <a:pt x="624612" y="105927"/>
                        </a:lnTo>
                        <a:close/>
                      </a:path>
                      <a:path w="894395" h="113722">
                        <a:moveTo>
                          <a:pt x="659803" y="107994"/>
                        </a:moveTo>
                        <a:lnTo>
                          <a:pt x="684343" y="92782"/>
                        </a:lnTo>
                        <a:lnTo>
                          <a:pt x="651012" y="90880"/>
                        </a:lnTo>
                        <a:lnTo>
                          <a:pt x="629420" y="106142"/>
                        </a:lnTo>
                        <a:lnTo>
                          <a:pt x="659803" y="107994"/>
                        </a:lnTo>
                        <a:close/>
                      </a:path>
                      <a:path w="894395" h="113722">
                        <a:moveTo>
                          <a:pt x="689553" y="93316"/>
                        </a:moveTo>
                        <a:lnTo>
                          <a:pt x="722044" y="94225"/>
                        </a:lnTo>
                        <a:lnTo>
                          <a:pt x="697216" y="110188"/>
                        </a:lnTo>
                        <a:lnTo>
                          <a:pt x="665659" y="108364"/>
                        </a:lnTo>
                        <a:lnTo>
                          <a:pt x="689553" y="93316"/>
                        </a:lnTo>
                        <a:close/>
                      </a:path>
                      <a:path w="894395" h="113722">
                        <a:moveTo>
                          <a:pt x="654050" y="87299"/>
                        </a:moveTo>
                        <a:lnTo>
                          <a:pt x="688254" y="89140"/>
                        </a:lnTo>
                        <a:lnTo>
                          <a:pt x="709852" y="76662"/>
                        </a:lnTo>
                        <a:lnTo>
                          <a:pt x="674273" y="74965"/>
                        </a:lnTo>
                        <a:lnTo>
                          <a:pt x="654050" y="87299"/>
                        </a:lnTo>
                        <a:close/>
                      </a:path>
                      <a:path w="894395" h="113722">
                        <a:moveTo>
                          <a:pt x="628563" y="73401"/>
                        </a:moveTo>
                        <a:lnTo>
                          <a:pt x="610676" y="85386"/>
                        </a:lnTo>
                        <a:lnTo>
                          <a:pt x="505704" y="79785"/>
                        </a:lnTo>
                        <a:lnTo>
                          <a:pt x="522445" y="67827"/>
                        </a:lnTo>
                        <a:lnTo>
                          <a:pt x="628563" y="73401"/>
                        </a:lnTo>
                        <a:close/>
                      </a:path>
                      <a:path w="894395" h="113722">
                        <a:moveTo>
                          <a:pt x="555262" y="65966"/>
                        </a:moveTo>
                        <a:lnTo>
                          <a:pt x="627707" y="70432"/>
                        </a:lnTo>
                        <a:lnTo>
                          <a:pt x="671572" y="42597"/>
                        </a:lnTo>
                        <a:lnTo>
                          <a:pt x="623366" y="40798"/>
                        </a:lnTo>
                        <a:lnTo>
                          <a:pt x="600682" y="55498"/>
                        </a:lnTo>
                        <a:lnTo>
                          <a:pt x="571883" y="54349"/>
                        </a:lnTo>
                        <a:lnTo>
                          <a:pt x="555262" y="65966"/>
                        </a:lnTo>
                        <a:close/>
                      </a:path>
                      <a:path w="894395" h="113722">
                        <a:moveTo>
                          <a:pt x="703515" y="110607"/>
                        </a:moveTo>
                        <a:lnTo>
                          <a:pt x="727291" y="95115"/>
                        </a:lnTo>
                        <a:lnTo>
                          <a:pt x="768205" y="97000"/>
                        </a:lnTo>
                        <a:lnTo>
                          <a:pt x="744794" y="112443"/>
                        </a:lnTo>
                        <a:lnTo>
                          <a:pt x="703515" y="110607"/>
                        </a:lnTo>
                        <a:close/>
                      </a:path>
                      <a:path w="894395" h="113722">
                        <a:moveTo>
                          <a:pt x="731254" y="92095"/>
                        </a:moveTo>
                        <a:lnTo>
                          <a:pt x="753881" y="79509"/>
                        </a:lnTo>
                        <a:lnTo>
                          <a:pt x="800049" y="81030"/>
                        </a:lnTo>
                        <a:lnTo>
                          <a:pt x="778453" y="93508"/>
                        </a:lnTo>
                        <a:lnTo>
                          <a:pt x="731254" y="92095"/>
                        </a:lnTo>
                        <a:close/>
                      </a:path>
                      <a:path w="894395" h="113722">
                        <a:moveTo>
                          <a:pt x="783293" y="62126"/>
                        </a:moveTo>
                        <a:lnTo>
                          <a:pt x="825076" y="64782"/>
                        </a:lnTo>
                        <a:lnTo>
                          <a:pt x="848363" y="53748"/>
                        </a:lnTo>
                        <a:lnTo>
                          <a:pt x="804890" y="49648"/>
                        </a:lnTo>
                        <a:lnTo>
                          <a:pt x="783293" y="62126"/>
                        </a:lnTo>
                        <a:close/>
                      </a:path>
                      <a:path w="894395" h="113722">
                        <a:moveTo>
                          <a:pt x="715891" y="74665"/>
                        </a:moveTo>
                        <a:lnTo>
                          <a:pt x="750852" y="77107"/>
                        </a:lnTo>
                        <a:lnTo>
                          <a:pt x="771691" y="64028"/>
                        </a:lnTo>
                        <a:lnTo>
                          <a:pt x="737488" y="62187"/>
                        </a:lnTo>
                        <a:lnTo>
                          <a:pt x="715891" y="74665"/>
                        </a:lnTo>
                        <a:close/>
                      </a:path>
                      <a:path w="894395" h="113722">
                        <a:moveTo>
                          <a:pt x="679554" y="72369"/>
                        </a:moveTo>
                        <a:lnTo>
                          <a:pt x="712317" y="73681"/>
                        </a:lnTo>
                        <a:lnTo>
                          <a:pt x="731924" y="62092"/>
                        </a:lnTo>
                        <a:lnTo>
                          <a:pt x="697789" y="60925"/>
                        </a:lnTo>
                        <a:lnTo>
                          <a:pt x="679554" y="72369"/>
                        </a:lnTo>
                        <a:close/>
                      </a:path>
                      <a:path w="894395" h="113722">
                        <a:moveTo>
                          <a:pt x="672548" y="71746"/>
                        </a:moveTo>
                        <a:lnTo>
                          <a:pt x="692156" y="60157"/>
                        </a:lnTo>
                        <a:lnTo>
                          <a:pt x="653831" y="58751"/>
                        </a:lnTo>
                        <a:lnTo>
                          <a:pt x="634222" y="70339"/>
                        </a:lnTo>
                        <a:lnTo>
                          <a:pt x="672548" y="71746"/>
                        </a:lnTo>
                        <a:close/>
                      </a:path>
                      <a:path w="894395" h="113722">
                        <a:moveTo>
                          <a:pt x="681110" y="40912"/>
                        </a:moveTo>
                        <a:lnTo>
                          <a:pt x="699435" y="30302"/>
                        </a:lnTo>
                        <a:lnTo>
                          <a:pt x="737814" y="32221"/>
                        </a:lnTo>
                        <a:lnTo>
                          <a:pt x="717994" y="41791"/>
                        </a:lnTo>
                        <a:lnTo>
                          <a:pt x="681110" y="40912"/>
                        </a:lnTo>
                        <a:close/>
                      </a:path>
                      <a:path w="894395" h="113722">
                        <a:moveTo>
                          <a:pt x="737206" y="59496"/>
                        </a:moveTo>
                        <a:lnTo>
                          <a:pt x="756812" y="47908"/>
                        </a:lnTo>
                        <a:lnTo>
                          <a:pt x="720477" y="45611"/>
                        </a:lnTo>
                        <a:lnTo>
                          <a:pt x="701628" y="57800"/>
                        </a:lnTo>
                        <a:lnTo>
                          <a:pt x="737206" y="59496"/>
                        </a:lnTo>
                        <a:close/>
                      </a:path>
                      <a:path w="894395" h="113722">
                        <a:moveTo>
                          <a:pt x="742769" y="59591"/>
                        </a:moveTo>
                        <a:lnTo>
                          <a:pt x="761619" y="47402"/>
                        </a:lnTo>
                        <a:lnTo>
                          <a:pt x="798569" y="48953"/>
                        </a:lnTo>
                        <a:lnTo>
                          <a:pt x="778347" y="61286"/>
                        </a:lnTo>
                        <a:lnTo>
                          <a:pt x="742769" y="59591"/>
                        </a:lnTo>
                        <a:close/>
                      </a:path>
                      <a:path w="894395" h="113722">
                        <a:moveTo>
                          <a:pt x="767585" y="44733"/>
                        </a:moveTo>
                        <a:lnTo>
                          <a:pt x="786576" y="33890"/>
                        </a:lnTo>
                        <a:lnTo>
                          <a:pt x="820711" y="35057"/>
                        </a:lnTo>
                        <a:lnTo>
                          <a:pt x="803849" y="46356"/>
                        </a:lnTo>
                        <a:lnTo>
                          <a:pt x="767585" y="44733"/>
                        </a:lnTo>
                        <a:close/>
                      </a:path>
                      <a:path w="894395" h="113722">
                        <a:moveTo>
                          <a:pt x="762021" y="44638"/>
                        </a:moveTo>
                        <a:lnTo>
                          <a:pt x="781630" y="33050"/>
                        </a:lnTo>
                        <a:lnTo>
                          <a:pt x="744062" y="32243"/>
                        </a:lnTo>
                        <a:lnTo>
                          <a:pt x="724241" y="41814"/>
                        </a:lnTo>
                        <a:lnTo>
                          <a:pt x="762021" y="44638"/>
                        </a:lnTo>
                        <a:close/>
                      </a:path>
                      <a:path w="894395" h="113722">
                        <a:moveTo>
                          <a:pt x="658283" y="54881"/>
                        </a:moveTo>
                        <a:lnTo>
                          <a:pt x="676519" y="43437"/>
                        </a:lnTo>
                        <a:lnTo>
                          <a:pt x="715599" y="45444"/>
                        </a:lnTo>
                        <a:lnTo>
                          <a:pt x="695922" y="56359"/>
                        </a:lnTo>
                        <a:lnTo>
                          <a:pt x="658283" y="54881"/>
                        </a:lnTo>
                        <a:close/>
                      </a:path>
                      <a:path w="894395" h="113722">
                        <a:moveTo>
                          <a:pt x="852695" y="48895"/>
                        </a:moveTo>
                        <a:lnTo>
                          <a:pt x="871547" y="36705"/>
                        </a:lnTo>
                        <a:lnTo>
                          <a:pt x="825659" y="35897"/>
                        </a:lnTo>
                        <a:lnTo>
                          <a:pt x="808040" y="46596"/>
                        </a:lnTo>
                        <a:lnTo>
                          <a:pt x="852695" y="48895"/>
                        </a:lnTo>
                        <a:close/>
                      </a:path>
                      <a:path w="894395" h="113722">
                        <a:moveTo>
                          <a:pt x="423960" y="75165"/>
                        </a:moveTo>
                        <a:lnTo>
                          <a:pt x="442149" y="63605"/>
                        </a:lnTo>
                        <a:lnTo>
                          <a:pt x="479431" y="65191"/>
                        </a:lnTo>
                        <a:lnTo>
                          <a:pt x="461828" y="76965"/>
                        </a:lnTo>
                        <a:lnTo>
                          <a:pt x="423960" y="75165"/>
                        </a:lnTo>
                        <a:close/>
                      </a:path>
                      <a:path w="894395" h="113722">
                        <a:moveTo>
                          <a:pt x="484550" y="65754"/>
                        </a:moveTo>
                        <a:lnTo>
                          <a:pt x="517354" y="67536"/>
                        </a:lnTo>
                        <a:lnTo>
                          <a:pt x="500834" y="78920"/>
                        </a:lnTo>
                        <a:lnTo>
                          <a:pt x="466392" y="77586"/>
                        </a:lnTo>
                        <a:lnTo>
                          <a:pt x="484550" y="65754"/>
                        </a:lnTo>
                        <a:close/>
                      </a:path>
                      <a:path w="894395" h="113722">
                        <a:moveTo>
                          <a:pt x="149019" y="60751"/>
                        </a:moveTo>
                        <a:lnTo>
                          <a:pt x="167566" y="49542"/>
                        </a:lnTo>
                        <a:lnTo>
                          <a:pt x="200191" y="50735"/>
                        </a:lnTo>
                        <a:lnTo>
                          <a:pt x="181399" y="62242"/>
                        </a:lnTo>
                        <a:lnTo>
                          <a:pt x="149019" y="60751"/>
                        </a:lnTo>
                        <a:close/>
                      </a:path>
                      <a:path w="894395" h="113722">
                        <a:moveTo>
                          <a:pt x="161485" y="46094"/>
                        </a:moveTo>
                        <a:lnTo>
                          <a:pt x="180149" y="35355"/>
                        </a:lnTo>
                        <a:lnTo>
                          <a:pt x="210408" y="36325"/>
                        </a:lnTo>
                        <a:lnTo>
                          <a:pt x="191069" y="47367"/>
                        </a:lnTo>
                        <a:lnTo>
                          <a:pt x="161485" y="46094"/>
                        </a:lnTo>
                        <a:close/>
                      </a:path>
                      <a:path w="894395" h="113722">
                        <a:moveTo>
                          <a:pt x="282400" y="39828"/>
                        </a:moveTo>
                        <a:lnTo>
                          <a:pt x="252325" y="38377"/>
                        </a:lnTo>
                        <a:lnTo>
                          <a:pt x="233010" y="49647"/>
                        </a:lnTo>
                        <a:lnTo>
                          <a:pt x="263991" y="50772"/>
                        </a:lnTo>
                        <a:lnTo>
                          <a:pt x="282400" y="39828"/>
                        </a:lnTo>
                        <a:close/>
                      </a:path>
                      <a:path w="894395" h="113722">
                        <a:moveTo>
                          <a:pt x="268515" y="51219"/>
                        </a:moveTo>
                        <a:lnTo>
                          <a:pt x="286664" y="40072"/>
                        </a:lnTo>
                        <a:lnTo>
                          <a:pt x="318676" y="42012"/>
                        </a:lnTo>
                        <a:lnTo>
                          <a:pt x="301926" y="52172"/>
                        </a:lnTo>
                        <a:lnTo>
                          <a:pt x="268515" y="51219"/>
                        </a:lnTo>
                        <a:close/>
                      </a:path>
                      <a:path w="894395" h="113722">
                        <a:moveTo>
                          <a:pt x="323199" y="42459"/>
                        </a:moveTo>
                        <a:lnTo>
                          <a:pt x="356559" y="43796"/>
                        </a:lnTo>
                        <a:lnTo>
                          <a:pt x="339543" y="54273"/>
                        </a:lnTo>
                        <a:lnTo>
                          <a:pt x="305933" y="52852"/>
                        </a:lnTo>
                        <a:lnTo>
                          <a:pt x="323199" y="42459"/>
                        </a:lnTo>
                        <a:close/>
                      </a:path>
                      <a:path w="894395" h="113722">
                        <a:moveTo>
                          <a:pt x="379997" y="56627"/>
                        </a:moveTo>
                        <a:lnTo>
                          <a:pt x="397496" y="45489"/>
                        </a:lnTo>
                        <a:lnTo>
                          <a:pt x="361547" y="44194"/>
                        </a:lnTo>
                        <a:lnTo>
                          <a:pt x="344383" y="54866"/>
                        </a:lnTo>
                        <a:lnTo>
                          <a:pt x="379997" y="56627"/>
                        </a:lnTo>
                        <a:close/>
                      </a:path>
                      <a:path w="894395" h="113722">
                        <a:moveTo>
                          <a:pt x="384594" y="57238"/>
                        </a:moveTo>
                        <a:lnTo>
                          <a:pt x="402499" y="45991"/>
                        </a:lnTo>
                        <a:lnTo>
                          <a:pt x="441535" y="47548"/>
                        </a:lnTo>
                        <a:lnTo>
                          <a:pt x="422986" y="59026"/>
                        </a:lnTo>
                        <a:lnTo>
                          <a:pt x="384594" y="57238"/>
                        </a:lnTo>
                        <a:close/>
                      </a:path>
                      <a:path w="894395" h="113722">
                        <a:moveTo>
                          <a:pt x="428353" y="59252"/>
                        </a:moveTo>
                        <a:lnTo>
                          <a:pt x="446289" y="48202"/>
                        </a:lnTo>
                        <a:lnTo>
                          <a:pt x="484944" y="50262"/>
                        </a:lnTo>
                        <a:lnTo>
                          <a:pt x="465750" y="61927"/>
                        </a:lnTo>
                        <a:lnTo>
                          <a:pt x="428353" y="59252"/>
                        </a:lnTo>
                        <a:close/>
                      </a:path>
                      <a:path w="894395" h="113722">
                        <a:moveTo>
                          <a:pt x="471367" y="61887"/>
                        </a:moveTo>
                        <a:lnTo>
                          <a:pt x="489911" y="50536"/>
                        </a:lnTo>
                        <a:lnTo>
                          <a:pt x="527560" y="52344"/>
                        </a:lnTo>
                        <a:lnTo>
                          <a:pt x="509234" y="63687"/>
                        </a:lnTo>
                        <a:lnTo>
                          <a:pt x="471367" y="61887"/>
                        </a:lnTo>
                        <a:close/>
                      </a:path>
                      <a:path w="894395" h="113722">
                        <a:moveTo>
                          <a:pt x="531959" y="52476"/>
                        </a:moveTo>
                        <a:lnTo>
                          <a:pt x="568060" y="54055"/>
                        </a:lnTo>
                        <a:lnTo>
                          <a:pt x="549722" y="65943"/>
                        </a:lnTo>
                        <a:lnTo>
                          <a:pt x="513799" y="64309"/>
                        </a:lnTo>
                        <a:lnTo>
                          <a:pt x="531959" y="52476"/>
                        </a:lnTo>
                        <a:close/>
                      </a:path>
                      <a:path w="894395" h="113722">
                        <a:moveTo>
                          <a:pt x="195616" y="48042"/>
                        </a:moveTo>
                        <a:lnTo>
                          <a:pt x="215654" y="36927"/>
                        </a:lnTo>
                        <a:lnTo>
                          <a:pt x="247568" y="37954"/>
                        </a:lnTo>
                        <a:lnTo>
                          <a:pt x="228253" y="49224"/>
                        </a:lnTo>
                        <a:lnTo>
                          <a:pt x="195616" y="48042"/>
                        </a:lnTo>
                        <a:close/>
                      </a:path>
                      <a:path w="894395" h="113722">
                        <a:moveTo>
                          <a:pt x="123321" y="43879"/>
                        </a:moveTo>
                        <a:lnTo>
                          <a:pt x="144387" y="33579"/>
                        </a:lnTo>
                        <a:lnTo>
                          <a:pt x="175602" y="34679"/>
                        </a:lnTo>
                        <a:lnTo>
                          <a:pt x="156728" y="45672"/>
                        </a:lnTo>
                        <a:lnTo>
                          <a:pt x="123321" y="43879"/>
                        </a:lnTo>
                        <a:close/>
                      </a:path>
                      <a:path w="894395" h="113722">
                        <a:moveTo>
                          <a:pt x="212808" y="34084"/>
                        </a:moveTo>
                        <a:lnTo>
                          <a:pt x="234187" y="23239"/>
                        </a:lnTo>
                        <a:lnTo>
                          <a:pt x="263245" y="24593"/>
                        </a:lnTo>
                        <a:lnTo>
                          <a:pt x="243507" y="35266"/>
                        </a:lnTo>
                        <a:lnTo>
                          <a:pt x="212808" y="34084"/>
                        </a:lnTo>
                        <a:close/>
                      </a:path>
                      <a:path w="894395" h="113722">
                        <a:moveTo>
                          <a:pt x="335668" y="28117"/>
                        </a:moveTo>
                        <a:lnTo>
                          <a:pt x="303304" y="26879"/>
                        </a:lnTo>
                        <a:lnTo>
                          <a:pt x="284271" y="37477"/>
                        </a:lnTo>
                        <a:lnTo>
                          <a:pt x="315931" y="38789"/>
                        </a:lnTo>
                        <a:lnTo>
                          <a:pt x="335668" y="28117"/>
                        </a:lnTo>
                        <a:close/>
                      </a:path>
                      <a:path w="894395" h="113722">
                        <a:moveTo>
                          <a:pt x="320269" y="39494"/>
                        </a:moveTo>
                        <a:lnTo>
                          <a:pt x="341156" y="28468"/>
                        </a:lnTo>
                        <a:lnTo>
                          <a:pt x="370892" y="29519"/>
                        </a:lnTo>
                        <a:lnTo>
                          <a:pt x="351908" y="40577"/>
                        </a:lnTo>
                        <a:lnTo>
                          <a:pt x="320269" y="39494"/>
                        </a:lnTo>
                        <a:close/>
                      </a:path>
                      <a:path w="894395" h="113722">
                        <a:moveTo>
                          <a:pt x="477475" y="46868"/>
                        </a:moveTo>
                        <a:lnTo>
                          <a:pt x="497609" y="35456"/>
                        </a:lnTo>
                        <a:lnTo>
                          <a:pt x="535117" y="36771"/>
                        </a:lnTo>
                        <a:lnTo>
                          <a:pt x="514601" y="48301"/>
                        </a:lnTo>
                        <a:lnTo>
                          <a:pt x="477475" y="46868"/>
                        </a:lnTo>
                        <a:close/>
                      </a:path>
                      <a:path w="894395" h="113722">
                        <a:moveTo>
                          <a:pt x="520574" y="48750"/>
                        </a:moveTo>
                        <a:lnTo>
                          <a:pt x="539730" y="37061"/>
                        </a:lnTo>
                        <a:lnTo>
                          <a:pt x="576311" y="38668"/>
                        </a:lnTo>
                        <a:lnTo>
                          <a:pt x="557656" y="49807"/>
                        </a:lnTo>
                        <a:lnTo>
                          <a:pt x="520574" y="48750"/>
                        </a:lnTo>
                        <a:close/>
                      </a:path>
                      <a:path w="894395" h="113722">
                        <a:moveTo>
                          <a:pt x="581171" y="38969"/>
                        </a:moveTo>
                        <a:lnTo>
                          <a:pt x="617359" y="40502"/>
                        </a:lnTo>
                        <a:lnTo>
                          <a:pt x="598492" y="52709"/>
                        </a:lnTo>
                        <a:lnTo>
                          <a:pt x="562069" y="51201"/>
                        </a:lnTo>
                        <a:lnTo>
                          <a:pt x="581171" y="38969"/>
                        </a:lnTo>
                        <a:close/>
                      </a:path>
                      <a:path w="894395" h="113722">
                        <a:moveTo>
                          <a:pt x="248760" y="35642"/>
                        </a:moveTo>
                        <a:lnTo>
                          <a:pt x="268242" y="24764"/>
                        </a:lnTo>
                        <a:lnTo>
                          <a:pt x="298988" y="26404"/>
                        </a:lnTo>
                        <a:lnTo>
                          <a:pt x="279201" y="36618"/>
                        </a:lnTo>
                        <a:lnTo>
                          <a:pt x="248760" y="35642"/>
                        </a:lnTo>
                        <a:close/>
                      </a:path>
                      <a:path w="894395" h="113722">
                        <a:moveTo>
                          <a:pt x="177816" y="32659"/>
                        </a:moveTo>
                        <a:lnTo>
                          <a:pt x="201305" y="21591"/>
                        </a:lnTo>
                        <a:lnTo>
                          <a:pt x="228909" y="22633"/>
                        </a:lnTo>
                        <a:lnTo>
                          <a:pt x="208232" y="33405"/>
                        </a:lnTo>
                        <a:lnTo>
                          <a:pt x="177816" y="32659"/>
                        </a:lnTo>
                        <a:close/>
                      </a:path>
                      <a:path w="894395" h="113722">
                        <a:moveTo>
                          <a:pt x="142075" y="30847"/>
                        </a:moveTo>
                        <a:lnTo>
                          <a:pt x="166145" y="20574"/>
                        </a:lnTo>
                        <a:lnTo>
                          <a:pt x="195515" y="21346"/>
                        </a:lnTo>
                        <a:lnTo>
                          <a:pt x="172982" y="31774"/>
                        </a:lnTo>
                        <a:lnTo>
                          <a:pt x="142075" y="30847"/>
                        </a:lnTo>
                        <a:close/>
                      </a:path>
                      <a:path w="894395" h="113722">
                        <a:moveTo>
                          <a:pt x="163294" y="17562"/>
                        </a:moveTo>
                        <a:lnTo>
                          <a:pt x="181913" y="9806"/>
                        </a:lnTo>
                        <a:lnTo>
                          <a:pt x="209304" y="10510"/>
                        </a:lnTo>
                        <a:lnTo>
                          <a:pt x="189630" y="18929"/>
                        </a:lnTo>
                        <a:lnTo>
                          <a:pt x="163294" y="17562"/>
                        </a:lnTo>
                        <a:close/>
                      </a:path>
                      <a:path w="894395" h="113722">
                        <a:moveTo>
                          <a:pt x="696513" y="26772"/>
                        </a:moveTo>
                        <a:lnTo>
                          <a:pt x="716179" y="17033"/>
                        </a:lnTo>
                        <a:lnTo>
                          <a:pt x="677055" y="16333"/>
                        </a:lnTo>
                        <a:lnTo>
                          <a:pt x="660335" y="25323"/>
                        </a:lnTo>
                        <a:lnTo>
                          <a:pt x="696513" y="26772"/>
                        </a:lnTo>
                        <a:close/>
                      </a:path>
                      <a:path w="894395" h="113722">
                        <a:moveTo>
                          <a:pt x="705670" y="27761"/>
                        </a:moveTo>
                        <a:lnTo>
                          <a:pt x="724461" y="18552"/>
                        </a:lnTo>
                        <a:lnTo>
                          <a:pt x="761536" y="19687"/>
                        </a:lnTo>
                        <a:lnTo>
                          <a:pt x="743482" y="29257"/>
                        </a:lnTo>
                        <a:lnTo>
                          <a:pt x="705670" y="27761"/>
                        </a:lnTo>
                        <a:close/>
                      </a:path>
                      <a:path w="894395" h="113722">
                        <a:moveTo>
                          <a:pt x="747711" y="29688"/>
                        </a:moveTo>
                        <a:lnTo>
                          <a:pt x="766455" y="20046"/>
                        </a:lnTo>
                        <a:lnTo>
                          <a:pt x="800934" y="20798"/>
                        </a:lnTo>
                        <a:lnTo>
                          <a:pt x="783430" y="31185"/>
                        </a:lnTo>
                        <a:lnTo>
                          <a:pt x="747711" y="29688"/>
                        </a:lnTo>
                        <a:close/>
                      </a:path>
                      <a:path w="894395" h="113722">
                        <a:moveTo>
                          <a:pt x="791786" y="30963"/>
                        </a:moveTo>
                        <a:lnTo>
                          <a:pt x="808191" y="20742"/>
                        </a:lnTo>
                        <a:lnTo>
                          <a:pt x="849676" y="20267"/>
                        </a:lnTo>
                        <a:lnTo>
                          <a:pt x="829601" y="32619"/>
                        </a:lnTo>
                        <a:lnTo>
                          <a:pt x="791786" y="30963"/>
                        </a:lnTo>
                        <a:close/>
                      </a:path>
                      <a:path w="894395" h="113722">
                        <a:moveTo>
                          <a:pt x="857130" y="20963"/>
                        </a:moveTo>
                        <a:lnTo>
                          <a:pt x="893276" y="22197"/>
                        </a:lnTo>
                        <a:lnTo>
                          <a:pt x="874660" y="32132"/>
                        </a:lnTo>
                        <a:lnTo>
                          <a:pt x="839812" y="30893"/>
                        </a:lnTo>
                        <a:lnTo>
                          <a:pt x="857130" y="20963"/>
                        </a:lnTo>
                        <a:close/>
                      </a:path>
                      <a:path w="894395" h="113722">
                        <a:moveTo>
                          <a:pt x="295123" y="23174"/>
                        </a:moveTo>
                        <a:lnTo>
                          <a:pt x="313797" y="14730"/>
                        </a:lnTo>
                        <a:lnTo>
                          <a:pt x="341477" y="15506"/>
                        </a:lnTo>
                        <a:lnTo>
                          <a:pt x="322131" y="24993"/>
                        </a:lnTo>
                        <a:lnTo>
                          <a:pt x="295123" y="23174"/>
                        </a:lnTo>
                        <a:close/>
                      </a:path>
                      <a:path w="894395" h="113722">
                        <a:moveTo>
                          <a:pt x="412156" y="18449"/>
                        </a:moveTo>
                        <a:lnTo>
                          <a:pt x="381395" y="17173"/>
                        </a:lnTo>
                        <a:lnTo>
                          <a:pt x="362259" y="26413"/>
                        </a:lnTo>
                        <a:lnTo>
                          <a:pt x="393945" y="27592"/>
                        </a:lnTo>
                        <a:lnTo>
                          <a:pt x="412156" y="18449"/>
                        </a:lnTo>
                        <a:close/>
                      </a:path>
                      <a:path w="894395" h="113722">
                        <a:moveTo>
                          <a:pt x="398870" y="27751"/>
                        </a:moveTo>
                        <a:lnTo>
                          <a:pt x="418469" y="18462"/>
                        </a:lnTo>
                        <a:lnTo>
                          <a:pt x="450155" y="19642"/>
                        </a:lnTo>
                        <a:lnTo>
                          <a:pt x="430834" y="29352"/>
                        </a:lnTo>
                        <a:lnTo>
                          <a:pt x="398870" y="27751"/>
                        </a:lnTo>
                        <a:close/>
                      </a:path>
                      <a:path w="894395" h="113722">
                        <a:moveTo>
                          <a:pt x="454434" y="20320"/>
                        </a:moveTo>
                        <a:lnTo>
                          <a:pt x="488198" y="21280"/>
                        </a:lnTo>
                        <a:lnTo>
                          <a:pt x="470057" y="31092"/>
                        </a:lnTo>
                        <a:lnTo>
                          <a:pt x="435758" y="29511"/>
                        </a:lnTo>
                        <a:lnTo>
                          <a:pt x="454434" y="20320"/>
                        </a:lnTo>
                        <a:close/>
                      </a:path>
                      <a:path w="894395" h="113722">
                        <a:moveTo>
                          <a:pt x="512079" y="32764"/>
                        </a:moveTo>
                        <a:lnTo>
                          <a:pt x="531838" y="22781"/>
                        </a:lnTo>
                        <a:lnTo>
                          <a:pt x="492477" y="21959"/>
                        </a:lnTo>
                        <a:lnTo>
                          <a:pt x="475678" y="31178"/>
                        </a:lnTo>
                        <a:lnTo>
                          <a:pt x="512079" y="32764"/>
                        </a:lnTo>
                        <a:close/>
                      </a:path>
                      <a:path w="894395" h="113722">
                        <a:moveTo>
                          <a:pt x="516775" y="32947"/>
                        </a:moveTo>
                        <a:lnTo>
                          <a:pt x="535658" y="23508"/>
                        </a:lnTo>
                        <a:lnTo>
                          <a:pt x="572961" y="24773"/>
                        </a:lnTo>
                        <a:lnTo>
                          <a:pt x="554818" y="34586"/>
                        </a:lnTo>
                        <a:lnTo>
                          <a:pt x="516775" y="32947"/>
                        </a:lnTo>
                        <a:close/>
                      </a:path>
                      <a:path w="894395" h="113722">
                        <a:moveTo>
                          <a:pt x="559075" y="35040"/>
                        </a:moveTo>
                        <a:lnTo>
                          <a:pt x="577910" y="25155"/>
                        </a:lnTo>
                        <a:lnTo>
                          <a:pt x="612600" y="26018"/>
                        </a:lnTo>
                        <a:lnTo>
                          <a:pt x="595015" y="36675"/>
                        </a:lnTo>
                        <a:lnTo>
                          <a:pt x="559075" y="35040"/>
                        </a:lnTo>
                        <a:close/>
                      </a:path>
                      <a:path w="894395" h="113722">
                        <a:moveTo>
                          <a:pt x="599921" y="36610"/>
                        </a:moveTo>
                        <a:lnTo>
                          <a:pt x="616879" y="26696"/>
                        </a:lnTo>
                        <a:lnTo>
                          <a:pt x="653675" y="27564"/>
                        </a:lnTo>
                        <a:lnTo>
                          <a:pt x="636092" y="38221"/>
                        </a:lnTo>
                        <a:lnTo>
                          <a:pt x="599921" y="36610"/>
                        </a:lnTo>
                        <a:close/>
                      </a:path>
                      <a:path w="894395" h="113722">
                        <a:moveTo>
                          <a:pt x="657723" y="28266"/>
                        </a:moveTo>
                        <a:lnTo>
                          <a:pt x="694102" y="29629"/>
                        </a:lnTo>
                        <a:lnTo>
                          <a:pt x="675388" y="39819"/>
                        </a:lnTo>
                        <a:lnTo>
                          <a:pt x="640323" y="38452"/>
                        </a:lnTo>
                        <a:lnTo>
                          <a:pt x="657723" y="28266"/>
                        </a:lnTo>
                        <a:close/>
                      </a:path>
                      <a:path w="894395" h="113722">
                        <a:moveTo>
                          <a:pt x="326620" y="25424"/>
                        </a:moveTo>
                        <a:lnTo>
                          <a:pt x="345756" y="16184"/>
                        </a:lnTo>
                        <a:lnTo>
                          <a:pt x="376008" y="17063"/>
                        </a:lnTo>
                        <a:lnTo>
                          <a:pt x="356432" y="26575"/>
                        </a:lnTo>
                        <a:lnTo>
                          <a:pt x="326620" y="25424"/>
                        </a:lnTo>
                        <a:close/>
                      </a:path>
                      <a:path w="894395" h="113722">
                        <a:moveTo>
                          <a:pt x="258383" y="21914"/>
                        </a:moveTo>
                        <a:lnTo>
                          <a:pt x="279272" y="13237"/>
                        </a:lnTo>
                        <a:lnTo>
                          <a:pt x="308988" y="14156"/>
                        </a:lnTo>
                        <a:lnTo>
                          <a:pt x="290120" y="23430"/>
                        </a:lnTo>
                        <a:lnTo>
                          <a:pt x="258383" y="21914"/>
                        </a:lnTo>
                        <a:close/>
                      </a:path>
                      <a:path w="894395" h="113722">
                        <a:moveTo>
                          <a:pt x="226895" y="20101"/>
                        </a:moveTo>
                        <a:lnTo>
                          <a:pt x="245654" y="12459"/>
                        </a:lnTo>
                        <a:lnTo>
                          <a:pt x="274238" y="13228"/>
                        </a:lnTo>
                        <a:lnTo>
                          <a:pt x="253630" y="21875"/>
                        </a:lnTo>
                        <a:lnTo>
                          <a:pt x="226895" y="20101"/>
                        </a:lnTo>
                        <a:close/>
                      </a:path>
                    </a:pathLst>
                  </a:custGeom>
                  <a:solidFill>
                    <a:srgbClr val="C2C2C2"/>
                  </a:solidFill>
                  <a:ln w="6000" cap="flat">
                    <a:noFill/>
                    <a:bevel/>
                  </a:ln>
                </p:spPr>
                <p:txBody>
                  <a:bodyPr/>
                  <a:lstStyle/>
                  <a:p>
                    <a:endParaRPr lang="fr-FR"/>
                  </a:p>
                </p:txBody>
              </p:sp>
            </p:grpSp>
          </p:grpSp>
          <p:grpSp>
            <p:nvGrpSpPr>
              <p:cNvPr id="84" name="Groupe 83"/>
              <p:cNvGrpSpPr/>
              <p:nvPr/>
            </p:nvGrpSpPr>
            <p:grpSpPr>
              <a:xfrm>
                <a:off x="3882942" y="1110948"/>
                <a:ext cx="193758" cy="213027"/>
                <a:chOff x="3882942" y="1110948"/>
                <a:chExt cx="193758" cy="213027"/>
              </a:xfrm>
            </p:grpSpPr>
            <p:sp>
              <p:nvSpPr>
                <p:cNvPr id="88" name="Forme libre 87"/>
                <p:cNvSpPr/>
                <p:nvPr/>
              </p:nvSpPr>
              <p:spPr>
                <a:xfrm>
                  <a:off x="3888269" y="1110948"/>
                  <a:ext cx="174673" cy="174673"/>
                </a:xfrm>
                <a:custGeom>
                  <a:avLst/>
                  <a:gdLst/>
                  <a:ahLst/>
                  <a:cxnLst/>
                  <a:rect l="0" t="0" r="0" b="0"/>
                  <a:pathLst>
                    <a:path w="174673" h="174673">
                      <a:moveTo>
                        <a:pt x="0" y="87336"/>
                      </a:moveTo>
                      <a:cubicBezTo>
                        <a:pt x="0" y="39102"/>
                        <a:pt x="39102" y="0"/>
                        <a:pt x="87336" y="0"/>
                      </a:cubicBezTo>
                      <a:cubicBezTo>
                        <a:pt x="135571" y="0"/>
                        <a:pt x="174673" y="39102"/>
                        <a:pt x="174673" y="87336"/>
                      </a:cubicBezTo>
                      <a:cubicBezTo>
                        <a:pt x="174673" y="135571"/>
                        <a:pt x="135571" y="174673"/>
                        <a:pt x="87336" y="174673"/>
                      </a:cubicBezTo>
                      <a:cubicBezTo>
                        <a:pt x="39102" y="174673"/>
                        <a:pt x="0" y="135571"/>
                        <a:pt x="0" y="87336"/>
                      </a:cubicBezTo>
                      <a:close/>
                    </a:path>
                  </a:pathLst>
                </a:custGeom>
                <a:solidFill>
                  <a:srgbClr val="9B9B9B">
                    <a:alpha val="55000"/>
                  </a:srgbClr>
                </a:solidFill>
                <a:ln w="6000" cap="flat">
                  <a:noFill/>
                  <a:bevel/>
                </a:ln>
              </p:spPr>
              <p:txBody>
                <a:bodyPr/>
                <a:lstStyle/>
                <a:p>
                  <a:endParaRPr lang="fr-FR"/>
                </a:p>
              </p:txBody>
            </p:sp>
            <p:sp>
              <p:nvSpPr>
                <p:cNvPr id="89" name="Forme libre 88"/>
                <p:cNvSpPr/>
                <p:nvPr/>
              </p:nvSpPr>
              <p:spPr>
                <a:xfrm>
                  <a:off x="3894612" y="1117291"/>
                  <a:ext cx="161987" cy="161988"/>
                </a:xfrm>
                <a:custGeom>
                  <a:avLst/>
                  <a:gdLst/>
                  <a:ahLst/>
                  <a:cxnLst/>
                  <a:rect l="0" t="0" r="0" b="0"/>
                  <a:pathLst>
                    <a:path w="161987" h="161988">
                      <a:moveTo>
                        <a:pt x="0" y="80994"/>
                      </a:moveTo>
                      <a:cubicBezTo>
                        <a:pt x="0" y="36262"/>
                        <a:pt x="36262" y="0"/>
                        <a:pt x="80994" y="0"/>
                      </a:cubicBezTo>
                      <a:cubicBezTo>
                        <a:pt x="125725" y="0"/>
                        <a:pt x="161987" y="36262"/>
                        <a:pt x="161987" y="80994"/>
                      </a:cubicBezTo>
                      <a:cubicBezTo>
                        <a:pt x="161987" y="125725"/>
                        <a:pt x="125725" y="161988"/>
                        <a:pt x="80994" y="161988"/>
                      </a:cubicBezTo>
                      <a:cubicBezTo>
                        <a:pt x="36262" y="161988"/>
                        <a:pt x="0" y="125725"/>
                        <a:pt x="0" y="80994"/>
                      </a:cubicBezTo>
                      <a:close/>
                    </a:path>
                  </a:pathLst>
                </a:custGeom>
                <a:solidFill>
                  <a:srgbClr val="9B9B9B">
                    <a:alpha val="55000"/>
                  </a:srgbClr>
                </a:solidFill>
                <a:ln w="6000" cap="flat">
                  <a:noFill/>
                  <a:bevel/>
                </a:ln>
              </p:spPr>
              <p:txBody>
                <a:bodyPr/>
                <a:lstStyle/>
                <a:p>
                  <a:endParaRPr lang="fr-FR"/>
                </a:p>
              </p:txBody>
            </p:sp>
            <p:sp>
              <p:nvSpPr>
                <p:cNvPr id="90" name="Forme libre 89"/>
                <p:cNvSpPr/>
                <p:nvPr/>
              </p:nvSpPr>
              <p:spPr>
                <a:xfrm>
                  <a:off x="3882942" y="1110948"/>
                  <a:ext cx="180000" cy="180000"/>
                </a:xfrm>
                <a:custGeom>
                  <a:avLst/>
                  <a:gdLst/>
                  <a:ahLst/>
                  <a:cxnLst/>
                  <a:rect l="0" t="0" r="0" b="0"/>
                  <a:pathLst>
                    <a:path w="180000" h="180000">
                      <a:moveTo>
                        <a:pt x="0" y="90000"/>
                      </a:moveTo>
                      <a:cubicBezTo>
                        <a:pt x="0" y="40294"/>
                        <a:pt x="40294" y="0"/>
                        <a:pt x="90000" y="0"/>
                      </a:cubicBezTo>
                      <a:cubicBezTo>
                        <a:pt x="139706" y="0"/>
                        <a:pt x="180000" y="40294"/>
                        <a:pt x="180000" y="90000"/>
                      </a:cubicBezTo>
                      <a:cubicBezTo>
                        <a:pt x="180000" y="139706"/>
                        <a:pt x="139706" y="180000"/>
                        <a:pt x="90000" y="180000"/>
                      </a:cubicBezTo>
                      <a:cubicBezTo>
                        <a:pt x="40294" y="180000"/>
                        <a:pt x="0" y="139706"/>
                        <a:pt x="0" y="90000"/>
                      </a:cubicBezTo>
                      <a:close/>
                    </a:path>
                  </a:pathLst>
                </a:custGeom>
                <a:solidFill>
                  <a:srgbClr val="9B9B9B">
                    <a:alpha val="55000"/>
                  </a:srgbClr>
                </a:solidFill>
                <a:ln w="6000" cap="flat">
                  <a:noFill/>
                  <a:bevel/>
                </a:ln>
              </p:spPr>
              <p:txBody>
                <a:bodyPr/>
                <a:lstStyle/>
                <a:p>
                  <a:endParaRPr lang="fr-FR"/>
                </a:p>
              </p:txBody>
            </p:sp>
            <p:sp>
              <p:nvSpPr>
                <p:cNvPr id="91" name="Forme libre 90"/>
                <p:cNvSpPr/>
                <p:nvPr/>
              </p:nvSpPr>
              <p:spPr>
                <a:xfrm>
                  <a:off x="3913271" y="1136160"/>
                  <a:ext cx="163429" cy="187815"/>
                </a:xfrm>
                <a:custGeom>
                  <a:avLst/>
                  <a:gdLst/>
                  <a:ahLst/>
                  <a:cxnLst/>
                  <a:rect l="0" t="0" r="0" b="0"/>
                  <a:pathLst>
                    <a:path w="123572" h="123572">
                      <a:moveTo>
                        <a:pt x="0" y="61786"/>
                      </a:moveTo>
                      <a:cubicBezTo>
                        <a:pt x="0" y="27663"/>
                        <a:pt x="27662" y="0"/>
                        <a:pt x="61786" y="0"/>
                      </a:cubicBezTo>
                      <a:cubicBezTo>
                        <a:pt x="95910" y="0"/>
                        <a:pt x="123572" y="27663"/>
                        <a:pt x="123572" y="61786"/>
                      </a:cubicBezTo>
                      <a:cubicBezTo>
                        <a:pt x="123572" y="95910"/>
                        <a:pt x="95910" y="123572"/>
                        <a:pt x="61786" y="123572"/>
                      </a:cubicBezTo>
                      <a:cubicBezTo>
                        <a:pt x="27662" y="123572"/>
                        <a:pt x="0" y="95910"/>
                        <a:pt x="0" y="61786"/>
                      </a:cubicBezTo>
                      <a:close/>
                    </a:path>
                  </a:pathLst>
                </a:custGeom>
                <a:solidFill>
                  <a:srgbClr val="9B9B9B">
                    <a:alpha val="55000"/>
                  </a:srgbClr>
                </a:solidFill>
                <a:ln w="6000" cap="flat">
                  <a:noFill/>
                  <a:bevel/>
                </a:ln>
              </p:spPr>
              <p:txBody>
                <a:bodyPr/>
                <a:lstStyle/>
                <a:p>
                  <a:endParaRPr lang="fr-FR"/>
                </a:p>
              </p:txBody>
            </p:sp>
          </p:grpSp>
          <p:sp>
            <p:nvSpPr>
              <p:cNvPr id="85" name="Forme libre 84"/>
              <p:cNvSpPr/>
              <p:nvPr/>
            </p:nvSpPr>
            <p:spPr>
              <a:xfrm>
                <a:off x="4369082" y="1397737"/>
                <a:ext cx="56201" cy="56201"/>
              </a:xfrm>
              <a:custGeom>
                <a:avLst/>
                <a:gdLst/>
                <a:ahLst/>
                <a:cxnLst/>
                <a:rect l="0" t="0" r="0" b="0"/>
                <a:pathLst>
                  <a:path w="56201" h="56201">
                    <a:moveTo>
                      <a:pt x="0" y="28101"/>
                    </a:moveTo>
                    <a:cubicBezTo>
                      <a:pt x="0" y="12581"/>
                      <a:pt x="12581" y="0"/>
                      <a:pt x="28101" y="0"/>
                    </a:cubicBezTo>
                    <a:cubicBezTo>
                      <a:pt x="43620" y="0"/>
                      <a:pt x="56201" y="12581"/>
                      <a:pt x="56201" y="28101"/>
                    </a:cubicBezTo>
                    <a:cubicBezTo>
                      <a:pt x="56201" y="43620"/>
                      <a:pt x="43620" y="56201"/>
                      <a:pt x="28101" y="56201"/>
                    </a:cubicBezTo>
                    <a:cubicBezTo>
                      <a:pt x="12581" y="56201"/>
                      <a:pt x="0" y="43620"/>
                      <a:pt x="0" y="2810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6" name="Forme libre 85"/>
              <p:cNvSpPr/>
              <p:nvPr/>
            </p:nvSpPr>
            <p:spPr>
              <a:xfrm>
                <a:off x="4282474" y="1042680"/>
                <a:ext cx="56201" cy="56201"/>
              </a:xfrm>
              <a:custGeom>
                <a:avLst/>
                <a:gdLst/>
                <a:ahLst/>
                <a:cxnLst/>
                <a:rect l="0" t="0" r="0" b="0"/>
                <a:pathLst>
                  <a:path w="56201" h="56201">
                    <a:moveTo>
                      <a:pt x="0" y="28101"/>
                    </a:moveTo>
                    <a:cubicBezTo>
                      <a:pt x="0" y="12581"/>
                      <a:pt x="12581" y="0"/>
                      <a:pt x="28101" y="0"/>
                    </a:cubicBezTo>
                    <a:cubicBezTo>
                      <a:pt x="43620" y="0"/>
                      <a:pt x="56201" y="12581"/>
                      <a:pt x="56201" y="28101"/>
                    </a:cubicBezTo>
                    <a:cubicBezTo>
                      <a:pt x="56201" y="43620"/>
                      <a:pt x="43620" y="56201"/>
                      <a:pt x="28101" y="56201"/>
                    </a:cubicBezTo>
                    <a:cubicBezTo>
                      <a:pt x="12581" y="56201"/>
                      <a:pt x="0" y="43620"/>
                      <a:pt x="0" y="2810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7" name="Forme libre 86"/>
              <p:cNvSpPr/>
              <p:nvPr/>
            </p:nvSpPr>
            <p:spPr>
              <a:xfrm>
                <a:off x="571402" y="915849"/>
                <a:ext cx="81905" cy="81905"/>
              </a:xfrm>
              <a:custGeom>
                <a:avLst/>
                <a:gdLst/>
                <a:ahLst/>
                <a:cxnLst/>
                <a:rect l="0" t="0" r="0" b="0"/>
                <a:pathLst>
                  <a:path w="81905" h="81905">
                    <a:moveTo>
                      <a:pt x="0" y="40952"/>
                    </a:moveTo>
                    <a:cubicBezTo>
                      <a:pt x="0" y="18335"/>
                      <a:pt x="18335" y="0"/>
                      <a:pt x="40952" y="0"/>
                    </a:cubicBezTo>
                    <a:cubicBezTo>
                      <a:pt x="63570" y="0"/>
                      <a:pt x="81905" y="18335"/>
                      <a:pt x="81905" y="40952"/>
                    </a:cubicBezTo>
                    <a:cubicBezTo>
                      <a:pt x="81905" y="63570"/>
                      <a:pt x="63570" y="81905"/>
                      <a:pt x="40952" y="81905"/>
                    </a:cubicBezTo>
                    <a:cubicBezTo>
                      <a:pt x="18335" y="81905"/>
                      <a:pt x="0" y="63570"/>
                      <a:pt x="0" y="40952"/>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grpSp>
        <p:grpSp>
          <p:nvGrpSpPr>
            <p:cNvPr id="9" name="Service clients"/>
            <p:cNvGrpSpPr/>
            <p:nvPr/>
          </p:nvGrpSpPr>
          <p:grpSpPr>
            <a:xfrm>
              <a:off x="3258404" y="462930"/>
              <a:ext cx="444484" cy="595666"/>
              <a:chOff x="3258404" y="462930"/>
              <a:chExt cx="444484" cy="595666"/>
            </a:xfrm>
          </p:grpSpPr>
          <p:sp>
            <p:nvSpPr>
              <p:cNvPr id="11" name="Forme libre 10"/>
              <p:cNvSpPr/>
              <p:nvPr/>
            </p:nvSpPr>
            <p:spPr>
              <a:xfrm>
                <a:off x="3525681" y="672354"/>
                <a:ext cx="60071" cy="85170"/>
              </a:xfrm>
              <a:custGeom>
                <a:avLst/>
                <a:gdLst/>
                <a:ahLst/>
                <a:cxnLst/>
                <a:rect l="0" t="0" r="0" b="0"/>
                <a:pathLst>
                  <a:path w="60071" h="85170">
                    <a:moveTo>
                      <a:pt x="0" y="85170"/>
                    </a:moveTo>
                    <a:cubicBezTo>
                      <a:pt x="0" y="85170"/>
                      <a:pt x="6290" y="83129"/>
                      <a:pt x="13608" y="84763"/>
                    </a:cubicBezTo>
                    <a:cubicBezTo>
                      <a:pt x="19021" y="85972"/>
                      <a:pt x="22218" y="75307"/>
                      <a:pt x="31051" y="78720"/>
                    </a:cubicBezTo>
                    <a:cubicBezTo>
                      <a:pt x="38870" y="81742"/>
                      <a:pt x="36104" y="64593"/>
                      <a:pt x="40674" y="66634"/>
                    </a:cubicBezTo>
                    <a:cubicBezTo>
                      <a:pt x="45243" y="68674"/>
                      <a:pt x="49889" y="61321"/>
                      <a:pt x="48874" y="56219"/>
                    </a:cubicBezTo>
                    <a:cubicBezTo>
                      <a:pt x="47858" y="51118"/>
                      <a:pt x="47892" y="51405"/>
                      <a:pt x="52289" y="43670"/>
                    </a:cubicBezTo>
                    <a:cubicBezTo>
                      <a:pt x="56066" y="37025"/>
                      <a:pt x="56405" y="28856"/>
                      <a:pt x="58718" y="26145"/>
                    </a:cubicBezTo>
                    <a:cubicBezTo>
                      <a:pt x="62326" y="21915"/>
                      <a:pt x="57515" y="16597"/>
                      <a:pt x="57515" y="13454"/>
                    </a:cubicBezTo>
                    <a:cubicBezTo>
                      <a:pt x="57515" y="10036"/>
                      <a:pt x="58637" y="10095"/>
                      <a:pt x="55590" y="4994"/>
                    </a:cubicBezTo>
                    <a:cubicBezTo>
                      <a:pt x="52544" y="-107"/>
                      <a:pt x="19287" y="0"/>
                      <a:pt x="19287" y="0"/>
                    </a:cubicBezTo>
                    <a:cubicBezTo>
                      <a:pt x="19287" y="0"/>
                      <a:pt x="4463" y="31369"/>
                      <a:pt x="4987" y="32390"/>
                    </a:cubicBezTo>
                    <a:cubicBezTo>
                      <a:pt x="5479" y="33410"/>
                      <a:pt x="0" y="85170"/>
                      <a:pt x="0" y="85170"/>
                    </a:cubicBezTo>
                    <a:close/>
                  </a:path>
                </a:pathLst>
              </a:custGeom>
              <a:solidFill>
                <a:srgbClr val="783C00"/>
              </a:solidFill>
              <a:ln w="6000" cap="flat">
                <a:noFill/>
                <a:bevel/>
              </a:ln>
            </p:spPr>
            <p:txBody>
              <a:bodyPr/>
              <a:lstStyle/>
              <a:p>
                <a:endParaRPr lang="fr-FR"/>
              </a:p>
            </p:txBody>
          </p:sp>
          <p:sp>
            <p:nvSpPr>
              <p:cNvPr id="12" name="Forme libre 11"/>
              <p:cNvSpPr/>
              <p:nvPr/>
            </p:nvSpPr>
            <p:spPr>
              <a:xfrm>
                <a:off x="3521056" y="788164"/>
                <a:ext cx="22856" cy="25759"/>
              </a:xfrm>
              <a:custGeom>
                <a:avLst/>
                <a:gdLst/>
                <a:ahLst/>
                <a:cxnLst/>
                <a:rect l="0" t="0" r="0" b="0"/>
                <a:pathLst>
                  <a:path w="22856" h="25759">
                    <a:moveTo>
                      <a:pt x="0" y="781"/>
                    </a:moveTo>
                    <a:cubicBezTo>
                      <a:pt x="0" y="2795"/>
                      <a:pt x="13621" y="25759"/>
                      <a:pt x="13621" y="25759"/>
                    </a:cubicBezTo>
                    <a:lnTo>
                      <a:pt x="22856" y="15284"/>
                    </a:lnTo>
                    <a:lnTo>
                      <a:pt x="18031" y="781"/>
                    </a:lnTo>
                    <a:lnTo>
                      <a:pt x="12017" y="0"/>
                    </a:lnTo>
                    <a:lnTo>
                      <a:pt x="0" y="781"/>
                    </a:lnTo>
                    <a:close/>
                  </a:path>
                </a:pathLst>
              </a:custGeom>
              <a:solidFill>
                <a:srgbClr val="BBB4C7"/>
              </a:solidFill>
              <a:ln w="6000" cap="flat">
                <a:noFill/>
                <a:bevel/>
              </a:ln>
            </p:spPr>
            <p:txBody>
              <a:bodyPr/>
              <a:lstStyle/>
              <a:p>
                <a:endParaRPr lang="fr-FR"/>
              </a:p>
            </p:txBody>
          </p:sp>
          <p:sp>
            <p:nvSpPr>
              <p:cNvPr id="13" name="Forme libre 12"/>
              <p:cNvSpPr/>
              <p:nvPr/>
            </p:nvSpPr>
            <p:spPr>
              <a:xfrm>
                <a:off x="3292425" y="658842"/>
                <a:ext cx="19736" cy="81960"/>
              </a:xfrm>
              <a:custGeom>
                <a:avLst/>
                <a:gdLst/>
                <a:ahLst/>
                <a:cxnLst/>
                <a:rect l="0" t="0" r="0" b="0"/>
                <a:pathLst>
                  <a:path w="19736" h="81960">
                    <a:moveTo>
                      <a:pt x="7080" y="0"/>
                    </a:moveTo>
                    <a:cubicBezTo>
                      <a:pt x="7080" y="0"/>
                      <a:pt x="-2143" y="17299"/>
                      <a:pt x="464" y="37241"/>
                    </a:cubicBezTo>
                    <a:cubicBezTo>
                      <a:pt x="3070" y="57183"/>
                      <a:pt x="6077" y="69068"/>
                      <a:pt x="10689" y="75716"/>
                    </a:cubicBezTo>
                    <a:cubicBezTo>
                      <a:pt x="15300" y="82363"/>
                      <a:pt x="19711" y="81960"/>
                      <a:pt x="19711" y="81960"/>
                    </a:cubicBezTo>
                    <a:lnTo>
                      <a:pt x="7080" y="0"/>
                    </a:lnTo>
                    <a:close/>
                  </a:path>
                </a:pathLst>
              </a:custGeom>
              <a:solidFill>
                <a:srgbClr val="000000"/>
              </a:solidFill>
              <a:ln w="6000" cap="flat">
                <a:solidFill>
                  <a:srgbClr val="000000"/>
                </a:solidFill>
                <a:bevel/>
              </a:ln>
            </p:spPr>
            <p:txBody>
              <a:bodyPr/>
              <a:lstStyle/>
              <a:p>
                <a:endParaRPr lang="fr-FR"/>
              </a:p>
            </p:txBody>
          </p:sp>
          <p:sp>
            <p:nvSpPr>
              <p:cNvPr id="14" name="Forme libre 13"/>
              <p:cNvSpPr/>
              <p:nvPr/>
            </p:nvSpPr>
            <p:spPr>
              <a:xfrm>
                <a:off x="3292764" y="500888"/>
                <a:ext cx="231752" cy="319343"/>
              </a:xfrm>
              <a:custGeom>
                <a:avLst/>
                <a:gdLst/>
                <a:ahLst/>
                <a:cxnLst/>
                <a:rect l="0" t="0" r="0" b="0"/>
                <a:pathLst>
                  <a:path w="231752" h="319343">
                    <a:moveTo>
                      <a:pt x="767" y="122337"/>
                    </a:moveTo>
                    <a:cubicBezTo>
                      <a:pt x="767" y="122337"/>
                      <a:pt x="-6451" y="72034"/>
                      <a:pt x="22419" y="33388"/>
                    </a:cubicBezTo>
                    <a:cubicBezTo>
                      <a:pt x="22419" y="33388"/>
                      <a:pt x="46095" y="-1873"/>
                      <a:pt x="88942" y="0"/>
                    </a:cubicBezTo>
                    <a:cubicBezTo>
                      <a:pt x="88942" y="0"/>
                      <a:pt x="114805" y="3868"/>
                      <a:pt x="159088" y="24656"/>
                    </a:cubicBezTo>
                    <a:cubicBezTo>
                      <a:pt x="159088" y="24656"/>
                      <a:pt x="180718" y="35783"/>
                      <a:pt x="188446" y="48828"/>
                    </a:cubicBezTo>
                    <a:cubicBezTo>
                      <a:pt x="188446" y="48828"/>
                      <a:pt x="185537" y="72034"/>
                      <a:pt x="191341" y="82187"/>
                    </a:cubicBezTo>
                    <a:cubicBezTo>
                      <a:pt x="191341" y="82187"/>
                      <a:pt x="201416" y="99591"/>
                      <a:pt x="204784" y="109743"/>
                    </a:cubicBezTo>
                    <a:cubicBezTo>
                      <a:pt x="208152" y="119897"/>
                      <a:pt x="220181" y="131015"/>
                      <a:pt x="231752" y="128114"/>
                    </a:cubicBezTo>
                    <a:cubicBezTo>
                      <a:pt x="231752" y="128114"/>
                      <a:pt x="217775" y="166791"/>
                      <a:pt x="224031" y="190511"/>
                    </a:cubicBezTo>
                    <a:cubicBezTo>
                      <a:pt x="224031" y="190511"/>
                      <a:pt x="218738" y="239310"/>
                      <a:pt x="215370" y="247045"/>
                    </a:cubicBezTo>
                    <a:cubicBezTo>
                      <a:pt x="212001" y="254780"/>
                      <a:pt x="207911" y="264205"/>
                      <a:pt x="188424" y="278952"/>
                    </a:cubicBezTo>
                    <a:cubicBezTo>
                      <a:pt x="168937" y="293698"/>
                      <a:pt x="154742" y="296840"/>
                      <a:pt x="142713" y="304092"/>
                    </a:cubicBezTo>
                    <a:cubicBezTo>
                      <a:pt x="130683" y="311343"/>
                      <a:pt x="97964" y="318595"/>
                      <a:pt x="95076" y="318595"/>
                    </a:cubicBezTo>
                    <a:cubicBezTo>
                      <a:pt x="92190" y="318595"/>
                      <a:pt x="78058" y="320524"/>
                      <a:pt x="71299" y="318071"/>
                    </a:cubicBezTo>
                    <a:cubicBezTo>
                      <a:pt x="65685" y="316661"/>
                      <a:pt x="62076" y="316257"/>
                      <a:pt x="51049" y="307596"/>
                    </a:cubicBezTo>
                    <a:cubicBezTo>
                      <a:pt x="51049" y="307596"/>
                      <a:pt x="34810" y="289466"/>
                      <a:pt x="29196" y="268317"/>
                    </a:cubicBezTo>
                    <a:cubicBezTo>
                      <a:pt x="29196" y="268317"/>
                      <a:pt x="25387" y="250388"/>
                      <a:pt x="16164" y="234072"/>
                    </a:cubicBezTo>
                    <a:cubicBezTo>
                      <a:pt x="6942" y="217755"/>
                      <a:pt x="5739" y="198417"/>
                      <a:pt x="5137" y="186532"/>
                    </a:cubicBezTo>
                    <a:cubicBezTo>
                      <a:pt x="5137" y="186532"/>
                      <a:pt x="5539" y="174446"/>
                      <a:pt x="6541" y="169410"/>
                    </a:cubicBezTo>
                    <a:cubicBezTo>
                      <a:pt x="6541" y="169410"/>
                      <a:pt x="7343" y="157726"/>
                      <a:pt x="6541" y="151481"/>
                    </a:cubicBezTo>
                    <a:cubicBezTo>
                      <a:pt x="6541" y="151481"/>
                      <a:pt x="5939" y="145439"/>
                      <a:pt x="3935" y="141812"/>
                    </a:cubicBezTo>
                    <a:cubicBezTo>
                      <a:pt x="3935" y="141812"/>
                      <a:pt x="1529" y="135367"/>
                      <a:pt x="1529" y="129323"/>
                    </a:cubicBezTo>
                    <a:cubicBezTo>
                      <a:pt x="1529" y="129323"/>
                      <a:pt x="767" y="122804"/>
                      <a:pt x="767" y="122337"/>
                    </a:cubicBezTo>
                    <a:close/>
                  </a:path>
                </a:pathLst>
              </a:custGeom>
              <a:solidFill>
                <a:srgbClr val="F4DECB"/>
              </a:solidFill>
              <a:ln w="6000" cap="flat">
                <a:noFill/>
                <a:bevel/>
              </a:ln>
            </p:spPr>
            <p:txBody>
              <a:bodyPr/>
              <a:lstStyle/>
              <a:p>
                <a:endParaRPr lang="fr-FR"/>
              </a:p>
            </p:txBody>
          </p:sp>
          <p:sp>
            <p:nvSpPr>
              <p:cNvPr id="15" name="Forme libre 14"/>
              <p:cNvSpPr/>
              <p:nvPr/>
            </p:nvSpPr>
            <p:spPr>
              <a:xfrm>
                <a:off x="3288854" y="462930"/>
                <a:ext cx="282200" cy="169699"/>
              </a:xfrm>
              <a:custGeom>
                <a:avLst/>
                <a:gdLst/>
                <a:ahLst/>
                <a:cxnLst/>
                <a:rect l="0" t="0" r="0" b="0"/>
                <a:pathLst>
                  <a:path w="282200" h="169699">
                    <a:moveTo>
                      <a:pt x="4676" y="158217"/>
                    </a:moveTo>
                    <a:cubicBezTo>
                      <a:pt x="4676" y="158217"/>
                      <a:pt x="-3183" y="150965"/>
                      <a:pt x="1428" y="128228"/>
                    </a:cubicBezTo>
                    <a:cubicBezTo>
                      <a:pt x="1428" y="128228"/>
                      <a:pt x="3834" y="111483"/>
                      <a:pt x="3834" y="107656"/>
                    </a:cubicBezTo>
                    <a:cubicBezTo>
                      <a:pt x="3834" y="103829"/>
                      <a:pt x="9648" y="84088"/>
                      <a:pt x="15864" y="73009"/>
                    </a:cubicBezTo>
                    <a:cubicBezTo>
                      <a:pt x="15864" y="73009"/>
                      <a:pt x="28896" y="45815"/>
                      <a:pt x="41727" y="35944"/>
                    </a:cubicBezTo>
                    <a:cubicBezTo>
                      <a:pt x="54558" y="26074"/>
                      <a:pt x="68292" y="16505"/>
                      <a:pt x="68993" y="15800"/>
                    </a:cubicBezTo>
                    <a:cubicBezTo>
                      <a:pt x="69695" y="15095"/>
                      <a:pt x="91247" y="3513"/>
                      <a:pt x="99267" y="1700"/>
                    </a:cubicBezTo>
                    <a:cubicBezTo>
                      <a:pt x="107286" y="0"/>
                      <a:pt x="108289" y="1700"/>
                      <a:pt x="108289" y="1700"/>
                    </a:cubicBezTo>
                    <a:cubicBezTo>
                      <a:pt x="108289" y="1700"/>
                      <a:pt x="117912" y="-1322"/>
                      <a:pt x="124729" y="692"/>
                    </a:cubicBezTo>
                    <a:cubicBezTo>
                      <a:pt x="124729" y="692"/>
                      <a:pt x="129240" y="793"/>
                      <a:pt x="131946" y="5728"/>
                    </a:cubicBezTo>
                    <a:cubicBezTo>
                      <a:pt x="131946" y="5728"/>
                      <a:pt x="141570" y="4520"/>
                      <a:pt x="143775" y="5124"/>
                    </a:cubicBezTo>
                    <a:cubicBezTo>
                      <a:pt x="145980" y="5728"/>
                      <a:pt x="153398" y="5728"/>
                      <a:pt x="156005" y="5728"/>
                    </a:cubicBezTo>
                    <a:cubicBezTo>
                      <a:pt x="158611" y="5728"/>
                      <a:pt x="173046" y="8146"/>
                      <a:pt x="178861" y="9757"/>
                    </a:cubicBezTo>
                    <a:cubicBezTo>
                      <a:pt x="178861" y="9757"/>
                      <a:pt x="202117" y="14592"/>
                      <a:pt x="216953" y="24462"/>
                    </a:cubicBezTo>
                    <a:cubicBezTo>
                      <a:pt x="231790" y="34333"/>
                      <a:pt x="252941" y="58203"/>
                      <a:pt x="253844" y="60318"/>
                    </a:cubicBezTo>
                    <a:cubicBezTo>
                      <a:pt x="254746" y="62433"/>
                      <a:pt x="267276" y="78447"/>
                      <a:pt x="277914" y="113497"/>
                    </a:cubicBezTo>
                    <a:cubicBezTo>
                      <a:pt x="277914" y="113497"/>
                      <a:pt x="283916" y="135858"/>
                      <a:pt x="281711" y="148750"/>
                    </a:cubicBezTo>
                    <a:cubicBezTo>
                      <a:pt x="281711" y="149757"/>
                      <a:pt x="278504" y="158217"/>
                      <a:pt x="278102" y="160232"/>
                    </a:cubicBezTo>
                    <a:cubicBezTo>
                      <a:pt x="277701" y="162246"/>
                      <a:pt x="276098" y="167282"/>
                      <a:pt x="276900" y="169699"/>
                    </a:cubicBezTo>
                    <a:cubicBezTo>
                      <a:pt x="276900" y="169699"/>
                      <a:pt x="263667" y="144922"/>
                      <a:pt x="234997" y="166275"/>
                    </a:cubicBezTo>
                    <a:cubicBezTo>
                      <a:pt x="234997" y="166275"/>
                      <a:pt x="220763" y="170505"/>
                      <a:pt x="210137" y="150764"/>
                    </a:cubicBezTo>
                    <a:cubicBezTo>
                      <a:pt x="210137" y="150764"/>
                      <a:pt x="199110" y="127598"/>
                      <a:pt x="195100" y="121958"/>
                    </a:cubicBezTo>
                    <a:cubicBezTo>
                      <a:pt x="191091" y="116317"/>
                      <a:pt x="190868" y="106046"/>
                      <a:pt x="189487" y="93555"/>
                    </a:cubicBezTo>
                    <a:cubicBezTo>
                      <a:pt x="188284" y="82677"/>
                      <a:pt x="185677" y="80663"/>
                      <a:pt x="181267" y="75426"/>
                    </a:cubicBezTo>
                    <a:cubicBezTo>
                      <a:pt x="176855" y="70189"/>
                      <a:pt x="156406" y="57699"/>
                      <a:pt x="147183" y="55685"/>
                    </a:cubicBezTo>
                    <a:cubicBezTo>
                      <a:pt x="127135" y="51858"/>
                      <a:pt x="124127" y="51253"/>
                      <a:pt x="100670" y="42188"/>
                    </a:cubicBezTo>
                    <a:cubicBezTo>
                      <a:pt x="75409" y="46419"/>
                      <a:pt x="91648" y="44606"/>
                      <a:pt x="54758" y="51052"/>
                    </a:cubicBezTo>
                    <a:cubicBezTo>
                      <a:pt x="47936" y="52244"/>
                      <a:pt x="33106" y="62534"/>
                      <a:pt x="25688" y="72807"/>
                    </a:cubicBezTo>
                    <a:cubicBezTo>
                      <a:pt x="18270" y="83081"/>
                      <a:pt x="10450" y="97786"/>
                      <a:pt x="8245" y="110477"/>
                    </a:cubicBezTo>
                    <a:cubicBezTo>
                      <a:pt x="6040" y="123167"/>
                      <a:pt x="4035" y="132231"/>
                      <a:pt x="4035" y="141498"/>
                    </a:cubicBezTo>
                    <a:cubicBezTo>
                      <a:pt x="4035" y="150764"/>
                      <a:pt x="4676" y="158620"/>
                      <a:pt x="4676" y="158217"/>
                    </a:cubicBezTo>
                    <a:close/>
                  </a:path>
                </a:pathLst>
              </a:custGeom>
              <a:solidFill>
                <a:srgbClr val="864300"/>
              </a:solidFill>
              <a:ln w="6000" cap="flat">
                <a:noFill/>
                <a:bevel/>
              </a:ln>
            </p:spPr>
            <p:txBody>
              <a:bodyPr/>
              <a:lstStyle/>
              <a:p>
                <a:endParaRPr lang="fr-FR"/>
              </a:p>
            </p:txBody>
          </p:sp>
          <p:sp>
            <p:nvSpPr>
              <p:cNvPr id="16" name="Forme libre 15"/>
              <p:cNvSpPr/>
              <p:nvPr/>
            </p:nvSpPr>
            <p:spPr>
              <a:xfrm>
                <a:off x="3258404" y="951518"/>
                <a:ext cx="74394" cy="106171"/>
              </a:xfrm>
              <a:custGeom>
                <a:avLst/>
                <a:gdLst/>
                <a:ahLst/>
                <a:cxnLst/>
                <a:rect l="0" t="0" r="0" b="0"/>
                <a:pathLst>
                  <a:path w="74394" h="106171">
                    <a:moveTo>
                      <a:pt x="65961" y="0"/>
                    </a:moveTo>
                    <a:cubicBezTo>
                      <a:pt x="65961" y="0"/>
                      <a:pt x="72677" y="14189"/>
                      <a:pt x="74394" y="15901"/>
                    </a:cubicBezTo>
                    <a:cubicBezTo>
                      <a:pt x="74783" y="15901"/>
                      <a:pt x="59144" y="39067"/>
                      <a:pt x="57941" y="41685"/>
                    </a:cubicBezTo>
                    <a:cubicBezTo>
                      <a:pt x="56739" y="44304"/>
                      <a:pt x="52929" y="54376"/>
                      <a:pt x="52528" y="60621"/>
                    </a:cubicBezTo>
                    <a:cubicBezTo>
                      <a:pt x="52528" y="60621"/>
                      <a:pt x="50323" y="72908"/>
                      <a:pt x="50323" y="74117"/>
                    </a:cubicBezTo>
                    <a:cubicBezTo>
                      <a:pt x="50323" y="75326"/>
                      <a:pt x="51325" y="81167"/>
                      <a:pt x="48343" y="89250"/>
                    </a:cubicBezTo>
                    <a:cubicBezTo>
                      <a:pt x="48343" y="89250"/>
                      <a:pt x="45336" y="100707"/>
                      <a:pt x="45336" y="106171"/>
                    </a:cubicBezTo>
                    <a:lnTo>
                      <a:pt x="0" y="106171"/>
                    </a:lnTo>
                    <a:cubicBezTo>
                      <a:pt x="0" y="106171"/>
                      <a:pt x="33883" y="65657"/>
                      <a:pt x="35286" y="63239"/>
                    </a:cubicBezTo>
                    <a:cubicBezTo>
                      <a:pt x="36690" y="60822"/>
                      <a:pt x="64558" y="6660"/>
                      <a:pt x="65961" y="0"/>
                    </a:cubicBezTo>
                    <a:close/>
                  </a:path>
                </a:pathLst>
              </a:custGeom>
              <a:solidFill>
                <a:srgbClr val="EDEBF0"/>
              </a:solidFill>
              <a:ln w="6000" cap="flat">
                <a:noFill/>
                <a:bevel/>
              </a:ln>
            </p:spPr>
            <p:txBody>
              <a:bodyPr/>
              <a:lstStyle/>
              <a:p>
                <a:endParaRPr lang="fr-FR"/>
              </a:p>
            </p:txBody>
          </p:sp>
          <p:sp>
            <p:nvSpPr>
              <p:cNvPr id="17" name="Forme libre 16"/>
              <p:cNvSpPr/>
              <p:nvPr/>
            </p:nvSpPr>
            <p:spPr>
              <a:xfrm>
                <a:off x="3352835" y="860870"/>
                <a:ext cx="350053" cy="196818"/>
              </a:xfrm>
              <a:custGeom>
                <a:avLst/>
                <a:gdLst/>
                <a:ahLst/>
                <a:cxnLst/>
                <a:rect l="0" t="0" r="0" b="0"/>
                <a:pathLst>
                  <a:path w="350053" h="196818">
                    <a:moveTo>
                      <a:pt x="0" y="196818"/>
                    </a:moveTo>
                    <a:lnTo>
                      <a:pt x="283772" y="196818"/>
                    </a:lnTo>
                    <a:lnTo>
                      <a:pt x="350053" y="196592"/>
                    </a:lnTo>
                    <a:cubicBezTo>
                      <a:pt x="350053" y="196591"/>
                      <a:pt x="347647" y="175078"/>
                      <a:pt x="347046" y="154290"/>
                    </a:cubicBezTo>
                    <a:cubicBezTo>
                      <a:pt x="346354" y="127997"/>
                      <a:pt x="321183" y="82980"/>
                      <a:pt x="312762" y="73916"/>
                    </a:cubicBezTo>
                    <a:cubicBezTo>
                      <a:pt x="302479" y="62846"/>
                      <a:pt x="285245" y="54819"/>
                      <a:pt x="285245" y="54819"/>
                    </a:cubicBezTo>
                    <a:cubicBezTo>
                      <a:pt x="285245" y="54819"/>
                      <a:pt x="274068" y="45915"/>
                      <a:pt x="269256" y="44102"/>
                    </a:cubicBezTo>
                    <a:cubicBezTo>
                      <a:pt x="264444" y="42290"/>
                      <a:pt x="260836" y="37052"/>
                      <a:pt x="255423" y="34433"/>
                    </a:cubicBezTo>
                    <a:cubicBezTo>
                      <a:pt x="250009" y="31815"/>
                      <a:pt x="243995" y="24764"/>
                      <a:pt x="241989" y="22750"/>
                    </a:cubicBezTo>
                    <a:cubicBezTo>
                      <a:pt x="239985" y="20736"/>
                      <a:pt x="236376" y="17714"/>
                      <a:pt x="232566" y="15699"/>
                    </a:cubicBezTo>
                    <a:cubicBezTo>
                      <a:pt x="228757" y="13685"/>
                      <a:pt x="227154" y="12879"/>
                      <a:pt x="225951" y="10663"/>
                    </a:cubicBezTo>
                    <a:cubicBezTo>
                      <a:pt x="224748" y="8448"/>
                      <a:pt x="222743" y="5628"/>
                      <a:pt x="222743" y="4016"/>
                    </a:cubicBezTo>
                    <a:cubicBezTo>
                      <a:pt x="222743" y="2405"/>
                      <a:pt x="223946" y="2203"/>
                      <a:pt x="221741" y="1196"/>
                    </a:cubicBezTo>
                    <a:cubicBezTo>
                      <a:pt x="219535" y="0"/>
                      <a:pt x="216528" y="0"/>
                      <a:pt x="216528" y="0"/>
                    </a:cubicBezTo>
                    <a:lnTo>
                      <a:pt x="114880" y="91239"/>
                    </a:lnTo>
                    <a:lnTo>
                      <a:pt x="93227" y="104937"/>
                    </a:lnTo>
                    <a:lnTo>
                      <a:pt x="37090" y="163757"/>
                    </a:lnTo>
                    <a:lnTo>
                      <a:pt x="0" y="196818"/>
                    </a:lnTo>
                    <a:close/>
                  </a:path>
                </a:pathLst>
              </a:custGeom>
              <a:solidFill>
                <a:srgbClr val="EDEBF0"/>
              </a:solidFill>
              <a:ln w="6000" cap="flat">
                <a:noFill/>
                <a:bevel/>
              </a:ln>
            </p:spPr>
            <p:txBody>
              <a:bodyPr/>
              <a:lstStyle/>
              <a:p>
                <a:endParaRPr lang="fr-FR"/>
              </a:p>
            </p:txBody>
          </p:sp>
          <p:sp>
            <p:nvSpPr>
              <p:cNvPr id="18" name="Forme libre 17"/>
              <p:cNvSpPr/>
              <p:nvPr/>
            </p:nvSpPr>
            <p:spPr>
              <a:xfrm>
                <a:off x="3385314" y="902153"/>
                <a:ext cx="12819" cy="20849"/>
              </a:xfrm>
              <a:custGeom>
                <a:avLst/>
                <a:gdLst/>
                <a:ahLst/>
                <a:cxnLst/>
                <a:rect l="0" t="0" r="0" b="0"/>
                <a:pathLst>
                  <a:path w="12819" h="20849">
                    <a:moveTo>
                      <a:pt x="12029" y="0"/>
                    </a:moveTo>
                    <a:cubicBezTo>
                      <a:pt x="12029" y="0"/>
                      <a:pt x="17442" y="12086"/>
                      <a:pt x="0" y="20849"/>
                    </a:cubicBezTo>
                    <a:cubicBezTo>
                      <a:pt x="0" y="20849"/>
                      <a:pt x="11954" y="3928"/>
                      <a:pt x="12029" y="0"/>
                    </a:cubicBezTo>
                    <a:close/>
                  </a:path>
                </a:pathLst>
              </a:custGeom>
              <a:solidFill>
                <a:srgbClr val="E5AB9B"/>
              </a:solidFill>
              <a:ln w="6000" cap="flat">
                <a:noFill/>
                <a:bevel/>
              </a:ln>
            </p:spPr>
            <p:txBody>
              <a:bodyPr/>
              <a:lstStyle/>
              <a:p>
                <a:endParaRPr lang="fr-FR"/>
              </a:p>
            </p:txBody>
          </p:sp>
          <p:sp>
            <p:nvSpPr>
              <p:cNvPr id="19" name="Forme libre 18"/>
              <p:cNvSpPr/>
              <p:nvPr/>
            </p:nvSpPr>
            <p:spPr>
              <a:xfrm>
                <a:off x="3353849" y="963000"/>
                <a:ext cx="197694" cy="95066"/>
              </a:xfrm>
              <a:custGeom>
                <a:avLst/>
                <a:gdLst/>
                <a:ahLst/>
                <a:cxnLst/>
                <a:rect l="0" t="0" r="0" b="0"/>
                <a:pathLst>
                  <a:path w="197694" h="95066">
                    <a:moveTo>
                      <a:pt x="0" y="95066"/>
                    </a:moveTo>
                    <a:cubicBezTo>
                      <a:pt x="1391" y="95066"/>
                      <a:pt x="10112" y="95066"/>
                      <a:pt x="10112" y="95066"/>
                    </a:cubicBezTo>
                    <a:cubicBezTo>
                      <a:pt x="10112" y="95066"/>
                      <a:pt x="19435" y="88721"/>
                      <a:pt x="25450" y="88721"/>
                    </a:cubicBezTo>
                    <a:cubicBezTo>
                      <a:pt x="31464" y="88721"/>
                      <a:pt x="36276" y="85699"/>
                      <a:pt x="41088" y="80865"/>
                    </a:cubicBezTo>
                    <a:cubicBezTo>
                      <a:pt x="45899" y="76030"/>
                      <a:pt x="53718" y="65153"/>
                      <a:pt x="60334" y="63642"/>
                    </a:cubicBezTo>
                    <a:cubicBezTo>
                      <a:pt x="66951" y="62131"/>
                      <a:pt x="72424" y="61527"/>
                      <a:pt x="73928" y="52764"/>
                    </a:cubicBezTo>
                    <a:cubicBezTo>
                      <a:pt x="75431" y="44002"/>
                      <a:pt x="75271" y="38865"/>
                      <a:pt x="83391" y="35843"/>
                    </a:cubicBezTo>
                    <a:cubicBezTo>
                      <a:pt x="91510" y="32822"/>
                      <a:pt x="88663" y="29941"/>
                      <a:pt x="90769" y="23596"/>
                    </a:cubicBezTo>
                    <a:cubicBezTo>
                      <a:pt x="92874" y="17251"/>
                      <a:pt x="92513" y="13182"/>
                      <a:pt x="97926" y="13182"/>
                    </a:cubicBezTo>
                    <a:cubicBezTo>
                      <a:pt x="103339" y="13182"/>
                      <a:pt x="116872" y="23153"/>
                      <a:pt x="121684" y="25570"/>
                    </a:cubicBezTo>
                    <a:cubicBezTo>
                      <a:pt x="126496" y="27987"/>
                      <a:pt x="163786" y="49743"/>
                      <a:pt x="167696" y="51254"/>
                    </a:cubicBezTo>
                    <a:cubicBezTo>
                      <a:pt x="171606" y="52764"/>
                      <a:pt x="187845" y="61527"/>
                      <a:pt x="189048" y="66664"/>
                    </a:cubicBezTo>
                    <a:cubicBezTo>
                      <a:pt x="190251" y="71800"/>
                      <a:pt x="195664" y="71498"/>
                      <a:pt x="197168" y="66059"/>
                    </a:cubicBezTo>
                    <a:cubicBezTo>
                      <a:pt x="198671" y="60620"/>
                      <a:pt x="196566" y="51858"/>
                      <a:pt x="196566" y="49441"/>
                    </a:cubicBezTo>
                    <a:cubicBezTo>
                      <a:pt x="196566" y="47023"/>
                      <a:pt x="170804" y="22549"/>
                      <a:pt x="170804" y="22549"/>
                    </a:cubicBezTo>
                    <a:lnTo>
                      <a:pt x="107249" y="3815"/>
                    </a:lnTo>
                    <a:lnTo>
                      <a:pt x="92212" y="0"/>
                    </a:lnTo>
                    <a:lnTo>
                      <a:pt x="85822" y="12074"/>
                    </a:lnTo>
                    <a:lnTo>
                      <a:pt x="59182" y="45764"/>
                    </a:lnTo>
                    <a:lnTo>
                      <a:pt x="9210" y="83383"/>
                    </a:lnTo>
                    <a:lnTo>
                      <a:pt x="0" y="95066"/>
                    </a:lnTo>
                    <a:close/>
                  </a:path>
                </a:pathLst>
              </a:custGeom>
              <a:solidFill>
                <a:srgbClr val="DFDCE5"/>
              </a:solidFill>
              <a:ln w="6000" cap="flat">
                <a:noFill/>
                <a:bevel/>
              </a:ln>
            </p:spPr>
            <p:txBody>
              <a:bodyPr/>
              <a:lstStyle/>
              <a:p>
                <a:endParaRPr lang="fr-FR"/>
              </a:p>
            </p:txBody>
          </p:sp>
          <p:sp>
            <p:nvSpPr>
              <p:cNvPr id="20" name="Forme libre 19"/>
              <p:cNvSpPr/>
              <p:nvPr/>
            </p:nvSpPr>
            <p:spPr>
              <a:xfrm>
                <a:off x="3335392" y="695893"/>
                <a:ext cx="199687" cy="362173"/>
              </a:xfrm>
              <a:custGeom>
                <a:avLst/>
                <a:gdLst/>
                <a:ahLst/>
                <a:cxnLst/>
                <a:rect l="0" t="0" r="0" b="0"/>
                <a:pathLst>
                  <a:path w="199687" h="362173">
                    <a:moveTo>
                      <a:pt x="51325" y="123620"/>
                    </a:moveTo>
                    <a:cubicBezTo>
                      <a:pt x="51325" y="123620"/>
                      <a:pt x="54934" y="126087"/>
                      <a:pt x="56939" y="143411"/>
                    </a:cubicBezTo>
                    <a:cubicBezTo>
                      <a:pt x="56939" y="143411"/>
                      <a:pt x="58543" y="178864"/>
                      <a:pt x="60948" y="197800"/>
                    </a:cubicBezTo>
                    <a:cubicBezTo>
                      <a:pt x="60948" y="197800"/>
                      <a:pt x="62954" y="205858"/>
                      <a:pt x="60948" y="209509"/>
                    </a:cubicBezTo>
                    <a:cubicBezTo>
                      <a:pt x="60948" y="209509"/>
                      <a:pt x="46513" y="235670"/>
                      <a:pt x="36890" y="240933"/>
                    </a:cubicBezTo>
                    <a:cubicBezTo>
                      <a:pt x="36890" y="240933"/>
                      <a:pt x="23658" y="263469"/>
                      <a:pt x="23658" y="271526"/>
                    </a:cubicBezTo>
                    <a:cubicBezTo>
                      <a:pt x="23658" y="279583"/>
                      <a:pt x="17643" y="306577"/>
                      <a:pt x="16039" y="308993"/>
                    </a:cubicBezTo>
                    <a:cubicBezTo>
                      <a:pt x="14435" y="311411"/>
                      <a:pt x="12430" y="319468"/>
                      <a:pt x="12430" y="322289"/>
                    </a:cubicBezTo>
                    <a:cubicBezTo>
                      <a:pt x="12430" y="325109"/>
                      <a:pt x="12831" y="329540"/>
                      <a:pt x="10024" y="333569"/>
                    </a:cubicBezTo>
                    <a:cubicBezTo>
                      <a:pt x="7217" y="337598"/>
                      <a:pt x="0" y="362173"/>
                      <a:pt x="0" y="362173"/>
                    </a:cubicBezTo>
                    <a:lnTo>
                      <a:pt x="10024" y="362173"/>
                    </a:lnTo>
                    <a:lnTo>
                      <a:pt x="31878" y="341828"/>
                    </a:lnTo>
                    <a:cubicBezTo>
                      <a:pt x="31878" y="341828"/>
                      <a:pt x="39897" y="328936"/>
                      <a:pt x="43706" y="326720"/>
                    </a:cubicBezTo>
                    <a:cubicBezTo>
                      <a:pt x="47516" y="324505"/>
                      <a:pt x="61350" y="311411"/>
                      <a:pt x="63755" y="310203"/>
                    </a:cubicBezTo>
                    <a:cubicBezTo>
                      <a:pt x="66161" y="308993"/>
                      <a:pt x="94430" y="288648"/>
                      <a:pt x="95833" y="287238"/>
                    </a:cubicBezTo>
                    <a:cubicBezTo>
                      <a:pt x="97237" y="285828"/>
                      <a:pt x="104279" y="275555"/>
                      <a:pt x="104279" y="271526"/>
                    </a:cubicBezTo>
                    <a:cubicBezTo>
                      <a:pt x="104279" y="271526"/>
                      <a:pt x="129115" y="244534"/>
                      <a:pt x="129115" y="242116"/>
                    </a:cubicBezTo>
                    <a:cubicBezTo>
                      <a:pt x="129115" y="239699"/>
                      <a:pt x="151168" y="207066"/>
                      <a:pt x="153575" y="202634"/>
                    </a:cubicBezTo>
                    <a:cubicBezTo>
                      <a:pt x="155980" y="198203"/>
                      <a:pt x="172420" y="160735"/>
                      <a:pt x="178034" y="155094"/>
                    </a:cubicBezTo>
                    <a:cubicBezTo>
                      <a:pt x="178034" y="155094"/>
                      <a:pt x="194474" y="127699"/>
                      <a:pt x="195677" y="125685"/>
                    </a:cubicBezTo>
                    <a:cubicBezTo>
                      <a:pt x="196880" y="123670"/>
                      <a:pt x="199687" y="116418"/>
                      <a:pt x="199687" y="116418"/>
                    </a:cubicBezTo>
                    <a:cubicBezTo>
                      <a:pt x="199687" y="116418"/>
                      <a:pt x="195276" y="101512"/>
                      <a:pt x="193271" y="78951"/>
                    </a:cubicBezTo>
                    <a:cubicBezTo>
                      <a:pt x="191266" y="56390"/>
                      <a:pt x="195677" y="24966"/>
                      <a:pt x="196479" y="24588"/>
                    </a:cubicBezTo>
                    <a:cubicBezTo>
                      <a:pt x="196479" y="24588"/>
                      <a:pt x="189662" y="20937"/>
                      <a:pt x="189662" y="18923"/>
                    </a:cubicBezTo>
                    <a:cubicBezTo>
                      <a:pt x="189662" y="18923"/>
                      <a:pt x="179237" y="6433"/>
                      <a:pt x="180841" y="0"/>
                    </a:cubicBezTo>
                    <a:cubicBezTo>
                      <a:pt x="180841" y="0"/>
                      <a:pt x="172600" y="42711"/>
                      <a:pt x="171217" y="47124"/>
                    </a:cubicBezTo>
                    <a:cubicBezTo>
                      <a:pt x="169834" y="51536"/>
                      <a:pt x="165283" y="62313"/>
                      <a:pt x="152351" y="73492"/>
                    </a:cubicBezTo>
                    <a:cubicBezTo>
                      <a:pt x="139420" y="84672"/>
                      <a:pt x="128232" y="91924"/>
                      <a:pt x="119812" y="95549"/>
                    </a:cubicBezTo>
                    <a:cubicBezTo>
                      <a:pt x="111391" y="99176"/>
                      <a:pt x="107903" y="101533"/>
                      <a:pt x="102490" y="104252"/>
                    </a:cubicBezTo>
                    <a:cubicBezTo>
                      <a:pt x="97077" y="106972"/>
                      <a:pt x="69870" y="121656"/>
                      <a:pt x="51325" y="123620"/>
                    </a:cubicBezTo>
                    <a:close/>
                  </a:path>
                </a:pathLst>
              </a:custGeom>
              <a:solidFill>
                <a:srgbClr val="F0D6C2"/>
              </a:solidFill>
              <a:ln w="6000" cap="flat">
                <a:noFill/>
                <a:bevel/>
              </a:ln>
            </p:spPr>
            <p:txBody>
              <a:bodyPr/>
              <a:lstStyle/>
              <a:p>
                <a:endParaRPr lang="fr-FR"/>
              </a:p>
            </p:txBody>
          </p:sp>
          <p:sp>
            <p:nvSpPr>
              <p:cNvPr id="21" name="Forme libre 20"/>
              <p:cNvSpPr/>
              <p:nvPr/>
            </p:nvSpPr>
            <p:spPr>
              <a:xfrm>
                <a:off x="3385940" y="697820"/>
                <a:ext cx="148186" cy="134649"/>
              </a:xfrm>
              <a:custGeom>
                <a:avLst/>
                <a:gdLst/>
                <a:ahLst/>
                <a:cxnLst/>
                <a:rect l="0" t="0" r="0" b="0"/>
                <a:pathLst>
                  <a:path w="148186" h="134649">
                    <a:moveTo>
                      <a:pt x="0" y="121694"/>
                    </a:moveTo>
                    <a:cubicBezTo>
                      <a:pt x="0" y="121694"/>
                      <a:pt x="17939" y="118440"/>
                      <a:pt x="24515" y="114734"/>
                    </a:cubicBezTo>
                    <a:cubicBezTo>
                      <a:pt x="31091" y="111028"/>
                      <a:pt x="49535" y="103131"/>
                      <a:pt x="51140" y="102325"/>
                    </a:cubicBezTo>
                    <a:cubicBezTo>
                      <a:pt x="52744" y="101520"/>
                      <a:pt x="70226" y="92818"/>
                      <a:pt x="71509" y="92334"/>
                    </a:cubicBezTo>
                    <a:cubicBezTo>
                      <a:pt x="72792" y="91851"/>
                      <a:pt x="93002" y="78636"/>
                      <a:pt x="94766" y="76864"/>
                    </a:cubicBezTo>
                    <a:cubicBezTo>
                      <a:pt x="96530" y="75091"/>
                      <a:pt x="109843" y="64777"/>
                      <a:pt x="115617" y="55108"/>
                    </a:cubicBezTo>
                    <a:cubicBezTo>
                      <a:pt x="121391" y="45439"/>
                      <a:pt x="121872" y="37704"/>
                      <a:pt x="122513" y="34642"/>
                    </a:cubicBezTo>
                    <a:cubicBezTo>
                      <a:pt x="123155" y="31580"/>
                      <a:pt x="128929" y="2090"/>
                      <a:pt x="129578" y="0"/>
                    </a:cubicBezTo>
                    <a:lnTo>
                      <a:pt x="146119" y="21428"/>
                    </a:lnTo>
                    <a:cubicBezTo>
                      <a:pt x="144487" y="23040"/>
                      <a:pt x="141760" y="45439"/>
                      <a:pt x="141760" y="49468"/>
                    </a:cubicBezTo>
                    <a:cubicBezTo>
                      <a:pt x="141760" y="53497"/>
                      <a:pt x="140638" y="83632"/>
                      <a:pt x="144487" y="95396"/>
                    </a:cubicBezTo>
                    <a:cubicBezTo>
                      <a:pt x="144487" y="95396"/>
                      <a:pt x="147374" y="111672"/>
                      <a:pt x="148186" y="113928"/>
                    </a:cubicBezTo>
                    <a:cubicBezTo>
                      <a:pt x="148186" y="113928"/>
                      <a:pt x="141480" y="130406"/>
                      <a:pt x="138071" y="134233"/>
                    </a:cubicBezTo>
                    <a:cubicBezTo>
                      <a:pt x="134663" y="138062"/>
                      <a:pt x="145530" y="115298"/>
                      <a:pt x="129891" y="72593"/>
                    </a:cubicBezTo>
                    <a:cubicBezTo>
                      <a:pt x="129891" y="72593"/>
                      <a:pt x="126283" y="72996"/>
                      <a:pt x="121872" y="77025"/>
                    </a:cubicBezTo>
                    <a:cubicBezTo>
                      <a:pt x="117547" y="80975"/>
                      <a:pt x="117958" y="82665"/>
                      <a:pt x="97813" y="95154"/>
                    </a:cubicBezTo>
                    <a:cubicBezTo>
                      <a:pt x="78967" y="106838"/>
                      <a:pt x="75359" y="108046"/>
                      <a:pt x="49496" y="117111"/>
                    </a:cubicBezTo>
                    <a:cubicBezTo>
                      <a:pt x="34619" y="116829"/>
                      <a:pt x="6992" y="120636"/>
                      <a:pt x="0" y="121694"/>
                    </a:cubicBezTo>
                    <a:close/>
                  </a:path>
                </a:pathLst>
              </a:custGeom>
              <a:solidFill>
                <a:srgbClr val="ECCAB4"/>
              </a:solidFill>
              <a:ln w="6000" cap="flat">
                <a:noFill/>
                <a:bevel/>
              </a:ln>
            </p:spPr>
            <p:txBody>
              <a:bodyPr/>
              <a:lstStyle/>
              <a:p>
                <a:endParaRPr lang="fr-FR"/>
              </a:p>
            </p:txBody>
          </p:sp>
          <p:sp>
            <p:nvSpPr>
              <p:cNvPr id="22" name="Forme libre 21"/>
              <p:cNvSpPr/>
              <p:nvPr/>
            </p:nvSpPr>
            <p:spPr>
              <a:xfrm>
                <a:off x="3413094" y="931856"/>
                <a:ext cx="61650" cy="14844"/>
              </a:xfrm>
              <a:custGeom>
                <a:avLst/>
                <a:gdLst/>
                <a:ahLst/>
                <a:cxnLst/>
                <a:rect l="0" t="0" r="0" b="0"/>
                <a:pathLst>
                  <a:path w="61650" h="14844">
                    <a:moveTo>
                      <a:pt x="0" y="9971"/>
                    </a:moveTo>
                    <a:cubicBezTo>
                      <a:pt x="0" y="9971"/>
                      <a:pt x="9029" y="2931"/>
                      <a:pt x="22863" y="4139"/>
                    </a:cubicBezTo>
                    <a:cubicBezTo>
                      <a:pt x="36696" y="5348"/>
                      <a:pt x="45478" y="5590"/>
                      <a:pt x="57507" y="755"/>
                    </a:cubicBezTo>
                    <a:cubicBezTo>
                      <a:pt x="69537" y="-4079"/>
                      <a:pt x="51375" y="15410"/>
                      <a:pt x="51375" y="14806"/>
                    </a:cubicBezTo>
                    <a:cubicBezTo>
                      <a:pt x="51375" y="14806"/>
                      <a:pt x="12631" y="15410"/>
                      <a:pt x="0" y="9971"/>
                    </a:cubicBezTo>
                    <a:close/>
                  </a:path>
                </a:pathLst>
              </a:custGeom>
              <a:solidFill>
                <a:srgbClr val="ECCAB4"/>
              </a:solidFill>
              <a:ln w="6000" cap="flat">
                <a:noFill/>
                <a:bevel/>
              </a:ln>
            </p:spPr>
            <p:txBody>
              <a:bodyPr/>
              <a:lstStyle/>
              <a:p>
                <a:endParaRPr lang="fr-FR"/>
              </a:p>
            </p:txBody>
          </p:sp>
          <p:sp>
            <p:nvSpPr>
              <p:cNvPr id="23" name="Forme libre 22"/>
              <p:cNvSpPr/>
              <p:nvPr/>
            </p:nvSpPr>
            <p:spPr>
              <a:xfrm>
                <a:off x="3375126" y="926137"/>
                <a:ext cx="24622" cy="10500"/>
              </a:xfrm>
              <a:custGeom>
                <a:avLst/>
                <a:gdLst/>
                <a:ahLst/>
                <a:cxnLst/>
                <a:rect l="0" t="0" r="0" b="0"/>
                <a:pathLst>
                  <a:path w="24622" h="10500">
                    <a:moveTo>
                      <a:pt x="7381" y="-13"/>
                    </a:moveTo>
                    <a:cubicBezTo>
                      <a:pt x="8583" y="-13"/>
                      <a:pt x="19209" y="9254"/>
                      <a:pt x="24622" y="10462"/>
                    </a:cubicBezTo>
                    <a:cubicBezTo>
                      <a:pt x="24622" y="10462"/>
                      <a:pt x="7481" y="11066"/>
                      <a:pt x="1767" y="7441"/>
                    </a:cubicBezTo>
                    <a:cubicBezTo>
                      <a:pt x="-3947" y="3815"/>
                      <a:pt x="5576" y="-13"/>
                      <a:pt x="7381" y="-13"/>
                    </a:cubicBezTo>
                    <a:close/>
                  </a:path>
                </a:pathLst>
              </a:custGeom>
              <a:solidFill>
                <a:srgbClr val="ECCAB4"/>
              </a:solidFill>
              <a:ln w="6000" cap="flat">
                <a:noFill/>
                <a:bevel/>
              </a:ln>
            </p:spPr>
            <p:txBody>
              <a:bodyPr/>
              <a:lstStyle/>
              <a:p>
                <a:endParaRPr lang="fr-FR"/>
              </a:p>
            </p:txBody>
          </p:sp>
          <p:sp>
            <p:nvSpPr>
              <p:cNvPr id="24" name="Forme libre 23"/>
              <p:cNvSpPr/>
              <p:nvPr/>
            </p:nvSpPr>
            <p:spPr>
              <a:xfrm>
                <a:off x="3345430" y="786729"/>
                <a:ext cx="231263" cy="271338"/>
              </a:xfrm>
              <a:custGeom>
                <a:avLst/>
                <a:gdLst/>
                <a:ahLst/>
                <a:cxnLst/>
                <a:rect l="0" t="0" r="0" b="0"/>
                <a:pathLst>
                  <a:path w="231263" h="271338">
                    <a:moveTo>
                      <a:pt x="0" y="271338"/>
                    </a:moveTo>
                    <a:lnTo>
                      <a:pt x="21841" y="250993"/>
                    </a:lnTo>
                    <a:cubicBezTo>
                      <a:pt x="21841" y="250993"/>
                      <a:pt x="31464" y="237295"/>
                      <a:pt x="32868" y="236287"/>
                    </a:cubicBezTo>
                    <a:cubicBezTo>
                      <a:pt x="34271" y="235280"/>
                      <a:pt x="51312" y="222187"/>
                      <a:pt x="52215" y="220475"/>
                    </a:cubicBezTo>
                    <a:cubicBezTo>
                      <a:pt x="53117" y="218762"/>
                      <a:pt x="78979" y="202244"/>
                      <a:pt x="79582" y="201237"/>
                    </a:cubicBezTo>
                    <a:cubicBezTo>
                      <a:pt x="80182" y="200230"/>
                      <a:pt x="89254" y="196201"/>
                      <a:pt x="94242" y="180690"/>
                    </a:cubicBezTo>
                    <a:cubicBezTo>
                      <a:pt x="94242" y="180690"/>
                      <a:pt x="111459" y="161755"/>
                      <a:pt x="112461" y="160143"/>
                    </a:cubicBezTo>
                    <a:cubicBezTo>
                      <a:pt x="113464" y="158532"/>
                      <a:pt x="117674" y="154503"/>
                      <a:pt x="120481" y="148057"/>
                    </a:cubicBezTo>
                    <a:cubicBezTo>
                      <a:pt x="123288" y="141611"/>
                      <a:pt x="140530" y="118043"/>
                      <a:pt x="141332" y="115625"/>
                    </a:cubicBezTo>
                    <a:cubicBezTo>
                      <a:pt x="142134" y="113208"/>
                      <a:pt x="152259" y="92762"/>
                      <a:pt x="153361" y="91654"/>
                    </a:cubicBezTo>
                    <a:cubicBezTo>
                      <a:pt x="154464" y="90546"/>
                      <a:pt x="159376" y="75136"/>
                      <a:pt x="167207" y="65681"/>
                    </a:cubicBezTo>
                    <a:cubicBezTo>
                      <a:pt x="167207" y="65681"/>
                      <a:pt x="190050" y="28805"/>
                      <a:pt x="190050" y="25582"/>
                    </a:cubicBezTo>
                    <a:cubicBezTo>
                      <a:pt x="190050" y="22360"/>
                      <a:pt x="195664" y="8863"/>
                      <a:pt x="190050" y="3626"/>
                    </a:cubicBezTo>
                    <a:cubicBezTo>
                      <a:pt x="184436" y="0"/>
                      <a:pt x="193860" y="0"/>
                      <a:pt x="196265" y="2216"/>
                    </a:cubicBezTo>
                    <a:cubicBezTo>
                      <a:pt x="198671" y="4633"/>
                      <a:pt x="203884" y="7050"/>
                      <a:pt x="206090" y="16921"/>
                    </a:cubicBezTo>
                    <a:cubicBezTo>
                      <a:pt x="208295" y="26791"/>
                      <a:pt x="214309" y="37266"/>
                      <a:pt x="217518" y="39683"/>
                    </a:cubicBezTo>
                    <a:cubicBezTo>
                      <a:pt x="220725" y="42101"/>
                      <a:pt x="228544" y="53180"/>
                      <a:pt x="229146" y="55395"/>
                    </a:cubicBezTo>
                    <a:cubicBezTo>
                      <a:pt x="229747" y="57611"/>
                      <a:pt x="233558" y="62647"/>
                      <a:pt x="229146" y="74331"/>
                    </a:cubicBezTo>
                    <a:cubicBezTo>
                      <a:pt x="229146" y="74331"/>
                      <a:pt x="226941" y="85813"/>
                      <a:pt x="227542" y="90244"/>
                    </a:cubicBezTo>
                    <a:cubicBezTo>
                      <a:pt x="228143" y="94676"/>
                      <a:pt x="220324" y="118446"/>
                      <a:pt x="219522" y="123079"/>
                    </a:cubicBezTo>
                    <a:cubicBezTo>
                      <a:pt x="218720" y="127712"/>
                      <a:pt x="213307" y="142014"/>
                      <a:pt x="213909" y="150273"/>
                    </a:cubicBezTo>
                    <a:cubicBezTo>
                      <a:pt x="214510" y="158532"/>
                      <a:pt x="206891" y="194187"/>
                      <a:pt x="208496" y="212115"/>
                    </a:cubicBezTo>
                    <a:cubicBezTo>
                      <a:pt x="210099" y="230043"/>
                      <a:pt x="201478" y="226014"/>
                      <a:pt x="198271" y="222791"/>
                    </a:cubicBezTo>
                    <a:cubicBezTo>
                      <a:pt x="195062" y="219568"/>
                      <a:pt x="174412" y="212317"/>
                      <a:pt x="172608" y="211107"/>
                    </a:cubicBezTo>
                    <a:cubicBezTo>
                      <a:pt x="170804" y="209899"/>
                      <a:pt x="149351" y="200431"/>
                      <a:pt x="146945" y="199223"/>
                    </a:cubicBezTo>
                    <a:cubicBezTo>
                      <a:pt x="144540" y="198014"/>
                      <a:pt x="106648" y="182100"/>
                      <a:pt x="104041" y="182100"/>
                    </a:cubicBezTo>
                    <a:cubicBezTo>
                      <a:pt x="101435" y="182100"/>
                      <a:pt x="97225" y="184719"/>
                      <a:pt x="97225" y="188345"/>
                    </a:cubicBezTo>
                    <a:cubicBezTo>
                      <a:pt x="97225" y="191971"/>
                      <a:pt x="93094" y="207764"/>
                      <a:pt x="83791" y="211953"/>
                    </a:cubicBezTo>
                    <a:cubicBezTo>
                      <a:pt x="80020" y="213652"/>
                      <a:pt x="79477" y="220558"/>
                      <a:pt x="79340" y="221824"/>
                    </a:cubicBezTo>
                    <a:cubicBezTo>
                      <a:pt x="79019" y="224806"/>
                      <a:pt x="79140" y="231292"/>
                      <a:pt x="73366" y="234071"/>
                    </a:cubicBezTo>
                    <a:cubicBezTo>
                      <a:pt x="73366" y="234071"/>
                      <a:pt x="68876" y="233950"/>
                      <a:pt x="67752" y="234273"/>
                    </a:cubicBezTo>
                    <a:cubicBezTo>
                      <a:pt x="64945" y="235079"/>
                      <a:pt x="59232" y="240820"/>
                      <a:pt x="57127" y="242935"/>
                    </a:cubicBezTo>
                    <a:cubicBezTo>
                      <a:pt x="55022" y="245050"/>
                      <a:pt x="46701" y="255021"/>
                      <a:pt x="39684" y="257438"/>
                    </a:cubicBezTo>
                    <a:cubicBezTo>
                      <a:pt x="32667" y="259856"/>
                      <a:pt x="19836" y="263482"/>
                      <a:pt x="16828" y="265899"/>
                    </a:cubicBezTo>
                    <a:cubicBezTo>
                      <a:pt x="13821" y="268316"/>
                      <a:pt x="9110" y="270431"/>
                      <a:pt x="8408" y="271338"/>
                    </a:cubicBezTo>
                    <a:lnTo>
                      <a:pt x="0" y="271338"/>
                    </a:lnTo>
                    <a:close/>
                  </a:path>
                </a:pathLst>
              </a:custGeom>
              <a:solidFill>
                <a:srgbClr val="FAF9FB"/>
              </a:solidFill>
              <a:ln w="6000" cap="flat">
                <a:noFill/>
                <a:bevel/>
              </a:ln>
            </p:spPr>
            <p:txBody>
              <a:bodyPr/>
              <a:lstStyle/>
              <a:p>
                <a:endParaRPr lang="fr-FR"/>
              </a:p>
            </p:txBody>
          </p:sp>
          <p:sp>
            <p:nvSpPr>
              <p:cNvPr id="25" name="Forme libre 24"/>
              <p:cNvSpPr/>
              <p:nvPr/>
            </p:nvSpPr>
            <p:spPr>
              <a:xfrm>
                <a:off x="3445084" y="788467"/>
                <a:ext cx="99279" cy="178537"/>
              </a:xfrm>
              <a:custGeom>
                <a:avLst/>
                <a:gdLst/>
                <a:ahLst/>
                <a:cxnLst/>
                <a:rect l="0" t="0" r="0" b="0"/>
                <a:pathLst>
                  <a:path w="99279" h="178537">
                    <a:moveTo>
                      <a:pt x="53718" y="89929"/>
                    </a:moveTo>
                    <a:cubicBezTo>
                      <a:pt x="53718" y="89929"/>
                      <a:pt x="41476" y="118118"/>
                      <a:pt x="36664" y="121353"/>
                    </a:cubicBezTo>
                    <a:cubicBezTo>
                      <a:pt x="36664" y="121353"/>
                      <a:pt x="23032" y="144305"/>
                      <a:pt x="20826" y="148737"/>
                    </a:cubicBezTo>
                    <a:cubicBezTo>
                      <a:pt x="18620" y="153168"/>
                      <a:pt x="4586" y="168074"/>
                      <a:pt x="977" y="172506"/>
                    </a:cubicBezTo>
                    <a:cubicBezTo>
                      <a:pt x="-2631" y="176938"/>
                      <a:pt x="3383" y="185801"/>
                      <a:pt x="14610" y="167269"/>
                    </a:cubicBezTo>
                    <a:cubicBezTo>
                      <a:pt x="25838" y="148737"/>
                      <a:pt x="41276" y="127183"/>
                      <a:pt x="43782" y="123255"/>
                    </a:cubicBezTo>
                    <a:cubicBezTo>
                      <a:pt x="46288" y="119327"/>
                      <a:pt x="61926" y="94348"/>
                      <a:pt x="63530" y="90320"/>
                    </a:cubicBezTo>
                    <a:cubicBezTo>
                      <a:pt x="65134" y="86291"/>
                      <a:pt x="73554" y="66147"/>
                      <a:pt x="78366" y="58493"/>
                    </a:cubicBezTo>
                    <a:cubicBezTo>
                      <a:pt x="83178" y="50838"/>
                      <a:pt x="97613" y="28277"/>
                      <a:pt x="98816" y="22637"/>
                    </a:cubicBezTo>
                    <a:cubicBezTo>
                      <a:pt x="100019" y="16996"/>
                      <a:pt x="98615" y="5313"/>
                      <a:pt x="97613" y="2908"/>
                    </a:cubicBezTo>
                    <a:cubicBezTo>
                      <a:pt x="97613" y="2908"/>
                      <a:pt x="86386" y="-2946"/>
                      <a:pt x="90395" y="1888"/>
                    </a:cubicBezTo>
                    <a:cubicBezTo>
                      <a:pt x="90395" y="1888"/>
                      <a:pt x="97212" y="10147"/>
                      <a:pt x="88791" y="27068"/>
                    </a:cubicBezTo>
                    <a:cubicBezTo>
                      <a:pt x="88791" y="27068"/>
                      <a:pt x="73354" y="55471"/>
                      <a:pt x="71950" y="57485"/>
                    </a:cubicBezTo>
                    <a:cubicBezTo>
                      <a:pt x="70547" y="59500"/>
                      <a:pt x="56137" y="80877"/>
                      <a:pt x="53718" y="89929"/>
                    </a:cubicBezTo>
                    <a:close/>
                  </a:path>
                </a:pathLst>
              </a:custGeom>
              <a:solidFill>
                <a:srgbClr val="FFFFFF"/>
              </a:solidFill>
              <a:ln w="6000" cap="flat">
                <a:noFill/>
                <a:bevel/>
              </a:ln>
            </p:spPr>
            <p:txBody>
              <a:bodyPr/>
              <a:lstStyle/>
              <a:p>
                <a:endParaRPr lang="fr-FR"/>
              </a:p>
            </p:txBody>
          </p:sp>
          <p:sp>
            <p:nvSpPr>
              <p:cNvPr id="26" name="Forme libre 25"/>
              <p:cNvSpPr/>
              <p:nvPr/>
            </p:nvSpPr>
            <p:spPr>
              <a:xfrm>
                <a:off x="3303214" y="835075"/>
                <a:ext cx="94205" cy="223521"/>
              </a:xfrm>
              <a:custGeom>
                <a:avLst/>
                <a:gdLst/>
                <a:ahLst/>
                <a:cxnLst/>
                <a:rect l="0" t="0" r="0" b="0"/>
                <a:pathLst>
                  <a:path w="94205" h="223521">
                    <a:moveTo>
                      <a:pt x="88115" y="0"/>
                    </a:moveTo>
                    <a:cubicBezTo>
                      <a:pt x="88115" y="0"/>
                      <a:pt x="21803" y="59978"/>
                      <a:pt x="13834" y="67985"/>
                    </a:cubicBezTo>
                    <a:cubicBezTo>
                      <a:pt x="13834" y="67985"/>
                      <a:pt x="25562" y="69798"/>
                      <a:pt x="20149" y="72518"/>
                    </a:cubicBezTo>
                    <a:cubicBezTo>
                      <a:pt x="14736" y="75237"/>
                      <a:pt x="6616" y="81885"/>
                      <a:pt x="6616" y="82489"/>
                    </a:cubicBezTo>
                    <a:cubicBezTo>
                      <a:pt x="6616" y="83093"/>
                      <a:pt x="1203" y="86417"/>
                      <a:pt x="7518" y="92762"/>
                    </a:cubicBezTo>
                    <a:cubicBezTo>
                      <a:pt x="13834" y="99108"/>
                      <a:pt x="20751" y="109985"/>
                      <a:pt x="20751" y="114216"/>
                    </a:cubicBezTo>
                    <a:cubicBezTo>
                      <a:pt x="20751" y="118446"/>
                      <a:pt x="29472" y="130532"/>
                      <a:pt x="29472" y="132950"/>
                    </a:cubicBezTo>
                    <a:cubicBezTo>
                      <a:pt x="29472" y="132950"/>
                      <a:pt x="18345" y="149568"/>
                      <a:pt x="13533" y="157424"/>
                    </a:cubicBezTo>
                    <a:cubicBezTo>
                      <a:pt x="8721" y="165280"/>
                      <a:pt x="5112" y="190057"/>
                      <a:pt x="5714" y="194288"/>
                    </a:cubicBezTo>
                    <a:cubicBezTo>
                      <a:pt x="6315" y="198518"/>
                      <a:pt x="2406" y="210000"/>
                      <a:pt x="1804" y="213021"/>
                    </a:cubicBezTo>
                    <a:cubicBezTo>
                      <a:pt x="1203" y="216043"/>
                      <a:pt x="0" y="222690"/>
                      <a:pt x="0" y="223295"/>
                    </a:cubicBezTo>
                    <a:cubicBezTo>
                      <a:pt x="0" y="223899"/>
                      <a:pt x="32178" y="222992"/>
                      <a:pt x="32178" y="222992"/>
                    </a:cubicBezTo>
                    <a:cubicBezTo>
                      <a:pt x="32178" y="222992"/>
                      <a:pt x="40198" y="197208"/>
                      <a:pt x="41200" y="195798"/>
                    </a:cubicBezTo>
                    <a:cubicBezTo>
                      <a:pt x="42203" y="194388"/>
                      <a:pt x="45611" y="190057"/>
                      <a:pt x="44609" y="182503"/>
                    </a:cubicBezTo>
                    <a:cubicBezTo>
                      <a:pt x="44609" y="182503"/>
                      <a:pt x="45210" y="172834"/>
                      <a:pt x="48217" y="169813"/>
                    </a:cubicBezTo>
                    <a:cubicBezTo>
                      <a:pt x="48217" y="169813"/>
                      <a:pt x="57240" y="138993"/>
                      <a:pt x="55636" y="131539"/>
                    </a:cubicBezTo>
                    <a:cubicBezTo>
                      <a:pt x="55636" y="131539"/>
                      <a:pt x="62653" y="110841"/>
                      <a:pt x="69068" y="101752"/>
                    </a:cubicBezTo>
                    <a:cubicBezTo>
                      <a:pt x="69068" y="101752"/>
                      <a:pt x="77489" y="95683"/>
                      <a:pt x="78692" y="92662"/>
                    </a:cubicBezTo>
                    <a:cubicBezTo>
                      <a:pt x="79895" y="89640"/>
                      <a:pt x="85508" y="83396"/>
                      <a:pt x="86912" y="80575"/>
                    </a:cubicBezTo>
                    <a:cubicBezTo>
                      <a:pt x="88315" y="77755"/>
                      <a:pt x="95332" y="70503"/>
                      <a:pt x="94205" y="63856"/>
                    </a:cubicBezTo>
                    <a:cubicBezTo>
                      <a:pt x="92926" y="57208"/>
                      <a:pt x="90521" y="29209"/>
                      <a:pt x="90521" y="24173"/>
                    </a:cubicBezTo>
                    <a:cubicBezTo>
                      <a:pt x="90521" y="19137"/>
                      <a:pt x="88716" y="2619"/>
                      <a:pt x="88115" y="0"/>
                    </a:cubicBezTo>
                    <a:close/>
                  </a:path>
                </a:pathLst>
              </a:custGeom>
              <a:solidFill>
                <a:srgbClr val="FAF9FB"/>
              </a:solidFill>
              <a:ln w="6000" cap="flat">
                <a:noFill/>
                <a:bevel/>
              </a:ln>
            </p:spPr>
            <p:txBody>
              <a:bodyPr/>
              <a:lstStyle/>
              <a:p>
                <a:endParaRPr lang="fr-FR"/>
              </a:p>
            </p:txBody>
          </p:sp>
          <p:sp>
            <p:nvSpPr>
              <p:cNvPr id="27" name="Forme libre 26"/>
              <p:cNvSpPr/>
              <p:nvPr/>
            </p:nvSpPr>
            <p:spPr>
              <a:xfrm>
                <a:off x="3358586" y="877187"/>
                <a:ext cx="38870" cy="87247"/>
              </a:xfrm>
              <a:custGeom>
                <a:avLst/>
                <a:gdLst/>
                <a:ahLst/>
                <a:cxnLst/>
                <a:rect l="0" t="0" r="0" b="0"/>
                <a:pathLst>
                  <a:path w="38870" h="87247">
                    <a:moveTo>
                      <a:pt x="36552" y="0"/>
                    </a:moveTo>
                    <a:cubicBezTo>
                      <a:pt x="36552" y="0"/>
                      <a:pt x="38870" y="19729"/>
                      <a:pt x="38870" y="21743"/>
                    </a:cubicBezTo>
                    <a:cubicBezTo>
                      <a:pt x="38870" y="23757"/>
                      <a:pt x="40161" y="27383"/>
                      <a:pt x="29334" y="41886"/>
                    </a:cubicBezTo>
                    <a:cubicBezTo>
                      <a:pt x="18508" y="56390"/>
                      <a:pt x="17405" y="56490"/>
                      <a:pt x="13696" y="60217"/>
                    </a:cubicBezTo>
                    <a:cubicBezTo>
                      <a:pt x="9987" y="63944"/>
                      <a:pt x="3070" y="82979"/>
                      <a:pt x="1767" y="86605"/>
                    </a:cubicBezTo>
                    <a:cubicBezTo>
                      <a:pt x="464" y="90232"/>
                      <a:pt x="-538" y="77339"/>
                      <a:pt x="263" y="75123"/>
                    </a:cubicBezTo>
                    <a:cubicBezTo>
                      <a:pt x="1065" y="72907"/>
                      <a:pt x="7781" y="57296"/>
                      <a:pt x="12593" y="54275"/>
                    </a:cubicBezTo>
                    <a:cubicBezTo>
                      <a:pt x="17405" y="51253"/>
                      <a:pt x="25324" y="39671"/>
                      <a:pt x="26427" y="37052"/>
                    </a:cubicBezTo>
                    <a:cubicBezTo>
                      <a:pt x="27530" y="34433"/>
                      <a:pt x="34271" y="11268"/>
                      <a:pt x="36552" y="0"/>
                    </a:cubicBezTo>
                    <a:close/>
                  </a:path>
                </a:pathLst>
              </a:custGeom>
              <a:solidFill>
                <a:srgbClr val="E9E7ED"/>
              </a:solidFill>
              <a:ln w="6000" cap="flat">
                <a:noFill/>
                <a:bevel/>
              </a:ln>
            </p:spPr>
            <p:txBody>
              <a:bodyPr/>
              <a:lstStyle/>
              <a:p>
                <a:endParaRPr lang="fr-FR"/>
              </a:p>
            </p:txBody>
          </p:sp>
          <p:sp>
            <p:nvSpPr>
              <p:cNvPr id="28" name="Forme libre 27"/>
              <p:cNvSpPr/>
              <p:nvPr/>
            </p:nvSpPr>
            <p:spPr>
              <a:xfrm>
                <a:off x="3580978" y="979997"/>
                <a:ext cx="19548" cy="78070"/>
              </a:xfrm>
              <a:custGeom>
                <a:avLst/>
                <a:gdLst/>
                <a:ahLst/>
                <a:cxnLst/>
                <a:rect l="0" t="0" r="0" b="0"/>
                <a:pathLst>
                  <a:path w="19548" h="78070">
                    <a:moveTo>
                      <a:pt x="19548" y="0"/>
                    </a:moveTo>
                    <a:cubicBezTo>
                      <a:pt x="19548" y="0"/>
                      <a:pt x="-1812" y="57742"/>
                      <a:pt x="113" y="78070"/>
                    </a:cubicBezTo>
                    <a:lnTo>
                      <a:pt x="6548" y="77843"/>
                    </a:lnTo>
                    <a:cubicBezTo>
                      <a:pt x="6548" y="77843"/>
                      <a:pt x="7030" y="41086"/>
                      <a:pt x="19548" y="0"/>
                    </a:cubicBezTo>
                    <a:close/>
                  </a:path>
                </a:pathLst>
              </a:custGeom>
              <a:solidFill>
                <a:srgbClr val="FAF9FB"/>
              </a:solidFill>
              <a:ln w="6000" cap="flat">
                <a:noFill/>
                <a:bevel/>
              </a:ln>
            </p:spPr>
            <p:txBody>
              <a:bodyPr/>
              <a:lstStyle/>
              <a:p>
                <a:endParaRPr lang="fr-FR"/>
              </a:p>
            </p:txBody>
          </p:sp>
          <p:sp>
            <p:nvSpPr>
              <p:cNvPr id="29" name="Forme libre 28"/>
              <p:cNvSpPr/>
              <p:nvPr/>
            </p:nvSpPr>
            <p:spPr>
              <a:xfrm>
                <a:off x="3572782" y="881191"/>
                <a:ext cx="86987" cy="70478"/>
              </a:xfrm>
              <a:custGeom>
                <a:avLst/>
                <a:gdLst/>
                <a:ahLst/>
                <a:cxnLst/>
                <a:rect l="0" t="0" r="0" b="0"/>
                <a:pathLst>
                  <a:path w="86987" h="70478">
                    <a:moveTo>
                      <a:pt x="0" y="415"/>
                    </a:moveTo>
                    <a:cubicBezTo>
                      <a:pt x="0" y="415"/>
                      <a:pt x="51914" y="41811"/>
                      <a:pt x="64545" y="50271"/>
                    </a:cubicBezTo>
                    <a:cubicBezTo>
                      <a:pt x="77176" y="58732"/>
                      <a:pt x="83491" y="62962"/>
                      <a:pt x="85596" y="68098"/>
                    </a:cubicBezTo>
                    <a:cubicBezTo>
                      <a:pt x="87701" y="73235"/>
                      <a:pt x="87200" y="69508"/>
                      <a:pt x="85396" y="63506"/>
                    </a:cubicBezTo>
                    <a:cubicBezTo>
                      <a:pt x="85396" y="63506"/>
                      <a:pt x="60134" y="44933"/>
                      <a:pt x="55122" y="41106"/>
                    </a:cubicBezTo>
                    <a:cubicBezTo>
                      <a:pt x="50493" y="37571"/>
                      <a:pt x="41449" y="32323"/>
                      <a:pt x="36877" y="27730"/>
                    </a:cubicBezTo>
                    <a:cubicBezTo>
                      <a:pt x="32306" y="23138"/>
                      <a:pt x="32066" y="22453"/>
                      <a:pt x="26051" y="18343"/>
                    </a:cubicBezTo>
                    <a:cubicBezTo>
                      <a:pt x="20036" y="14234"/>
                      <a:pt x="19074" y="14194"/>
                      <a:pt x="13300" y="8392"/>
                    </a:cubicBezTo>
                    <a:cubicBezTo>
                      <a:pt x="7526" y="2591"/>
                      <a:pt x="1391" y="-1398"/>
                      <a:pt x="0" y="415"/>
                    </a:cubicBezTo>
                    <a:close/>
                  </a:path>
                </a:pathLst>
              </a:custGeom>
              <a:solidFill>
                <a:srgbClr val="FAF9FB"/>
              </a:solidFill>
              <a:ln w="6000" cap="flat">
                <a:noFill/>
                <a:bevel/>
              </a:ln>
            </p:spPr>
            <p:txBody>
              <a:bodyPr/>
              <a:lstStyle/>
              <a:p>
                <a:endParaRPr lang="fr-FR"/>
              </a:p>
            </p:txBody>
          </p:sp>
          <p:sp>
            <p:nvSpPr>
              <p:cNvPr id="30" name="Forme libre 29"/>
              <p:cNvSpPr/>
              <p:nvPr/>
            </p:nvSpPr>
            <p:spPr>
              <a:xfrm>
                <a:off x="3675031" y="949894"/>
                <a:ext cx="27855" cy="107719"/>
              </a:xfrm>
              <a:custGeom>
                <a:avLst/>
                <a:gdLst/>
                <a:ahLst/>
                <a:cxnLst/>
                <a:rect l="0" t="0" r="0" b="0"/>
                <a:pathLst>
                  <a:path w="27855" h="107719">
                    <a:moveTo>
                      <a:pt x="0" y="201"/>
                    </a:moveTo>
                    <a:cubicBezTo>
                      <a:pt x="20277" y="94877"/>
                      <a:pt x="9691" y="93910"/>
                      <a:pt x="8007" y="107265"/>
                    </a:cubicBezTo>
                    <a:lnTo>
                      <a:pt x="20525" y="107719"/>
                    </a:lnTo>
                    <a:lnTo>
                      <a:pt x="27855" y="107567"/>
                    </a:lnTo>
                    <a:cubicBezTo>
                      <a:pt x="27855" y="107567"/>
                      <a:pt x="26314" y="85222"/>
                      <a:pt x="25570" y="72155"/>
                    </a:cubicBezTo>
                    <a:cubicBezTo>
                      <a:pt x="23645" y="38374"/>
                      <a:pt x="-810" y="-3581"/>
                      <a:pt x="0" y="201"/>
                    </a:cubicBezTo>
                    <a:close/>
                  </a:path>
                </a:pathLst>
              </a:custGeom>
              <a:solidFill>
                <a:srgbClr val="E6E4EB"/>
              </a:solidFill>
              <a:ln w="6000" cap="flat">
                <a:noFill/>
                <a:bevel/>
              </a:ln>
            </p:spPr>
            <p:txBody>
              <a:bodyPr/>
              <a:lstStyle/>
              <a:p>
                <a:endParaRPr lang="fr-FR"/>
              </a:p>
            </p:txBody>
          </p:sp>
          <p:sp>
            <p:nvSpPr>
              <p:cNvPr id="31" name="Forme libre 30"/>
              <p:cNvSpPr/>
              <p:nvPr/>
            </p:nvSpPr>
            <p:spPr>
              <a:xfrm>
                <a:off x="3308928" y="493146"/>
                <a:ext cx="79995" cy="36146"/>
              </a:xfrm>
              <a:custGeom>
                <a:avLst/>
                <a:gdLst/>
                <a:ahLst/>
                <a:cxnLst/>
                <a:rect l="0" t="0" r="0" b="0"/>
                <a:pathLst>
                  <a:path w="79995" h="36146">
                    <a:moveTo>
                      <a:pt x="79995" y="10160"/>
                    </a:moveTo>
                    <a:cubicBezTo>
                      <a:pt x="79995" y="10160"/>
                      <a:pt x="53530" y="-10991"/>
                      <a:pt x="28269" y="7743"/>
                    </a:cubicBezTo>
                    <a:cubicBezTo>
                      <a:pt x="3007" y="26477"/>
                      <a:pt x="0" y="36146"/>
                      <a:pt x="0" y="36146"/>
                    </a:cubicBezTo>
                    <a:cubicBezTo>
                      <a:pt x="0" y="36146"/>
                      <a:pt x="25863" y="10160"/>
                      <a:pt x="36689" y="6534"/>
                    </a:cubicBezTo>
                    <a:cubicBezTo>
                      <a:pt x="47516" y="2908"/>
                      <a:pt x="59846" y="-415"/>
                      <a:pt x="79995" y="10160"/>
                    </a:cubicBezTo>
                    <a:close/>
                  </a:path>
                </a:pathLst>
              </a:custGeom>
              <a:solidFill>
                <a:srgbClr val="A06753"/>
              </a:solidFill>
              <a:ln w="6000" cap="flat">
                <a:noFill/>
                <a:bevel/>
              </a:ln>
            </p:spPr>
            <p:txBody>
              <a:bodyPr/>
              <a:lstStyle/>
              <a:p>
                <a:endParaRPr lang="fr-FR"/>
              </a:p>
            </p:txBody>
          </p:sp>
          <p:sp>
            <p:nvSpPr>
              <p:cNvPr id="32" name="Forme libre 31"/>
              <p:cNvSpPr/>
              <p:nvPr/>
            </p:nvSpPr>
            <p:spPr>
              <a:xfrm>
                <a:off x="3386667" y="479133"/>
                <a:ext cx="27141" cy="29611"/>
              </a:xfrm>
              <a:custGeom>
                <a:avLst/>
                <a:gdLst/>
                <a:ahLst/>
                <a:cxnLst/>
                <a:rect l="0" t="0" r="0" b="0"/>
                <a:pathLst>
                  <a:path w="27141" h="29611">
                    <a:moveTo>
                      <a:pt x="27141" y="0"/>
                    </a:moveTo>
                    <a:lnTo>
                      <a:pt x="20299" y="8460"/>
                    </a:lnTo>
                    <a:lnTo>
                      <a:pt x="12881" y="14705"/>
                    </a:lnTo>
                    <a:lnTo>
                      <a:pt x="3458" y="22360"/>
                    </a:lnTo>
                    <a:cubicBezTo>
                      <a:pt x="1052" y="22360"/>
                      <a:pt x="1253" y="24777"/>
                      <a:pt x="50" y="25986"/>
                    </a:cubicBezTo>
                    <a:cubicBezTo>
                      <a:pt x="-1153" y="27194"/>
                      <a:pt x="6065" y="26993"/>
                      <a:pt x="6065" y="26993"/>
                    </a:cubicBezTo>
                    <a:lnTo>
                      <a:pt x="12681" y="29611"/>
                    </a:lnTo>
                    <a:lnTo>
                      <a:pt x="15889" y="21755"/>
                    </a:lnTo>
                    <a:cubicBezTo>
                      <a:pt x="18094" y="16719"/>
                      <a:pt x="20700" y="15108"/>
                      <a:pt x="21502" y="12892"/>
                    </a:cubicBezTo>
                    <a:cubicBezTo>
                      <a:pt x="22222" y="10904"/>
                      <a:pt x="22505" y="8863"/>
                      <a:pt x="22505" y="8863"/>
                    </a:cubicBezTo>
                    <a:lnTo>
                      <a:pt x="27141" y="0"/>
                    </a:lnTo>
                    <a:close/>
                  </a:path>
                </a:pathLst>
              </a:custGeom>
              <a:solidFill>
                <a:srgbClr val="F3D6CD">
                  <a:alpha val="6000"/>
                </a:srgbClr>
              </a:solidFill>
              <a:ln w="6000" cap="flat">
                <a:noFill/>
                <a:bevel/>
              </a:ln>
            </p:spPr>
            <p:txBody>
              <a:bodyPr/>
              <a:lstStyle/>
              <a:p>
                <a:endParaRPr lang="fr-FR"/>
              </a:p>
            </p:txBody>
          </p:sp>
          <p:sp>
            <p:nvSpPr>
              <p:cNvPr id="33" name="Forme libre 32"/>
              <p:cNvSpPr/>
              <p:nvPr/>
            </p:nvSpPr>
            <p:spPr>
              <a:xfrm>
                <a:off x="3395538" y="495941"/>
                <a:ext cx="79882" cy="26250"/>
              </a:xfrm>
              <a:custGeom>
                <a:avLst/>
                <a:gdLst/>
                <a:ahLst/>
                <a:cxnLst/>
                <a:rect l="0" t="0" r="0" b="0"/>
                <a:pathLst>
                  <a:path w="79882" h="26250">
                    <a:moveTo>
                      <a:pt x="0" y="7365"/>
                    </a:moveTo>
                    <a:cubicBezTo>
                      <a:pt x="0" y="7365"/>
                      <a:pt x="11829" y="-6131"/>
                      <a:pt x="24861" y="3336"/>
                    </a:cubicBezTo>
                    <a:cubicBezTo>
                      <a:pt x="36843" y="12042"/>
                      <a:pt x="71695" y="25253"/>
                      <a:pt x="79882" y="26220"/>
                    </a:cubicBezTo>
                    <a:cubicBezTo>
                      <a:pt x="79882" y="26220"/>
                      <a:pt x="56337" y="24084"/>
                      <a:pt x="24059" y="5552"/>
                    </a:cubicBezTo>
                    <a:cubicBezTo>
                      <a:pt x="24059" y="5552"/>
                      <a:pt x="11428" y="-2505"/>
                      <a:pt x="0" y="7365"/>
                    </a:cubicBezTo>
                    <a:close/>
                  </a:path>
                </a:pathLst>
              </a:custGeom>
              <a:solidFill>
                <a:srgbClr val="A06753"/>
              </a:solidFill>
              <a:ln w="6000" cap="flat">
                <a:noFill/>
                <a:bevel/>
              </a:ln>
            </p:spPr>
            <p:txBody>
              <a:bodyPr/>
              <a:lstStyle/>
              <a:p>
                <a:endParaRPr lang="fr-FR"/>
              </a:p>
            </p:txBody>
          </p:sp>
          <p:sp>
            <p:nvSpPr>
              <p:cNvPr id="34" name="Forme libre 33"/>
              <p:cNvSpPr/>
              <p:nvPr/>
            </p:nvSpPr>
            <p:spPr>
              <a:xfrm>
                <a:off x="3312235" y="498622"/>
                <a:ext cx="77289" cy="34635"/>
              </a:xfrm>
              <a:custGeom>
                <a:avLst/>
                <a:gdLst/>
                <a:ahLst/>
                <a:cxnLst/>
                <a:rect l="0" t="0" r="0" b="0"/>
                <a:pathLst>
                  <a:path w="77289" h="34635">
                    <a:moveTo>
                      <a:pt x="77289" y="7403"/>
                    </a:moveTo>
                    <a:cubicBezTo>
                      <a:pt x="77289" y="7403"/>
                      <a:pt x="52328" y="-3777"/>
                      <a:pt x="39396" y="1360"/>
                    </a:cubicBezTo>
                    <a:cubicBezTo>
                      <a:pt x="26465" y="6496"/>
                      <a:pt x="29472" y="14655"/>
                      <a:pt x="16841" y="24021"/>
                    </a:cubicBezTo>
                    <a:cubicBezTo>
                      <a:pt x="4210" y="33388"/>
                      <a:pt x="4812" y="33086"/>
                      <a:pt x="0" y="34597"/>
                    </a:cubicBezTo>
                    <a:cubicBezTo>
                      <a:pt x="0" y="34597"/>
                      <a:pt x="2947" y="35785"/>
                      <a:pt x="18505" y="24666"/>
                    </a:cubicBezTo>
                    <a:cubicBezTo>
                      <a:pt x="18505" y="24666"/>
                      <a:pt x="27006" y="17737"/>
                      <a:pt x="28449" y="13063"/>
                    </a:cubicBezTo>
                    <a:cubicBezTo>
                      <a:pt x="29893" y="8390"/>
                      <a:pt x="36309" y="3878"/>
                      <a:pt x="39356" y="2588"/>
                    </a:cubicBezTo>
                    <a:cubicBezTo>
                      <a:pt x="42403" y="1299"/>
                      <a:pt x="61169" y="614"/>
                      <a:pt x="77289" y="7403"/>
                    </a:cubicBezTo>
                    <a:close/>
                  </a:path>
                </a:pathLst>
              </a:custGeom>
              <a:solidFill>
                <a:srgbClr val="6F3700"/>
              </a:solidFill>
              <a:ln w="6000" cap="flat">
                <a:noFill/>
                <a:bevel/>
              </a:ln>
            </p:spPr>
            <p:txBody>
              <a:bodyPr/>
              <a:lstStyle/>
              <a:p>
                <a:endParaRPr lang="fr-FR"/>
              </a:p>
            </p:txBody>
          </p:sp>
          <p:sp>
            <p:nvSpPr>
              <p:cNvPr id="35" name="Forme libre 34"/>
              <p:cNvSpPr/>
              <p:nvPr/>
            </p:nvSpPr>
            <p:spPr>
              <a:xfrm>
                <a:off x="3342610" y="503948"/>
                <a:ext cx="46914" cy="9707"/>
              </a:xfrm>
              <a:custGeom>
                <a:avLst/>
                <a:gdLst/>
                <a:ahLst/>
                <a:cxnLst/>
                <a:rect l="0" t="0" r="0" b="0"/>
                <a:pathLst>
                  <a:path w="46914" h="9707">
                    <a:moveTo>
                      <a:pt x="46914" y="2077"/>
                    </a:moveTo>
                    <a:cubicBezTo>
                      <a:pt x="46914" y="2077"/>
                      <a:pt x="29031" y="-1770"/>
                      <a:pt x="20049" y="969"/>
                    </a:cubicBezTo>
                    <a:cubicBezTo>
                      <a:pt x="11067" y="3709"/>
                      <a:pt x="1844" y="7818"/>
                      <a:pt x="0" y="9672"/>
                    </a:cubicBezTo>
                    <a:cubicBezTo>
                      <a:pt x="0" y="9672"/>
                      <a:pt x="18124" y="7738"/>
                      <a:pt x="21332" y="6287"/>
                    </a:cubicBezTo>
                    <a:cubicBezTo>
                      <a:pt x="24540" y="4837"/>
                      <a:pt x="42985" y="1735"/>
                      <a:pt x="46914" y="2077"/>
                    </a:cubicBezTo>
                    <a:close/>
                  </a:path>
                </a:pathLst>
              </a:custGeom>
              <a:solidFill>
                <a:srgbClr val="6F3700"/>
              </a:solidFill>
              <a:ln w="6000" cap="flat">
                <a:noFill/>
                <a:bevel/>
              </a:ln>
            </p:spPr>
            <p:txBody>
              <a:bodyPr/>
              <a:lstStyle/>
              <a:p>
                <a:endParaRPr lang="fr-FR"/>
              </a:p>
            </p:txBody>
          </p:sp>
          <p:sp>
            <p:nvSpPr>
              <p:cNvPr id="36" name="Forme libre 35"/>
              <p:cNvSpPr/>
              <p:nvPr/>
            </p:nvSpPr>
            <p:spPr>
              <a:xfrm>
                <a:off x="3387381" y="505081"/>
                <a:ext cx="88679" cy="40791"/>
              </a:xfrm>
              <a:custGeom>
                <a:avLst/>
                <a:gdLst/>
                <a:ahLst/>
                <a:cxnLst/>
                <a:rect l="0" t="0" r="0" b="0"/>
                <a:pathLst>
                  <a:path w="88679" h="40791">
                    <a:moveTo>
                      <a:pt x="298" y="803"/>
                    </a:moveTo>
                    <a:cubicBezTo>
                      <a:pt x="298" y="803"/>
                      <a:pt x="35238" y="14179"/>
                      <a:pt x="46491" y="13534"/>
                    </a:cubicBezTo>
                    <a:cubicBezTo>
                      <a:pt x="46491" y="13534"/>
                      <a:pt x="58360" y="15951"/>
                      <a:pt x="72815" y="25306"/>
                    </a:cubicBezTo>
                    <a:cubicBezTo>
                      <a:pt x="72815" y="25306"/>
                      <a:pt x="84183" y="33356"/>
                      <a:pt x="88679" y="40791"/>
                    </a:cubicBezTo>
                    <a:cubicBezTo>
                      <a:pt x="88679" y="40791"/>
                      <a:pt x="86268" y="30133"/>
                      <a:pt x="63973" y="17241"/>
                    </a:cubicBezTo>
                    <a:cubicBezTo>
                      <a:pt x="63973" y="17241"/>
                      <a:pt x="53617" y="10633"/>
                      <a:pt x="44566" y="10633"/>
                    </a:cubicBezTo>
                    <a:cubicBezTo>
                      <a:pt x="35653" y="10633"/>
                      <a:pt x="9280" y="481"/>
                      <a:pt x="2704" y="0"/>
                    </a:cubicBezTo>
                    <a:cubicBezTo>
                      <a:pt x="2704" y="0"/>
                      <a:pt x="-1128" y="-184"/>
                      <a:pt x="298" y="803"/>
                    </a:cubicBezTo>
                    <a:close/>
                  </a:path>
                </a:pathLst>
              </a:custGeom>
              <a:solidFill>
                <a:srgbClr val="6F3700"/>
              </a:solidFill>
              <a:ln w="6000" cap="flat">
                <a:noFill/>
                <a:bevel/>
              </a:ln>
            </p:spPr>
            <p:txBody>
              <a:bodyPr/>
              <a:lstStyle/>
              <a:p>
                <a:endParaRPr lang="fr-FR"/>
              </a:p>
            </p:txBody>
          </p:sp>
          <p:sp>
            <p:nvSpPr>
              <p:cNvPr id="37" name="Forme libre 36"/>
              <p:cNvSpPr/>
              <p:nvPr/>
            </p:nvSpPr>
            <p:spPr>
              <a:xfrm>
                <a:off x="3525455" y="506328"/>
                <a:ext cx="44960" cy="124489"/>
              </a:xfrm>
              <a:custGeom>
                <a:avLst/>
                <a:gdLst/>
                <a:ahLst/>
                <a:cxnLst/>
                <a:rect l="0" t="0" r="0" b="0"/>
                <a:pathLst>
                  <a:path w="44960" h="124489">
                    <a:moveTo>
                      <a:pt x="0" y="0"/>
                    </a:moveTo>
                    <a:cubicBezTo>
                      <a:pt x="0" y="0"/>
                      <a:pt x="24961" y="93669"/>
                      <a:pt x="32178" y="114215"/>
                    </a:cubicBezTo>
                    <a:lnTo>
                      <a:pt x="38795" y="124489"/>
                    </a:lnTo>
                    <a:cubicBezTo>
                      <a:pt x="38795" y="124489"/>
                      <a:pt x="42103" y="116028"/>
                      <a:pt x="42103" y="112403"/>
                    </a:cubicBezTo>
                    <a:cubicBezTo>
                      <a:pt x="42103" y="108777"/>
                      <a:pt x="45711" y="103942"/>
                      <a:pt x="44809" y="100014"/>
                    </a:cubicBezTo>
                    <a:cubicBezTo>
                      <a:pt x="43907" y="96086"/>
                      <a:pt x="44809" y="74028"/>
                      <a:pt x="36990" y="57712"/>
                    </a:cubicBezTo>
                    <a:cubicBezTo>
                      <a:pt x="29171" y="41396"/>
                      <a:pt x="16240" y="8763"/>
                      <a:pt x="0" y="0"/>
                    </a:cubicBezTo>
                    <a:close/>
                  </a:path>
                </a:pathLst>
              </a:custGeom>
              <a:solidFill>
                <a:srgbClr val="663300"/>
              </a:solidFill>
              <a:ln w="6000" cap="flat">
                <a:noFill/>
                <a:bevel/>
              </a:ln>
            </p:spPr>
            <p:txBody>
              <a:bodyPr/>
              <a:lstStyle/>
              <a:p>
                <a:endParaRPr lang="fr-FR"/>
              </a:p>
            </p:txBody>
          </p:sp>
          <p:sp>
            <p:nvSpPr>
              <p:cNvPr id="38" name="Forme libre 37"/>
              <p:cNvSpPr/>
              <p:nvPr/>
            </p:nvSpPr>
            <p:spPr>
              <a:xfrm>
                <a:off x="3503802" y="575521"/>
                <a:ext cx="38795" cy="53482"/>
              </a:xfrm>
              <a:custGeom>
                <a:avLst/>
                <a:gdLst/>
                <a:ahLst/>
                <a:cxnLst/>
                <a:rect l="0" t="0" r="0" b="0"/>
                <a:pathLst>
                  <a:path w="38795" h="53482">
                    <a:moveTo>
                      <a:pt x="35186" y="0"/>
                    </a:moveTo>
                    <a:cubicBezTo>
                      <a:pt x="35186" y="0"/>
                      <a:pt x="39997" y="42302"/>
                      <a:pt x="38494" y="45021"/>
                    </a:cubicBezTo>
                    <a:cubicBezTo>
                      <a:pt x="38494" y="45021"/>
                      <a:pt x="23758" y="46532"/>
                      <a:pt x="19247" y="53482"/>
                    </a:cubicBezTo>
                    <a:cubicBezTo>
                      <a:pt x="19247" y="53482"/>
                      <a:pt x="4812" y="53784"/>
                      <a:pt x="0" y="43208"/>
                    </a:cubicBezTo>
                    <a:cubicBezTo>
                      <a:pt x="0" y="43208"/>
                      <a:pt x="33081" y="22360"/>
                      <a:pt x="35186" y="0"/>
                    </a:cubicBezTo>
                    <a:close/>
                  </a:path>
                </a:pathLst>
              </a:custGeom>
              <a:solidFill>
                <a:srgbClr val="783C00"/>
              </a:solidFill>
              <a:ln w="6000" cap="flat">
                <a:noFill/>
                <a:bevel/>
              </a:ln>
            </p:spPr>
            <p:txBody>
              <a:bodyPr/>
              <a:lstStyle/>
              <a:p>
                <a:endParaRPr lang="fr-FR"/>
              </a:p>
            </p:txBody>
          </p:sp>
          <p:sp>
            <p:nvSpPr>
              <p:cNvPr id="39" name="Forme libre 38"/>
              <p:cNvSpPr/>
              <p:nvPr/>
            </p:nvSpPr>
            <p:spPr>
              <a:xfrm>
                <a:off x="3398357" y="738032"/>
                <a:ext cx="60898" cy="49214"/>
              </a:xfrm>
              <a:custGeom>
                <a:avLst/>
                <a:gdLst/>
                <a:ahLst/>
                <a:cxnLst/>
                <a:rect l="0" t="0" r="0" b="0"/>
                <a:pathLst>
                  <a:path w="60898" h="49214">
                    <a:moveTo>
                      <a:pt x="52916" y="3022"/>
                    </a:moveTo>
                    <a:lnTo>
                      <a:pt x="60134" y="17512"/>
                    </a:lnTo>
                    <a:cubicBezTo>
                      <a:pt x="60134" y="17512"/>
                      <a:pt x="64143" y="27584"/>
                      <a:pt x="54119" y="33628"/>
                    </a:cubicBezTo>
                    <a:cubicBezTo>
                      <a:pt x="44095" y="39671"/>
                      <a:pt x="25650" y="48131"/>
                      <a:pt x="25650" y="48131"/>
                    </a:cubicBezTo>
                    <a:cubicBezTo>
                      <a:pt x="25650" y="48131"/>
                      <a:pt x="17229" y="51757"/>
                      <a:pt x="9210" y="45714"/>
                    </a:cubicBezTo>
                    <a:cubicBezTo>
                      <a:pt x="1190" y="39671"/>
                      <a:pt x="0" y="27584"/>
                      <a:pt x="0" y="27584"/>
                    </a:cubicBezTo>
                    <a:cubicBezTo>
                      <a:pt x="0" y="27584"/>
                      <a:pt x="-414" y="16707"/>
                      <a:pt x="9210" y="13081"/>
                    </a:cubicBezTo>
                    <a:lnTo>
                      <a:pt x="34471" y="1800"/>
                    </a:lnTo>
                    <a:cubicBezTo>
                      <a:pt x="34471" y="1800"/>
                      <a:pt x="49708" y="-3009"/>
                      <a:pt x="52916" y="3022"/>
                    </a:cubicBezTo>
                    <a:close/>
                  </a:path>
                </a:pathLst>
              </a:custGeom>
              <a:solidFill>
                <a:srgbClr val="000000"/>
              </a:solidFill>
              <a:ln w="6000" cap="flat">
                <a:solidFill>
                  <a:srgbClr val="000000"/>
                </a:solidFill>
                <a:bevel/>
              </a:ln>
            </p:spPr>
            <p:txBody>
              <a:bodyPr/>
              <a:lstStyle/>
              <a:p>
                <a:endParaRPr lang="fr-FR"/>
              </a:p>
            </p:txBody>
          </p:sp>
          <p:sp>
            <p:nvSpPr>
              <p:cNvPr id="40" name="Forme libre 39"/>
              <p:cNvSpPr/>
              <p:nvPr/>
            </p:nvSpPr>
            <p:spPr>
              <a:xfrm>
                <a:off x="3512937" y="620090"/>
                <a:ext cx="55485" cy="103112"/>
              </a:xfrm>
              <a:custGeom>
                <a:avLst/>
                <a:gdLst/>
                <a:ahLst/>
                <a:cxnLst/>
                <a:rect l="0" t="0" r="0" b="0"/>
                <a:pathLst>
                  <a:path w="55485" h="103112">
                    <a:moveTo>
                      <a:pt x="29359" y="453"/>
                    </a:moveTo>
                    <a:cubicBezTo>
                      <a:pt x="29359" y="453"/>
                      <a:pt x="7105" y="3898"/>
                      <a:pt x="2895" y="20517"/>
                    </a:cubicBezTo>
                    <a:cubicBezTo>
                      <a:pt x="-1316" y="37135"/>
                      <a:pt x="-1015" y="56050"/>
                      <a:pt x="4097" y="82036"/>
                    </a:cubicBezTo>
                    <a:cubicBezTo>
                      <a:pt x="4097" y="82036"/>
                      <a:pt x="13420" y="108928"/>
                      <a:pt x="35073" y="101978"/>
                    </a:cubicBezTo>
                    <a:cubicBezTo>
                      <a:pt x="35073" y="101978"/>
                      <a:pt x="40486" y="100166"/>
                      <a:pt x="47102" y="91705"/>
                    </a:cubicBezTo>
                    <a:cubicBezTo>
                      <a:pt x="47102" y="91705"/>
                      <a:pt x="61237" y="50914"/>
                      <a:pt x="52816" y="11935"/>
                    </a:cubicBezTo>
                    <a:cubicBezTo>
                      <a:pt x="52816" y="11935"/>
                      <a:pt x="44396" y="-2871"/>
                      <a:pt x="29359" y="453"/>
                    </a:cubicBezTo>
                    <a:close/>
                  </a:path>
                </a:pathLst>
              </a:custGeom>
              <a:solidFill>
                <a:srgbClr val="000000"/>
              </a:solidFill>
              <a:ln w="6000" cap="flat">
                <a:solidFill>
                  <a:srgbClr val="000000"/>
                </a:solidFill>
                <a:bevel/>
              </a:ln>
            </p:spPr>
            <p:txBody>
              <a:bodyPr/>
              <a:lstStyle/>
              <a:p>
                <a:endParaRPr lang="fr-FR"/>
              </a:p>
            </p:txBody>
          </p:sp>
          <p:sp>
            <p:nvSpPr>
              <p:cNvPr id="41" name="Forme libre 40"/>
              <p:cNvSpPr/>
              <p:nvPr/>
            </p:nvSpPr>
            <p:spPr>
              <a:xfrm>
                <a:off x="3526545" y="613215"/>
                <a:ext cx="49884" cy="101110"/>
              </a:xfrm>
              <a:custGeom>
                <a:avLst/>
                <a:gdLst/>
                <a:ahLst/>
                <a:cxnLst/>
                <a:rect l="0" t="0" r="0" b="0"/>
                <a:pathLst>
                  <a:path w="49884" h="101110">
                    <a:moveTo>
                      <a:pt x="10037" y="18809"/>
                    </a:moveTo>
                    <a:cubicBezTo>
                      <a:pt x="2218" y="30291"/>
                      <a:pt x="-1391" y="44795"/>
                      <a:pt x="413" y="60507"/>
                    </a:cubicBezTo>
                    <a:cubicBezTo>
                      <a:pt x="413" y="60507"/>
                      <a:pt x="2518" y="94953"/>
                      <a:pt x="20562" y="101110"/>
                    </a:cubicBezTo>
                    <a:cubicBezTo>
                      <a:pt x="20562" y="101110"/>
                      <a:pt x="32592" y="102205"/>
                      <a:pt x="41614" y="91931"/>
                    </a:cubicBezTo>
                    <a:cubicBezTo>
                      <a:pt x="50636" y="81658"/>
                      <a:pt x="51838" y="62924"/>
                      <a:pt x="47328" y="37845"/>
                    </a:cubicBezTo>
                    <a:cubicBezTo>
                      <a:pt x="47328" y="37845"/>
                      <a:pt x="44321" y="26061"/>
                      <a:pt x="39810" y="18809"/>
                    </a:cubicBezTo>
                    <a:cubicBezTo>
                      <a:pt x="39810" y="18809"/>
                      <a:pt x="32592" y="10651"/>
                      <a:pt x="31990" y="2493"/>
                    </a:cubicBezTo>
                    <a:cubicBezTo>
                      <a:pt x="31389" y="-5665"/>
                      <a:pt x="17856" y="7327"/>
                      <a:pt x="10037" y="18809"/>
                    </a:cubicBezTo>
                    <a:close/>
                  </a:path>
                </a:pathLst>
              </a:custGeom>
              <a:solidFill>
                <a:srgbClr val="404040"/>
              </a:solidFill>
              <a:ln w="6000" cap="flat">
                <a:noFill/>
                <a:bevel/>
              </a:ln>
            </p:spPr>
            <p:txBody>
              <a:bodyPr/>
              <a:lstStyle/>
              <a:p>
                <a:endParaRPr lang="fr-FR"/>
              </a:p>
            </p:txBody>
          </p:sp>
          <p:sp>
            <p:nvSpPr>
              <p:cNvPr id="42" name="Forme libre 41"/>
              <p:cNvSpPr/>
              <p:nvPr/>
            </p:nvSpPr>
            <p:spPr>
              <a:xfrm>
                <a:off x="3540191" y="631043"/>
                <a:ext cx="35562" cy="76522"/>
              </a:xfrm>
              <a:custGeom>
                <a:avLst/>
                <a:gdLst/>
                <a:ahLst/>
                <a:cxnLst/>
                <a:rect l="0" t="0" r="0" b="0"/>
                <a:pathLst>
                  <a:path w="35562" h="76522">
                    <a:moveTo>
                      <a:pt x="15939" y="0"/>
                    </a:moveTo>
                    <a:cubicBezTo>
                      <a:pt x="15939" y="0"/>
                      <a:pt x="0" y="982"/>
                      <a:pt x="0" y="34219"/>
                    </a:cubicBezTo>
                    <a:cubicBezTo>
                      <a:pt x="0" y="67457"/>
                      <a:pt x="13834" y="76522"/>
                      <a:pt x="18345" y="76522"/>
                    </a:cubicBezTo>
                    <a:cubicBezTo>
                      <a:pt x="22856" y="76522"/>
                      <a:pt x="32479" y="73500"/>
                      <a:pt x="34885" y="54464"/>
                    </a:cubicBezTo>
                    <a:cubicBezTo>
                      <a:pt x="37291" y="35428"/>
                      <a:pt x="33682" y="10953"/>
                      <a:pt x="24059" y="2493"/>
                    </a:cubicBezTo>
                    <a:cubicBezTo>
                      <a:pt x="24059" y="2493"/>
                      <a:pt x="21953" y="-529"/>
                      <a:pt x="15939" y="0"/>
                    </a:cubicBezTo>
                    <a:close/>
                  </a:path>
                </a:pathLst>
              </a:custGeom>
              <a:solidFill>
                <a:srgbClr val="000000"/>
              </a:solidFill>
              <a:ln w="6000" cap="flat">
                <a:solidFill>
                  <a:srgbClr val="000000"/>
                </a:solidFill>
                <a:bevel/>
              </a:ln>
            </p:spPr>
            <p:txBody>
              <a:bodyPr/>
              <a:lstStyle/>
              <a:p>
                <a:endParaRPr lang="fr-FR"/>
              </a:p>
            </p:txBody>
          </p:sp>
          <p:sp>
            <p:nvSpPr>
              <p:cNvPr id="43" name="Forme libre 42"/>
              <p:cNvSpPr/>
              <p:nvPr/>
            </p:nvSpPr>
            <p:spPr>
              <a:xfrm>
                <a:off x="3543649" y="634404"/>
                <a:ext cx="29961" cy="61073"/>
              </a:xfrm>
              <a:custGeom>
                <a:avLst/>
                <a:gdLst/>
                <a:ahLst/>
                <a:cxnLst/>
                <a:rect l="0" t="0" r="0" b="0"/>
                <a:pathLst>
                  <a:path w="29961" h="61073">
                    <a:moveTo>
                      <a:pt x="16991" y="0"/>
                    </a:moveTo>
                    <a:cubicBezTo>
                      <a:pt x="16991" y="0"/>
                      <a:pt x="1654" y="-2077"/>
                      <a:pt x="150" y="26628"/>
                    </a:cubicBezTo>
                    <a:cubicBezTo>
                      <a:pt x="-1353" y="55332"/>
                      <a:pt x="7669" y="62886"/>
                      <a:pt x="15187" y="60771"/>
                    </a:cubicBezTo>
                    <a:cubicBezTo>
                      <a:pt x="22705" y="58656"/>
                      <a:pt x="28119" y="50498"/>
                      <a:pt x="28720" y="46268"/>
                    </a:cubicBezTo>
                    <a:cubicBezTo>
                      <a:pt x="29321" y="42037"/>
                      <a:pt x="34735" y="9102"/>
                      <a:pt x="16991" y="0"/>
                    </a:cubicBezTo>
                    <a:close/>
                  </a:path>
                </a:pathLst>
              </a:custGeom>
              <a:solidFill>
                <a:srgbClr val="E0E0E0"/>
              </a:solidFill>
              <a:ln w="6000" cap="flat">
                <a:solidFill>
                  <a:srgbClr val="000000"/>
                </a:solidFill>
                <a:bevel/>
              </a:ln>
            </p:spPr>
            <p:txBody>
              <a:bodyPr/>
              <a:lstStyle/>
              <a:p>
                <a:endParaRPr lang="fr-FR"/>
              </a:p>
            </p:txBody>
          </p:sp>
          <p:sp>
            <p:nvSpPr>
              <p:cNvPr id="44" name="Forme libre 43"/>
              <p:cNvSpPr/>
              <p:nvPr/>
            </p:nvSpPr>
            <p:spPr>
              <a:xfrm>
                <a:off x="3523876" y="652874"/>
                <a:ext cx="58493" cy="61111"/>
              </a:xfrm>
              <a:custGeom>
                <a:avLst/>
                <a:gdLst/>
                <a:ahLst/>
                <a:cxnLst/>
                <a:rect l="0" t="0" r="0" b="0"/>
                <a:pathLst>
                  <a:path w="58493" h="61111">
                    <a:moveTo>
                      <a:pt x="0" y="55106"/>
                    </a:moveTo>
                    <a:cubicBezTo>
                      <a:pt x="0" y="55106"/>
                      <a:pt x="-395" y="51196"/>
                      <a:pt x="3383" y="49553"/>
                    </a:cubicBezTo>
                    <a:cubicBezTo>
                      <a:pt x="3383" y="49553"/>
                      <a:pt x="30750" y="23568"/>
                      <a:pt x="36765" y="13899"/>
                    </a:cubicBezTo>
                    <a:cubicBezTo>
                      <a:pt x="42779" y="4230"/>
                      <a:pt x="47591" y="-604"/>
                      <a:pt x="52704" y="0"/>
                    </a:cubicBezTo>
                    <a:cubicBezTo>
                      <a:pt x="57816" y="604"/>
                      <a:pt x="60222" y="6950"/>
                      <a:pt x="57214" y="13899"/>
                    </a:cubicBezTo>
                    <a:cubicBezTo>
                      <a:pt x="54207" y="20849"/>
                      <a:pt x="47591" y="29611"/>
                      <a:pt x="44283" y="31726"/>
                    </a:cubicBezTo>
                    <a:cubicBezTo>
                      <a:pt x="40975" y="33841"/>
                      <a:pt x="26239" y="49553"/>
                      <a:pt x="8195" y="60431"/>
                    </a:cubicBezTo>
                    <a:cubicBezTo>
                      <a:pt x="8195" y="60431"/>
                      <a:pt x="3534" y="63982"/>
                      <a:pt x="0" y="55106"/>
                    </a:cubicBezTo>
                    <a:close/>
                  </a:path>
                </a:pathLst>
              </a:custGeom>
              <a:solidFill>
                <a:srgbClr val="202020"/>
              </a:solidFill>
              <a:ln w="6000" cap="flat">
                <a:noFill/>
                <a:bevel/>
              </a:ln>
            </p:spPr>
            <p:txBody>
              <a:bodyPr/>
              <a:lstStyle/>
              <a:p>
                <a:endParaRPr lang="fr-FR"/>
              </a:p>
            </p:txBody>
          </p:sp>
          <p:sp>
            <p:nvSpPr>
              <p:cNvPr id="45" name="Forme libre 44"/>
              <p:cNvSpPr/>
              <p:nvPr/>
            </p:nvSpPr>
            <p:spPr>
              <a:xfrm>
                <a:off x="3454897" y="707866"/>
                <a:ext cx="74581" cy="44644"/>
              </a:xfrm>
              <a:custGeom>
                <a:avLst/>
                <a:gdLst/>
                <a:ahLst/>
                <a:cxnLst/>
                <a:rect l="0" t="0" r="0" b="0"/>
                <a:pathLst>
                  <a:path w="74581" h="44644">
                    <a:moveTo>
                      <a:pt x="0" y="38789"/>
                    </a:moveTo>
                    <a:cubicBezTo>
                      <a:pt x="0" y="38789"/>
                      <a:pt x="62540" y="8561"/>
                      <a:pt x="68980" y="113"/>
                    </a:cubicBezTo>
                    <a:cubicBezTo>
                      <a:pt x="68980" y="113"/>
                      <a:pt x="75371" y="-1108"/>
                      <a:pt x="74581" y="4129"/>
                    </a:cubicBezTo>
                    <a:cubicBezTo>
                      <a:pt x="74581" y="4129"/>
                      <a:pt x="21841" y="36762"/>
                      <a:pt x="0" y="38789"/>
                    </a:cubicBezTo>
                    <a:close/>
                  </a:path>
                </a:pathLst>
              </a:custGeom>
              <a:solidFill>
                <a:srgbClr val="000000"/>
              </a:solidFill>
              <a:ln w="6000" cap="flat">
                <a:solidFill>
                  <a:srgbClr val="000000"/>
                </a:solidFill>
                <a:bevel/>
              </a:ln>
            </p:spPr>
            <p:txBody>
              <a:bodyPr/>
              <a:lstStyle/>
              <a:p>
                <a:endParaRPr lang="fr-FR"/>
              </a:p>
            </p:txBody>
          </p:sp>
          <p:sp>
            <p:nvSpPr>
              <p:cNvPr id="46" name="Forme libre 45"/>
              <p:cNvSpPr/>
              <p:nvPr/>
            </p:nvSpPr>
            <p:spPr>
              <a:xfrm>
                <a:off x="3406740" y="743551"/>
                <a:ext cx="42365" cy="20755"/>
              </a:xfrm>
              <a:custGeom>
                <a:avLst/>
                <a:gdLst/>
                <a:ahLst/>
                <a:cxnLst/>
                <a:rect l="0" t="0" r="0" b="0"/>
                <a:pathLst>
                  <a:path w="42365" h="20755">
                    <a:moveTo>
                      <a:pt x="-70" y="17949"/>
                    </a:moveTo>
                    <a:lnTo>
                      <a:pt x="34786" y="2439"/>
                    </a:lnTo>
                    <a:cubicBezTo>
                      <a:pt x="34786" y="2439"/>
                      <a:pt x="46283" y="-2803"/>
                      <a:pt x="41197" y="1876"/>
                    </a:cubicBezTo>
                    <a:cubicBezTo>
                      <a:pt x="36778" y="5941"/>
                      <a:pt x="15864" y="14947"/>
                      <a:pt x="8893" y="17949"/>
                    </a:cubicBezTo>
                    <a:cubicBezTo>
                      <a:pt x="5937" y="19222"/>
                      <a:pt x="-584" y="23983"/>
                      <a:pt x="-70" y="17949"/>
                    </a:cubicBezTo>
                    <a:close/>
                  </a:path>
                </a:pathLst>
              </a:custGeom>
              <a:solidFill>
                <a:srgbClr val="4C4C4C"/>
              </a:solidFill>
              <a:ln w="6000" cap="flat">
                <a:noFill/>
                <a:bevel/>
              </a:ln>
            </p:spPr>
            <p:txBody>
              <a:bodyPr/>
              <a:lstStyle/>
              <a:p>
                <a:endParaRPr lang="fr-FR"/>
              </a:p>
            </p:txBody>
          </p:sp>
          <p:sp>
            <p:nvSpPr>
              <p:cNvPr id="47" name="Forme libre 46"/>
              <p:cNvSpPr/>
              <p:nvPr/>
            </p:nvSpPr>
            <p:spPr>
              <a:xfrm>
                <a:off x="3459257" y="709780"/>
                <a:ext cx="66640" cy="38930"/>
              </a:xfrm>
              <a:custGeom>
                <a:avLst/>
                <a:gdLst/>
                <a:ahLst/>
                <a:cxnLst/>
                <a:rect l="0" t="0" r="0" b="0"/>
                <a:pathLst>
                  <a:path w="66640" h="38930">
                    <a:moveTo>
                      <a:pt x="1821" y="35522"/>
                    </a:moveTo>
                    <a:cubicBezTo>
                      <a:pt x="1821" y="35522"/>
                      <a:pt x="59326" y="7192"/>
                      <a:pt x="66546" y="-63"/>
                    </a:cubicBezTo>
                    <a:lnTo>
                      <a:pt x="64476" y="6362"/>
                    </a:lnTo>
                    <a:cubicBezTo>
                      <a:pt x="64476" y="6362"/>
                      <a:pt x="12270" y="36460"/>
                      <a:pt x="4303" y="38461"/>
                    </a:cubicBezTo>
                    <a:cubicBezTo>
                      <a:pt x="-3665" y="40463"/>
                      <a:pt x="1821" y="35522"/>
                      <a:pt x="1821" y="35522"/>
                    </a:cubicBezTo>
                    <a:close/>
                  </a:path>
                </a:pathLst>
              </a:custGeom>
              <a:solidFill>
                <a:srgbClr val="4C4C4C"/>
              </a:solidFill>
              <a:ln w="6000" cap="flat">
                <a:noFill/>
                <a:bevel/>
              </a:ln>
            </p:spPr>
            <p:txBody>
              <a:bodyPr/>
              <a:lstStyle/>
              <a:p>
                <a:endParaRPr lang="fr-FR"/>
              </a:p>
            </p:txBody>
          </p:sp>
          <p:sp>
            <p:nvSpPr>
              <p:cNvPr id="48" name="Forme libre 47"/>
              <p:cNvSpPr/>
              <p:nvPr/>
            </p:nvSpPr>
            <p:spPr>
              <a:xfrm>
                <a:off x="3404193" y="750813"/>
                <a:ext cx="54035" cy="34240"/>
              </a:xfrm>
              <a:custGeom>
                <a:avLst/>
                <a:gdLst/>
                <a:ahLst/>
                <a:cxnLst/>
                <a:rect l="0" t="0" r="0" b="0"/>
                <a:pathLst>
                  <a:path w="54035" h="34240">
                    <a:moveTo>
                      <a:pt x="50149" y="562"/>
                    </a:moveTo>
                    <a:lnTo>
                      <a:pt x="53758" y="6691"/>
                    </a:lnTo>
                    <a:cubicBezTo>
                      <a:pt x="53758" y="6691"/>
                      <a:pt x="56441" y="12927"/>
                      <a:pt x="46416" y="18970"/>
                    </a:cubicBezTo>
                    <a:cubicBezTo>
                      <a:pt x="36391" y="25013"/>
                      <a:pt x="17946" y="33474"/>
                      <a:pt x="17946" y="33474"/>
                    </a:cubicBezTo>
                    <a:cubicBezTo>
                      <a:pt x="17946" y="33474"/>
                      <a:pt x="11274" y="36223"/>
                      <a:pt x="2669" y="31056"/>
                    </a:cubicBezTo>
                    <a:cubicBezTo>
                      <a:pt x="-843" y="28948"/>
                      <a:pt x="112" y="25946"/>
                      <a:pt x="112" y="25946"/>
                    </a:cubicBezTo>
                    <a:cubicBezTo>
                      <a:pt x="112" y="25946"/>
                      <a:pt x="-176" y="18565"/>
                      <a:pt x="9448" y="14939"/>
                    </a:cubicBezTo>
                    <a:lnTo>
                      <a:pt x="31357" y="5433"/>
                    </a:lnTo>
                    <a:cubicBezTo>
                      <a:pt x="31357" y="5433"/>
                      <a:pt x="46794" y="-2071"/>
                      <a:pt x="50149" y="562"/>
                    </a:cubicBezTo>
                    <a:close/>
                  </a:path>
                </a:pathLst>
              </a:custGeom>
              <a:solidFill>
                <a:srgbClr val="FFFFFF">
                  <a:alpha val="15000"/>
                </a:srgbClr>
              </a:solidFill>
              <a:ln w="6000" cap="flat">
                <a:noFill/>
                <a:bevel/>
              </a:ln>
            </p:spPr>
            <p:txBody>
              <a:bodyPr/>
              <a:lstStyle/>
              <a:p>
                <a:endParaRPr lang="fr-FR"/>
              </a:p>
            </p:txBody>
          </p:sp>
          <p:sp>
            <p:nvSpPr>
              <p:cNvPr id="49" name="Forme libre 48"/>
              <p:cNvSpPr/>
              <p:nvPr/>
            </p:nvSpPr>
            <p:spPr>
              <a:xfrm>
                <a:off x="3531984" y="657311"/>
                <a:ext cx="49190" cy="51392"/>
              </a:xfrm>
              <a:custGeom>
                <a:avLst/>
                <a:gdLst/>
                <a:ahLst/>
                <a:cxnLst/>
                <a:rect l="0" t="0" r="0" b="0"/>
                <a:pathLst>
                  <a:path w="49190" h="51392">
                    <a:moveTo>
                      <a:pt x="0" y="46342"/>
                    </a:moveTo>
                    <a:cubicBezTo>
                      <a:pt x="0" y="46342"/>
                      <a:pt x="-332" y="43054"/>
                      <a:pt x="2845" y="41673"/>
                    </a:cubicBezTo>
                    <a:cubicBezTo>
                      <a:pt x="2845" y="41673"/>
                      <a:pt x="25860" y="19820"/>
                      <a:pt x="30918" y="11689"/>
                    </a:cubicBezTo>
                    <a:cubicBezTo>
                      <a:pt x="35976" y="3557"/>
                      <a:pt x="40022" y="-508"/>
                      <a:pt x="44322" y="0"/>
                    </a:cubicBezTo>
                    <a:cubicBezTo>
                      <a:pt x="48621" y="508"/>
                      <a:pt x="50644" y="5844"/>
                      <a:pt x="48115" y="11689"/>
                    </a:cubicBezTo>
                    <a:cubicBezTo>
                      <a:pt x="45586" y="17533"/>
                      <a:pt x="40022" y="24902"/>
                      <a:pt x="37240" y="26681"/>
                    </a:cubicBezTo>
                    <a:cubicBezTo>
                      <a:pt x="34458" y="28459"/>
                      <a:pt x="22066" y="41673"/>
                      <a:pt x="6892" y="50820"/>
                    </a:cubicBezTo>
                    <a:cubicBezTo>
                      <a:pt x="6892" y="50820"/>
                      <a:pt x="2972" y="53807"/>
                      <a:pt x="0" y="46342"/>
                    </a:cubicBezTo>
                    <a:close/>
                  </a:path>
                </a:pathLst>
              </a:custGeom>
              <a:solidFill>
                <a:srgbClr val="404040"/>
              </a:solidFill>
              <a:ln w="6000" cap="flat">
                <a:noFill/>
                <a:bevel/>
              </a:ln>
            </p:spPr>
            <p:txBody>
              <a:bodyPr/>
              <a:lstStyle/>
              <a:p>
                <a:endParaRPr lang="fr-FR"/>
              </a:p>
            </p:txBody>
          </p:sp>
          <p:sp>
            <p:nvSpPr>
              <p:cNvPr id="50" name="Forme libre 49"/>
              <p:cNvSpPr/>
              <p:nvPr/>
            </p:nvSpPr>
            <p:spPr>
              <a:xfrm>
                <a:off x="3541186" y="660766"/>
                <a:ext cx="35129" cy="35999"/>
              </a:xfrm>
              <a:custGeom>
                <a:avLst/>
                <a:gdLst/>
                <a:ahLst/>
                <a:cxnLst/>
                <a:rect l="0" t="0" r="0" b="0"/>
                <a:pathLst>
                  <a:path w="35129" h="35999">
                    <a:moveTo>
                      <a:pt x="30429" y="1423"/>
                    </a:moveTo>
                    <a:cubicBezTo>
                      <a:pt x="30429" y="1423"/>
                      <a:pt x="16487" y="18934"/>
                      <a:pt x="7524" y="26938"/>
                    </a:cubicBezTo>
                    <a:cubicBezTo>
                      <a:pt x="-1440" y="34943"/>
                      <a:pt x="54" y="35944"/>
                      <a:pt x="54" y="35944"/>
                    </a:cubicBezTo>
                    <a:cubicBezTo>
                      <a:pt x="54" y="35944"/>
                      <a:pt x="25450" y="15932"/>
                      <a:pt x="34911" y="2924"/>
                    </a:cubicBezTo>
                    <a:cubicBezTo>
                      <a:pt x="34911" y="2924"/>
                      <a:pt x="35906" y="-2580"/>
                      <a:pt x="30429" y="1423"/>
                    </a:cubicBezTo>
                    <a:close/>
                  </a:path>
                </a:pathLst>
              </a:custGeom>
              <a:solidFill>
                <a:srgbClr val="FFFFFF">
                  <a:alpha val="14000"/>
                </a:srgbClr>
              </a:solidFill>
              <a:ln w="6000" cap="flat">
                <a:noFill/>
                <a:bevel/>
              </a:ln>
            </p:spPr>
            <p:txBody>
              <a:bodyPr/>
              <a:lstStyle/>
              <a:p>
                <a:endParaRPr lang="fr-FR"/>
              </a:p>
            </p:txBody>
          </p:sp>
          <p:sp>
            <p:nvSpPr>
              <p:cNvPr id="51" name="Forme libre 50"/>
              <p:cNvSpPr/>
              <p:nvPr/>
            </p:nvSpPr>
            <p:spPr>
              <a:xfrm>
                <a:off x="3550289" y="644584"/>
                <a:ext cx="20891" cy="34709"/>
              </a:xfrm>
              <a:custGeom>
                <a:avLst/>
                <a:gdLst/>
                <a:ahLst/>
                <a:cxnLst/>
                <a:rect l="0" t="0" r="0" b="0"/>
                <a:pathLst>
                  <a:path w="20891" h="34709">
                    <a:moveTo>
                      <a:pt x="-85" y="34615"/>
                    </a:moveTo>
                    <a:cubicBezTo>
                      <a:pt x="-85" y="34615"/>
                      <a:pt x="-85" y="-22420"/>
                      <a:pt x="20828" y="9600"/>
                    </a:cubicBezTo>
                    <a:cubicBezTo>
                      <a:pt x="20828" y="9600"/>
                      <a:pt x="10869" y="20106"/>
                      <a:pt x="9376" y="23608"/>
                    </a:cubicBezTo>
                    <a:cubicBezTo>
                      <a:pt x="7882" y="27110"/>
                      <a:pt x="-85" y="34615"/>
                      <a:pt x="-85" y="34615"/>
                    </a:cubicBezTo>
                    <a:close/>
                  </a:path>
                </a:pathLst>
              </a:custGeom>
              <a:solidFill>
                <a:srgbClr val="FFFFFF">
                  <a:alpha val="78000"/>
                </a:srgbClr>
              </a:solidFill>
              <a:ln w="6000" cap="flat">
                <a:noFill/>
                <a:bevel/>
              </a:ln>
            </p:spPr>
            <p:txBody>
              <a:bodyPr/>
              <a:lstStyle/>
              <a:p>
                <a:endParaRPr lang="fr-FR"/>
              </a:p>
            </p:txBody>
          </p:sp>
          <p:sp>
            <p:nvSpPr>
              <p:cNvPr id="52" name="Forme libre 51"/>
              <p:cNvSpPr/>
              <p:nvPr/>
            </p:nvSpPr>
            <p:spPr>
              <a:xfrm>
                <a:off x="3448167" y="469276"/>
                <a:ext cx="114579" cy="161994"/>
              </a:xfrm>
              <a:custGeom>
                <a:avLst/>
                <a:gdLst/>
                <a:ahLst/>
                <a:cxnLst/>
                <a:rect l="0" t="0" r="0" b="0"/>
                <a:pathLst>
                  <a:path w="114579" h="161994">
                    <a:moveTo>
                      <a:pt x="100224" y="161994"/>
                    </a:moveTo>
                    <a:cubicBezTo>
                      <a:pt x="100224" y="161994"/>
                      <a:pt x="106159" y="153987"/>
                      <a:pt x="114579" y="158217"/>
                    </a:cubicBezTo>
                    <a:cubicBezTo>
                      <a:pt x="114579" y="158217"/>
                      <a:pt x="111572" y="154289"/>
                      <a:pt x="110970" y="147037"/>
                    </a:cubicBezTo>
                    <a:cubicBezTo>
                      <a:pt x="110970" y="147037"/>
                      <a:pt x="107157" y="91720"/>
                      <a:pt x="97337" y="69685"/>
                    </a:cubicBezTo>
                    <a:cubicBezTo>
                      <a:pt x="91322" y="56189"/>
                      <a:pt x="79093" y="23455"/>
                      <a:pt x="36990" y="7743"/>
                    </a:cubicBezTo>
                    <a:cubicBezTo>
                      <a:pt x="36990" y="7743"/>
                      <a:pt x="8721" y="894"/>
                      <a:pt x="0" y="0"/>
                    </a:cubicBezTo>
                    <a:cubicBezTo>
                      <a:pt x="0" y="0"/>
                      <a:pt x="39596" y="5829"/>
                      <a:pt x="64617" y="32580"/>
                    </a:cubicBezTo>
                    <a:cubicBezTo>
                      <a:pt x="86751" y="59653"/>
                      <a:pt x="85147" y="67228"/>
                      <a:pt x="93227" y="91742"/>
                    </a:cubicBezTo>
                    <a:cubicBezTo>
                      <a:pt x="93227" y="91742"/>
                      <a:pt x="102189" y="124678"/>
                      <a:pt x="100224" y="161994"/>
                    </a:cubicBezTo>
                    <a:close/>
                  </a:path>
                </a:pathLst>
              </a:custGeom>
              <a:solidFill>
                <a:srgbClr val="404040"/>
              </a:solidFill>
              <a:ln w="6000" cap="flat">
                <a:noFill/>
                <a:bevel/>
              </a:ln>
            </p:spPr>
            <p:txBody>
              <a:bodyPr/>
              <a:lstStyle/>
              <a:p>
                <a:endParaRPr lang="fr-FR"/>
              </a:p>
            </p:txBody>
          </p:sp>
          <p:sp>
            <p:nvSpPr>
              <p:cNvPr id="53" name="Forme libre 52"/>
              <p:cNvSpPr/>
              <p:nvPr/>
            </p:nvSpPr>
            <p:spPr>
              <a:xfrm>
                <a:off x="3448167" y="468558"/>
                <a:ext cx="100445" cy="162862"/>
              </a:xfrm>
              <a:custGeom>
                <a:avLst/>
                <a:gdLst/>
                <a:ahLst/>
                <a:cxnLst/>
                <a:rect l="0" t="0" r="0" b="0"/>
                <a:pathLst>
                  <a:path w="100445" h="162862">
                    <a:moveTo>
                      <a:pt x="0" y="0"/>
                    </a:moveTo>
                    <a:cubicBezTo>
                      <a:pt x="0" y="0"/>
                      <a:pt x="12029" y="3928"/>
                      <a:pt x="13834" y="6950"/>
                    </a:cubicBezTo>
                    <a:cubicBezTo>
                      <a:pt x="13834" y="6950"/>
                      <a:pt x="64357" y="19338"/>
                      <a:pt x="81198" y="69496"/>
                    </a:cubicBezTo>
                    <a:cubicBezTo>
                      <a:pt x="98039" y="119654"/>
                      <a:pt x="93227" y="152287"/>
                      <a:pt x="93227" y="152287"/>
                    </a:cubicBezTo>
                    <a:cubicBezTo>
                      <a:pt x="93227" y="152287"/>
                      <a:pt x="92024" y="158934"/>
                      <a:pt x="89317" y="161654"/>
                    </a:cubicBezTo>
                    <a:cubicBezTo>
                      <a:pt x="86611" y="164374"/>
                      <a:pt x="100445" y="161654"/>
                      <a:pt x="100445" y="161654"/>
                    </a:cubicBezTo>
                    <a:cubicBezTo>
                      <a:pt x="100445" y="161654"/>
                      <a:pt x="101648" y="115424"/>
                      <a:pt x="93227" y="92460"/>
                    </a:cubicBezTo>
                    <a:cubicBezTo>
                      <a:pt x="93227" y="92460"/>
                      <a:pt x="85709" y="54086"/>
                      <a:pt x="65560" y="32029"/>
                    </a:cubicBezTo>
                    <a:cubicBezTo>
                      <a:pt x="45410" y="9971"/>
                      <a:pt x="4862" y="1460"/>
                      <a:pt x="0" y="0"/>
                    </a:cubicBezTo>
                    <a:close/>
                  </a:path>
                </a:pathLst>
              </a:custGeom>
              <a:solidFill>
                <a:srgbClr val="606060"/>
              </a:solidFill>
              <a:ln w="6000" cap="flat">
                <a:noFill/>
                <a:bevel/>
              </a:ln>
            </p:spPr>
            <p:txBody>
              <a:bodyPr/>
              <a:lstStyle/>
              <a:p>
                <a:endParaRPr lang="fr-FR"/>
              </a:p>
            </p:txBody>
          </p:sp>
        </p:grpSp>
        <p:sp>
          <p:nvSpPr>
            <p:cNvPr id="10" name="Text 3"/>
            <p:cNvSpPr txBox="1"/>
            <p:nvPr/>
          </p:nvSpPr>
          <p:spPr>
            <a:xfrm>
              <a:off x="3846942" y="1194322"/>
              <a:ext cx="216000" cy="24626"/>
            </a:xfrm>
            <a:prstGeom prst="rect">
              <a:avLst/>
            </a:prstGeom>
            <a:noFill/>
          </p:spPr>
          <p:txBody>
            <a:bodyPr wrap="square" lIns="0" tIns="0" rIns="0" bIns="0" rtlCol="0" anchor="ctr"/>
            <a:lstStyle/>
            <a:p>
              <a:pPr algn="ctr">
                <a:spcAft>
                  <a:spcPts val="0"/>
                </a:spcAft>
              </a:pPr>
              <a:r>
                <a:rPr lang="en-US" sz="1600" b="1" kern="100" dirty="0">
                  <a:solidFill>
                    <a:srgbClr val="000000"/>
                  </a:solidFill>
                  <a:effectLst/>
                  <a:highlight>
                    <a:srgbClr val="FF0000"/>
                  </a:highlight>
                  <a:latin typeface="Arial" panose="020B0604020202020204" pitchFamily="34" charset="0"/>
                  <a:ea typeface="SimSun" panose="02010600030101010101" pitchFamily="2" charset="-122"/>
                  <a:cs typeface="Times New Roman" panose="02020603050405020304" pitchFamily="18" charset="0"/>
                </a:rPr>
                <a:t>M</a:t>
              </a:r>
              <a:endParaRPr lang="fr-FR" sz="1600" kern="100" dirty="0">
                <a:effectLst/>
                <a:latin typeface="Calibri" panose="020F0502020204030204" pitchFamily="34" charset="0"/>
                <a:ea typeface="SimSun" panose="02010600030101010101" pitchFamily="2" charset="-122"/>
                <a:cs typeface="Times New Roman" panose="02020603050405020304" pitchFamily="18" charset="0"/>
              </a:endParaRPr>
            </a:p>
          </p:txBody>
        </p:sp>
      </p:grpSp>
      <p:pic>
        <p:nvPicPr>
          <p:cNvPr id="160" name="Image 15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3626480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3D3B9891-9B3E-4503-962C-420769552690}" type="datetime1">
              <a:rPr lang="fr-FR" sz="1600" b="1" smtClean="0">
                <a:latin typeface="Agency FB" pitchFamily="34" charset="0"/>
              </a:rPr>
              <a:pPr/>
              <a:t>22/01/2018</a:t>
            </a:fld>
            <a:endParaRPr lang="fr-FR" sz="1600" b="1" dirty="0">
              <a:latin typeface="Agency FB" pitchFamily="34" charset="0"/>
            </a:endParaRPr>
          </a:p>
        </p:txBody>
      </p:sp>
      <p:sp>
        <p:nvSpPr>
          <p:cNvPr id="6" name="Espace réservé du numéro de diapositive 5"/>
          <p:cNvSpPr>
            <a:spLocks noGrp="1"/>
          </p:cNvSpPr>
          <p:nvPr>
            <p:ph type="sldNum" sz="quarter" idx="12"/>
          </p:nvPr>
        </p:nvSpPr>
        <p:spPr/>
        <p:txBody>
          <a:bodyPr/>
          <a:lstStyle/>
          <a:p>
            <a:fld id="{4C098E6C-35DE-4299-9817-4A72F0EAE663}" type="slidenum">
              <a:rPr lang="fr-FR" sz="1600" b="1" smtClean="0">
                <a:latin typeface="Agency FB" pitchFamily="34" charset="0"/>
              </a:rPr>
              <a:pPr/>
              <a:t>16</a:t>
            </a:fld>
            <a:endParaRPr lang="fr-FR" sz="1600" b="1" dirty="0">
              <a:latin typeface="Agency FB" pitchFamily="34" charset="0"/>
            </a:endParaRPr>
          </a:p>
        </p:txBody>
      </p:sp>
      <p:sp>
        <p:nvSpPr>
          <p:cNvPr id="10" name="Rectangle 9"/>
          <p:cNvSpPr/>
          <p:nvPr/>
        </p:nvSpPr>
        <p:spPr>
          <a:xfrm>
            <a:off x="1641246" y="945862"/>
            <a:ext cx="6222594" cy="461665"/>
          </a:xfrm>
          <a:prstGeom prst="rect">
            <a:avLst/>
          </a:prstGeom>
        </p:spPr>
        <p:txBody>
          <a:bodyPr wrap="square">
            <a:spAutoFit/>
          </a:bodyPr>
          <a:lstStyle/>
          <a:p>
            <a:pPr algn="ctr"/>
            <a:r>
              <a:rPr lang="fr-FR" sz="2400" dirty="0" smtClean="0">
                <a:solidFill>
                  <a:srgbClr val="C00000"/>
                </a:solidFill>
                <a:latin typeface="Bodoni MT Black" pitchFamily="18" charset="0"/>
              </a:rPr>
              <a:t>COMPREHENSION DE LA MISSION</a:t>
            </a:r>
            <a:endParaRPr lang="fr-FR" sz="2400" dirty="0">
              <a:solidFill>
                <a:srgbClr val="C00000"/>
              </a:solidFill>
              <a:latin typeface="Bodoni MT Black" pitchFamily="18" charset="0"/>
            </a:endParaRPr>
          </a:p>
        </p:txBody>
      </p:sp>
      <p:sp>
        <p:nvSpPr>
          <p:cNvPr id="12"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grpSp>
        <p:nvGrpSpPr>
          <p:cNvPr id="3" name="Groupe 2"/>
          <p:cNvGrpSpPr/>
          <p:nvPr/>
        </p:nvGrpSpPr>
        <p:grpSpPr>
          <a:xfrm>
            <a:off x="1781260" y="1716464"/>
            <a:ext cx="9633499" cy="3541751"/>
            <a:chOff x="2332087" y="1995443"/>
            <a:chExt cx="8037765" cy="2272628"/>
          </a:xfrm>
        </p:grpSpPr>
        <p:grpSp>
          <p:nvGrpSpPr>
            <p:cNvPr id="11" name="Page-1"/>
            <p:cNvGrpSpPr/>
            <p:nvPr/>
          </p:nvGrpSpPr>
          <p:grpSpPr>
            <a:xfrm>
              <a:off x="2332087" y="1995443"/>
              <a:ext cx="8037765" cy="2272628"/>
              <a:chOff x="-22828" y="1132359"/>
              <a:chExt cx="6375795" cy="2343031"/>
            </a:xfrm>
          </p:grpSpPr>
          <p:sp>
            <p:nvSpPr>
              <p:cNvPr id="16" name="Forme libre 15"/>
              <p:cNvSpPr/>
              <p:nvPr/>
            </p:nvSpPr>
            <p:spPr>
              <a:xfrm>
                <a:off x="-22382" y="1863861"/>
                <a:ext cx="447874" cy="447874"/>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sz="2000" b="1" kern="100" dirty="0">
                    <a:solidFill>
                      <a:srgbClr val="FFFFFF"/>
                    </a:solidFill>
                    <a:latin typeface="Arial" panose="020B0604020202020204" pitchFamily="34" charset="0"/>
                    <a:ea typeface="SimSun" panose="02010600030101010101" pitchFamily="2" charset="-122"/>
                    <a:cs typeface="Times New Roman" panose="02020603050405020304" pitchFamily="18" charset="0"/>
                  </a:rPr>
                  <a:t>1</a:t>
                </a:r>
                <a:endParaRPr lang="fr-FR" sz="1400" b="1" kern="100" dirty="0">
                  <a:effectLst/>
                  <a:ea typeface="SimSun" panose="02010600030101010101" pitchFamily="2" charset="-122"/>
                  <a:cs typeface="Times New Roman" panose="02020603050405020304" pitchFamily="18" charset="0"/>
                </a:endParaRPr>
              </a:p>
            </p:txBody>
          </p:sp>
          <p:sp>
            <p:nvSpPr>
              <p:cNvPr id="17" name="Forme libre 16"/>
              <p:cNvSpPr/>
              <p:nvPr/>
            </p:nvSpPr>
            <p:spPr>
              <a:xfrm>
                <a:off x="-22827" y="2408580"/>
                <a:ext cx="447874" cy="447874"/>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sz="2000" b="1" kern="100" dirty="0">
                    <a:solidFill>
                      <a:srgbClr val="FFFFFF"/>
                    </a:solidFill>
                    <a:latin typeface="Arial" panose="020B0604020202020204" pitchFamily="34" charset="0"/>
                    <a:ea typeface="SimSun" panose="02010600030101010101" pitchFamily="2" charset="-122"/>
                    <a:cs typeface="Times New Roman" panose="02020603050405020304" pitchFamily="18" charset="0"/>
                  </a:rPr>
                  <a:t>2</a:t>
                </a:r>
                <a:endParaRPr lang="fr-FR" sz="2000" b="1" kern="100" dirty="0">
                  <a:effectLst/>
                  <a:ea typeface="SimSun" panose="02010600030101010101" pitchFamily="2" charset="-122"/>
                  <a:cs typeface="Times New Roman" panose="02020603050405020304" pitchFamily="18" charset="0"/>
                </a:endParaRPr>
              </a:p>
            </p:txBody>
          </p:sp>
          <p:sp>
            <p:nvSpPr>
              <p:cNvPr id="19" name="Text 3"/>
              <p:cNvSpPr txBox="1"/>
              <p:nvPr/>
            </p:nvSpPr>
            <p:spPr>
              <a:xfrm>
                <a:off x="-22828" y="1132359"/>
                <a:ext cx="6287551" cy="731501"/>
              </a:xfrm>
              <a:prstGeom prst="rect">
                <a:avLst/>
              </a:prstGeom>
              <a:noFill/>
            </p:spPr>
            <p:txBody>
              <a:bodyPr wrap="square" lIns="36000" tIns="0" rIns="36000" bIns="0" rtlCol="0" anchor="ctr"/>
              <a:lstStyle/>
              <a:p>
                <a:pPr algn="just">
                  <a:spcAft>
                    <a:spcPts val="0"/>
                  </a:spcAft>
                </a:pPr>
                <a:r>
                  <a:rPr lang="fr-FR" sz="2000" dirty="0" smtClean="0">
                    <a:latin typeface="Berlin Sans FB" panose="020E0602020502020306" pitchFamily="34" charset="0"/>
                  </a:rPr>
                  <a:t>ATLANTIQUE TELECOM TOGO </a:t>
                </a:r>
                <a:r>
                  <a:rPr lang="fr-FR" sz="2000" dirty="0">
                    <a:latin typeface="Berlin Sans FB" panose="020E0602020502020306" pitchFamily="34" charset="0"/>
                  </a:rPr>
                  <a:t>souhaite sélectionner un prestataire </a:t>
                </a:r>
                <a:r>
                  <a:rPr lang="fr-FR" sz="2000" dirty="0" smtClean="0">
                    <a:latin typeface="Berlin Sans FB" panose="020E0602020502020306" pitchFamily="34" charset="0"/>
                  </a:rPr>
                  <a:t>expérimenté et capable </a:t>
                </a:r>
                <a:r>
                  <a:rPr lang="fr-FR" sz="2000" dirty="0">
                    <a:latin typeface="Berlin Sans FB" panose="020E0602020502020306" pitchFamily="34" charset="0"/>
                  </a:rPr>
                  <a:t>de gérer et valoriser </a:t>
                </a:r>
                <a:r>
                  <a:rPr lang="fr-FR" sz="2000" dirty="0" smtClean="0">
                    <a:latin typeface="Berlin Sans FB" panose="020E0602020502020306" pitchFamily="34" charset="0"/>
                  </a:rPr>
                  <a:t>son </a:t>
                </a:r>
                <a:r>
                  <a:rPr lang="fr-FR" sz="2000" dirty="0">
                    <a:latin typeface="Berlin Sans FB" panose="020E0602020502020306" pitchFamily="34" charset="0"/>
                  </a:rPr>
                  <a:t>parc de </a:t>
                </a:r>
                <a:r>
                  <a:rPr lang="fr-FR" sz="2000" dirty="0" smtClean="0">
                    <a:latin typeface="Berlin Sans FB" panose="020E0602020502020306" pitchFamily="34" charset="0"/>
                  </a:rPr>
                  <a:t>Clients à travers un ensemble d’activités permettant de :</a:t>
                </a:r>
                <a:endParaRPr lang="fr-FR" sz="2000" dirty="0">
                  <a:latin typeface="Berlin Sans FB" panose="020E0602020502020306" pitchFamily="34" charset="0"/>
                </a:endParaRPr>
              </a:p>
            </p:txBody>
          </p:sp>
          <p:sp>
            <p:nvSpPr>
              <p:cNvPr id="20" name="Text 4"/>
              <p:cNvSpPr txBox="1"/>
              <p:nvPr/>
            </p:nvSpPr>
            <p:spPr>
              <a:xfrm>
                <a:off x="632253" y="1824134"/>
                <a:ext cx="5358660" cy="666993"/>
              </a:xfrm>
              <a:prstGeom prst="rect">
                <a:avLst/>
              </a:prstGeom>
              <a:noFill/>
            </p:spPr>
            <p:txBody>
              <a:bodyPr wrap="square" lIns="36000" tIns="0" rIns="36000" bIns="0" rtlCol="0" anchor="ctr"/>
              <a:lstStyle/>
              <a:p>
                <a:pPr algn="just">
                  <a:spcAft>
                    <a:spcPts val="0"/>
                  </a:spcAft>
                </a:pPr>
                <a:r>
                  <a:rPr lang="fr-FR" sz="2000" kern="100" dirty="0">
                    <a:latin typeface="Berlin Sans FB" pitchFamily="34" charset="0"/>
                    <a:ea typeface="SimSun" panose="02010600030101010101" pitchFamily="2" charset="-122"/>
                    <a:cs typeface="Times New Roman" panose="02020603050405020304" pitchFamily="18" charset="0"/>
                  </a:rPr>
                  <a:t>mettre en place et gérer le serveur vocal interactif</a:t>
                </a:r>
                <a:r>
                  <a:rPr lang="fr-FR" sz="2000" dirty="0" smtClean="0">
                    <a:latin typeface="Berlin Sans FB" panose="020E0602020502020306" pitchFamily="34" charset="0"/>
                  </a:rPr>
                  <a:t> ;</a:t>
                </a:r>
                <a:endParaRPr lang="fr-FR" sz="1400" kern="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22" name="Text 6"/>
              <p:cNvSpPr txBox="1"/>
              <p:nvPr/>
            </p:nvSpPr>
            <p:spPr>
              <a:xfrm>
                <a:off x="623307" y="2815774"/>
                <a:ext cx="5729660" cy="659616"/>
              </a:xfrm>
              <a:prstGeom prst="rect">
                <a:avLst/>
              </a:prstGeom>
              <a:noFill/>
            </p:spPr>
            <p:txBody>
              <a:bodyPr wrap="square" lIns="36000" tIns="0" rIns="36000" bIns="0" rtlCol="0" anchor="ctr"/>
              <a:lstStyle/>
              <a:p>
                <a:pPr algn="just"/>
                <a:r>
                  <a:rPr lang="fr-FR" sz="2000" kern="100" dirty="0">
                    <a:solidFill>
                      <a:srgbClr val="000000"/>
                    </a:solidFill>
                    <a:latin typeface="Berlin Sans FB" pitchFamily="34" charset="0"/>
                    <a:ea typeface="SimSun" panose="02010600030101010101" pitchFamily="2" charset="-122"/>
                    <a:cs typeface="Times New Roman" panose="02020603050405020304" pitchFamily="18" charset="0"/>
                  </a:rPr>
                  <a:t>gérer des contacts </a:t>
                </a:r>
                <a:r>
                  <a:rPr lang="fr-FR" sz="2000" kern="100" dirty="0" smtClean="0">
                    <a:solidFill>
                      <a:srgbClr val="000000"/>
                    </a:solidFill>
                    <a:latin typeface="Berlin Sans FB" pitchFamily="34" charset="0"/>
                    <a:ea typeface="SimSun" panose="02010600030101010101" pitchFamily="2" charset="-122"/>
                    <a:cs typeface="Times New Roman" panose="02020603050405020304" pitchFamily="18" charset="0"/>
                  </a:rPr>
                  <a:t>clients sortants.</a:t>
                </a:r>
                <a:endParaRPr lang="fr-FR" sz="2000" kern="100" dirty="0">
                  <a:effectLst/>
                  <a:latin typeface="Maiandra GD" panose="020E0502030308020204" pitchFamily="34" charset="0"/>
                  <a:ea typeface="SimSun" panose="02010600030101010101" pitchFamily="2" charset="-122"/>
                  <a:cs typeface="Times New Roman" panose="02020603050405020304" pitchFamily="18" charset="0"/>
                </a:endParaRPr>
              </a:p>
            </p:txBody>
          </p:sp>
          <p:grpSp>
            <p:nvGrpSpPr>
              <p:cNvPr id="23" name="Service clients 2"/>
              <p:cNvGrpSpPr/>
              <p:nvPr/>
            </p:nvGrpSpPr>
            <p:grpSpPr>
              <a:xfrm>
                <a:off x="85988" y="2069279"/>
                <a:ext cx="362431" cy="715258"/>
                <a:chOff x="85988" y="2069279"/>
                <a:chExt cx="362431" cy="715258"/>
              </a:xfrm>
            </p:grpSpPr>
            <p:sp>
              <p:nvSpPr>
                <p:cNvPr id="24" name="Forme libre 23"/>
                <p:cNvSpPr/>
                <p:nvPr/>
              </p:nvSpPr>
              <p:spPr>
                <a:xfrm>
                  <a:off x="211333" y="2735083"/>
                  <a:ext cx="24272" cy="49454"/>
                </a:xfrm>
                <a:custGeom>
                  <a:avLst/>
                  <a:gdLst/>
                  <a:ahLst/>
                  <a:cxnLst/>
                  <a:rect l="0" t="0" r="0" b="0"/>
                  <a:pathLst>
                    <a:path w="24272" h="49454">
                      <a:moveTo>
                        <a:pt x="0" y="0"/>
                      </a:moveTo>
                      <a:cubicBezTo>
                        <a:pt x="0" y="0"/>
                        <a:pt x="13734" y="42514"/>
                        <a:pt x="19337" y="49454"/>
                      </a:cubicBezTo>
                      <a:cubicBezTo>
                        <a:pt x="19337" y="49454"/>
                        <a:pt x="22758" y="45960"/>
                        <a:pt x="24272" y="39360"/>
                      </a:cubicBezTo>
                      <a:cubicBezTo>
                        <a:pt x="24272" y="39360"/>
                        <a:pt x="8396" y="25154"/>
                        <a:pt x="0" y="0"/>
                      </a:cubicBezTo>
                      <a:close/>
                    </a:path>
                  </a:pathLst>
                </a:custGeom>
                <a:solidFill>
                  <a:srgbClr val="C1D3E0"/>
                </a:solidFill>
                <a:ln w="6000" cap="flat">
                  <a:noFill/>
                  <a:bevel/>
                </a:ln>
              </p:spPr>
              <p:txBody>
                <a:bodyPr/>
                <a:lstStyle/>
                <a:p>
                  <a:endParaRPr lang="fr-FR" sz="2000"/>
                </a:p>
              </p:txBody>
            </p:sp>
            <p:sp>
              <p:nvSpPr>
                <p:cNvPr id="25" name="Forme libre 24"/>
                <p:cNvSpPr/>
                <p:nvPr/>
              </p:nvSpPr>
              <p:spPr>
                <a:xfrm>
                  <a:off x="126979" y="2460417"/>
                  <a:ext cx="135359" cy="89876"/>
                </a:xfrm>
                <a:custGeom>
                  <a:avLst/>
                  <a:gdLst/>
                  <a:ahLst/>
                  <a:cxnLst/>
                  <a:rect l="0" t="0" r="0" b="0"/>
                  <a:pathLst>
                    <a:path w="135359" h="89876">
                      <a:moveTo>
                        <a:pt x="131834" y="0"/>
                      </a:moveTo>
                      <a:cubicBezTo>
                        <a:pt x="131834" y="0"/>
                        <a:pt x="52532" y="40212"/>
                        <a:pt x="5489" y="83039"/>
                      </a:cubicBezTo>
                      <a:cubicBezTo>
                        <a:pt x="5489" y="83039"/>
                        <a:pt x="-9266" y="97860"/>
                        <a:pt x="9668" y="83887"/>
                      </a:cubicBezTo>
                      <a:cubicBezTo>
                        <a:pt x="9668" y="83887"/>
                        <a:pt x="80168" y="26798"/>
                        <a:pt x="131834" y="0"/>
                      </a:cubicBezTo>
                      <a:close/>
                    </a:path>
                  </a:pathLst>
                </a:custGeom>
                <a:solidFill>
                  <a:srgbClr val="C1D3E0"/>
                </a:solidFill>
                <a:ln w="6000" cap="flat">
                  <a:noFill/>
                  <a:bevel/>
                </a:ln>
              </p:spPr>
              <p:txBody>
                <a:bodyPr/>
                <a:lstStyle/>
                <a:p>
                  <a:endParaRPr lang="fr-FR" sz="2000"/>
                </a:p>
              </p:txBody>
            </p:sp>
            <p:sp>
              <p:nvSpPr>
                <p:cNvPr id="26" name="Forme libre 25"/>
                <p:cNvSpPr/>
                <p:nvPr/>
              </p:nvSpPr>
              <p:spPr>
                <a:xfrm>
                  <a:off x="85988" y="2555047"/>
                  <a:ext cx="74824" cy="46520"/>
                </a:xfrm>
                <a:custGeom>
                  <a:avLst/>
                  <a:gdLst/>
                  <a:ahLst/>
                  <a:cxnLst/>
                  <a:rect l="0" t="0" r="0" b="0"/>
                  <a:pathLst>
                    <a:path w="74824" h="46520">
                      <a:moveTo>
                        <a:pt x="5896" y="19520"/>
                      </a:moveTo>
                      <a:cubicBezTo>
                        <a:pt x="5896" y="19520"/>
                        <a:pt x="39852" y="-29242"/>
                        <a:pt x="68521" y="27378"/>
                      </a:cubicBezTo>
                      <a:lnTo>
                        <a:pt x="74824" y="46520"/>
                      </a:lnTo>
                      <a:cubicBezTo>
                        <a:pt x="74824" y="46520"/>
                        <a:pt x="59168" y="4609"/>
                        <a:pt x="38835" y="2997"/>
                      </a:cubicBezTo>
                      <a:cubicBezTo>
                        <a:pt x="18502" y="1385"/>
                        <a:pt x="7320" y="20729"/>
                        <a:pt x="0" y="32818"/>
                      </a:cubicBezTo>
                      <a:lnTo>
                        <a:pt x="5896" y="19520"/>
                      </a:lnTo>
                      <a:close/>
                    </a:path>
                  </a:pathLst>
                </a:custGeom>
                <a:solidFill>
                  <a:srgbClr val="C1D3E0"/>
                </a:solidFill>
                <a:ln w="6000" cap="flat">
                  <a:noFill/>
                  <a:bevel/>
                </a:ln>
              </p:spPr>
              <p:txBody>
                <a:bodyPr/>
                <a:lstStyle/>
                <a:p>
                  <a:endParaRPr lang="fr-FR" sz="2000"/>
                </a:p>
              </p:txBody>
            </p:sp>
            <p:sp>
              <p:nvSpPr>
                <p:cNvPr id="27" name="Forme libre 26"/>
                <p:cNvSpPr/>
                <p:nvPr/>
              </p:nvSpPr>
              <p:spPr>
                <a:xfrm>
                  <a:off x="133908" y="2217139"/>
                  <a:ext cx="68429" cy="199463"/>
                </a:xfrm>
                <a:custGeom>
                  <a:avLst/>
                  <a:gdLst/>
                  <a:ahLst/>
                  <a:cxnLst/>
                  <a:rect l="0" t="0" r="0" b="0"/>
                  <a:pathLst>
                    <a:path w="68429" h="199463">
                      <a:moveTo>
                        <a:pt x="68429" y="0"/>
                      </a:moveTo>
                      <a:cubicBezTo>
                        <a:pt x="68429" y="0"/>
                        <a:pt x="40593" y="143016"/>
                        <a:pt x="5557" y="185958"/>
                      </a:cubicBezTo>
                      <a:cubicBezTo>
                        <a:pt x="5557" y="185958"/>
                        <a:pt x="3093" y="188353"/>
                        <a:pt x="0" y="199463"/>
                      </a:cubicBezTo>
                      <a:cubicBezTo>
                        <a:pt x="0" y="199463"/>
                        <a:pt x="4639" y="188353"/>
                        <a:pt x="7346" y="187586"/>
                      </a:cubicBezTo>
                      <a:cubicBezTo>
                        <a:pt x="7346" y="187586"/>
                        <a:pt x="15464" y="176093"/>
                        <a:pt x="18170" y="171112"/>
                      </a:cubicBezTo>
                      <a:cubicBezTo>
                        <a:pt x="18170" y="171112"/>
                        <a:pt x="36341" y="133566"/>
                        <a:pt x="44846" y="103299"/>
                      </a:cubicBezTo>
                      <a:cubicBezTo>
                        <a:pt x="44846" y="103299"/>
                        <a:pt x="68429" y="18150"/>
                        <a:pt x="68429" y="0"/>
                      </a:cubicBezTo>
                      <a:close/>
                    </a:path>
                  </a:pathLst>
                </a:custGeom>
                <a:solidFill>
                  <a:srgbClr val="AE752B"/>
                </a:solidFill>
                <a:ln w="6000" cap="flat">
                  <a:noFill/>
                  <a:bevel/>
                </a:ln>
              </p:spPr>
              <p:txBody>
                <a:bodyPr/>
                <a:lstStyle/>
                <a:p>
                  <a:endParaRPr lang="fr-FR" sz="2000"/>
                </a:p>
              </p:txBody>
            </p:sp>
            <p:sp>
              <p:nvSpPr>
                <p:cNvPr id="28" name="Forme libre 27"/>
                <p:cNvSpPr/>
                <p:nvPr/>
              </p:nvSpPr>
              <p:spPr>
                <a:xfrm>
                  <a:off x="401526" y="2147367"/>
                  <a:ext cx="32022" cy="34423"/>
                </a:xfrm>
                <a:custGeom>
                  <a:avLst/>
                  <a:gdLst/>
                  <a:ahLst/>
                  <a:cxnLst/>
                  <a:rect l="0" t="0" r="0" b="0"/>
                  <a:pathLst>
                    <a:path w="32022" h="34423">
                      <a:moveTo>
                        <a:pt x="0" y="34337"/>
                      </a:moveTo>
                      <a:cubicBezTo>
                        <a:pt x="0" y="34337"/>
                        <a:pt x="21918" y="16575"/>
                        <a:pt x="31957" y="-65"/>
                      </a:cubicBezTo>
                      <a:cubicBezTo>
                        <a:pt x="31957" y="-65"/>
                        <a:pt x="29256" y="17529"/>
                        <a:pt x="10344" y="34358"/>
                      </a:cubicBezTo>
                      <a:lnTo>
                        <a:pt x="0" y="34337"/>
                      </a:lnTo>
                      <a:close/>
                    </a:path>
                  </a:pathLst>
                </a:custGeom>
                <a:solidFill>
                  <a:srgbClr val="AE752B"/>
                </a:solidFill>
                <a:ln w="6000" cap="flat">
                  <a:noFill/>
                  <a:bevel/>
                </a:ln>
              </p:spPr>
              <p:txBody>
                <a:bodyPr/>
                <a:lstStyle/>
                <a:p>
                  <a:endParaRPr lang="fr-FR" sz="2000"/>
                </a:p>
              </p:txBody>
            </p:sp>
            <p:sp>
              <p:nvSpPr>
                <p:cNvPr id="29" name="Forme libre 28"/>
                <p:cNvSpPr/>
                <p:nvPr/>
              </p:nvSpPr>
              <p:spPr>
                <a:xfrm>
                  <a:off x="257509" y="2225538"/>
                  <a:ext cx="6671" cy="9156"/>
                </a:xfrm>
                <a:custGeom>
                  <a:avLst/>
                  <a:gdLst/>
                  <a:ahLst/>
                  <a:cxnLst/>
                  <a:rect l="0" t="0" r="0" b="0"/>
                  <a:pathLst>
                    <a:path w="6671" h="9156">
                      <a:moveTo>
                        <a:pt x="859" y="0"/>
                      </a:moveTo>
                      <a:lnTo>
                        <a:pt x="0" y="9156"/>
                      </a:lnTo>
                      <a:lnTo>
                        <a:pt x="859" y="0"/>
                      </a:lnTo>
                      <a:close/>
                    </a:path>
                  </a:pathLst>
                </a:custGeom>
                <a:solidFill>
                  <a:srgbClr val="404040"/>
                </a:solidFill>
                <a:ln w="6000" cap="flat">
                  <a:noFill/>
                  <a:bevel/>
                </a:ln>
              </p:spPr>
              <p:txBody>
                <a:bodyPr/>
                <a:lstStyle/>
                <a:p>
                  <a:endParaRPr lang="fr-FR" sz="2000"/>
                </a:p>
              </p:txBody>
            </p:sp>
            <p:sp>
              <p:nvSpPr>
                <p:cNvPr id="30" name="Forme libre 29"/>
                <p:cNvSpPr/>
                <p:nvPr/>
              </p:nvSpPr>
              <p:spPr>
                <a:xfrm>
                  <a:off x="272862" y="2069279"/>
                  <a:ext cx="23535" cy="19293"/>
                </a:xfrm>
                <a:custGeom>
                  <a:avLst/>
                  <a:gdLst/>
                  <a:ahLst/>
                  <a:cxnLst/>
                  <a:rect l="0" t="0" r="0" b="0"/>
                  <a:pathLst>
                    <a:path w="23535" h="19293">
                      <a:moveTo>
                        <a:pt x="23535" y="-23"/>
                      </a:moveTo>
                      <a:cubicBezTo>
                        <a:pt x="23535" y="-23"/>
                        <a:pt x="7501" y="7389"/>
                        <a:pt x="0" y="15054"/>
                      </a:cubicBezTo>
                      <a:cubicBezTo>
                        <a:pt x="0" y="15054"/>
                        <a:pt x="8781" y="18737"/>
                        <a:pt x="7707" y="19293"/>
                      </a:cubicBezTo>
                      <a:lnTo>
                        <a:pt x="15027" y="13442"/>
                      </a:lnTo>
                      <a:lnTo>
                        <a:pt x="23535" y="-23"/>
                      </a:lnTo>
                      <a:close/>
                    </a:path>
                  </a:pathLst>
                </a:custGeom>
                <a:solidFill>
                  <a:srgbClr val="C0C0C0"/>
                </a:solidFill>
                <a:ln w="6000" cap="flat">
                  <a:noFill/>
                  <a:bevel/>
                </a:ln>
              </p:spPr>
              <p:txBody>
                <a:bodyPr/>
                <a:lstStyle/>
                <a:p>
                  <a:endParaRPr lang="fr-FR" sz="2000"/>
                </a:p>
              </p:txBody>
            </p:sp>
            <p:sp>
              <p:nvSpPr>
                <p:cNvPr id="31" name="Forme libre 30"/>
                <p:cNvSpPr/>
                <p:nvPr/>
              </p:nvSpPr>
              <p:spPr>
                <a:xfrm>
                  <a:off x="216254" y="2083908"/>
                  <a:ext cx="56444" cy="81366"/>
                </a:xfrm>
                <a:custGeom>
                  <a:avLst/>
                  <a:gdLst/>
                  <a:ahLst/>
                  <a:cxnLst/>
                  <a:rect l="0" t="0" r="0" b="0"/>
                  <a:pathLst>
                    <a:path w="56444" h="81366">
                      <a:moveTo>
                        <a:pt x="56444" y="0"/>
                      </a:moveTo>
                      <a:cubicBezTo>
                        <a:pt x="56444" y="0"/>
                        <a:pt x="17784" y="-2155"/>
                        <a:pt x="7732" y="33092"/>
                      </a:cubicBezTo>
                      <a:cubicBezTo>
                        <a:pt x="7732" y="33092"/>
                        <a:pt x="0" y="68339"/>
                        <a:pt x="0" y="81366"/>
                      </a:cubicBezTo>
                      <a:cubicBezTo>
                        <a:pt x="0" y="81366"/>
                        <a:pt x="6185" y="43053"/>
                        <a:pt x="14691" y="25430"/>
                      </a:cubicBezTo>
                      <a:cubicBezTo>
                        <a:pt x="14691" y="25430"/>
                        <a:pt x="23196" y="3975"/>
                        <a:pt x="50258" y="5507"/>
                      </a:cubicBezTo>
                      <a:lnTo>
                        <a:pt x="56444" y="0"/>
                      </a:lnTo>
                      <a:close/>
                    </a:path>
                  </a:pathLst>
                </a:custGeom>
                <a:solidFill>
                  <a:srgbClr val="AE752B"/>
                </a:solidFill>
                <a:ln w="6000" cap="flat">
                  <a:noFill/>
                  <a:bevel/>
                </a:ln>
              </p:spPr>
              <p:txBody>
                <a:bodyPr/>
                <a:lstStyle/>
                <a:p>
                  <a:endParaRPr lang="fr-FR" sz="2000"/>
                </a:p>
              </p:txBody>
            </p:sp>
            <p:sp>
              <p:nvSpPr>
                <p:cNvPr id="32" name="Forme libre 31"/>
                <p:cNvSpPr/>
                <p:nvPr/>
              </p:nvSpPr>
              <p:spPr>
                <a:xfrm>
                  <a:off x="411693" y="2383424"/>
                  <a:ext cx="36726" cy="19948"/>
                </a:xfrm>
                <a:custGeom>
                  <a:avLst/>
                  <a:gdLst/>
                  <a:ahLst/>
                  <a:cxnLst/>
                  <a:rect l="0" t="0" r="0" b="0"/>
                  <a:pathLst>
                    <a:path w="36726" h="19948">
                      <a:moveTo>
                        <a:pt x="154" y="3259"/>
                      </a:moveTo>
                      <a:lnTo>
                        <a:pt x="34537" y="19926"/>
                      </a:lnTo>
                      <a:cubicBezTo>
                        <a:pt x="34537" y="19926"/>
                        <a:pt x="37302" y="19201"/>
                        <a:pt x="36624" y="16111"/>
                      </a:cubicBezTo>
                      <a:lnTo>
                        <a:pt x="1381" y="0"/>
                      </a:lnTo>
                      <a:cubicBezTo>
                        <a:pt x="1381" y="0"/>
                        <a:pt x="-625" y="1029"/>
                        <a:pt x="154" y="3259"/>
                      </a:cubicBezTo>
                      <a:close/>
                    </a:path>
                  </a:pathLst>
                </a:custGeom>
                <a:solidFill>
                  <a:srgbClr val="FFFFFF">
                    <a:alpha val="30000"/>
                  </a:srgbClr>
                </a:solidFill>
                <a:ln w="6000" cap="flat">
                  <a:noFill/>
                  <a:bevel/>
                </a:ln>
              </p:spPr>
              <p:txBody>
                <a:bodyPr/>
                <a:lstStyle/>
                <a:p>
                  <a:endParaRPr lang="fr-FR" sz="2000"/>
                </a:p>
              </p:txBody>
            </p:sp>
          </p:grpSp>
        </p:grpSp>
        <p:sp>
          <p:nvSpPr>
            <p:cNvPr id="33" name="Forme libre 32"/>
            <p:cNvSpPr/>
            <p:nvPr/>
          </p:nvSpPr>
          <p:spPr>
            <a:xfrm>
              <a:off x="2332087" y="3751471"/>
              <a:ext cx="564621" cy="434416"/>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sz="2000" b="1" kern="100" dirty="0">
                  <a:solidFill>
                    <a:srgbClr val="FFFFFF"/>
                  </a:solidFill>
                  <a:latin typeface="Arial" panose="020B0604020202020204" pitchFamily="34" charset="0"/>
                  <a:ea typeface="SimSun" panose="02010600030101010101" pitchFamily="2" charset="-122"/>
                  <a:cs typeface="Times New Roman" panose="02020603050405020304" pitchFamily="18" charset="0"/>
                </a:rPr>
                <a:t>3</a:t>
              </a:r>
              <a:endParaRPr lang="fr-FR" sz="1400" b="1" kern="100" dirty="0">
                <a:effectLst/>
                <a:ea typeface="SimSun" panose="02010600030101010101" pitchFamily="2" charset="-122"/>
                <a:cs typeface="Times New Roman" panose="02020603050405020304" pitchFamily="18" charset="0"/>
              </a:endParaRPr>
            </a:p>
          </p:txBody>
        </p:sp>
        <p:sp>
          <p:nvSpPr>
            <p:cNvPr id="34" name="Text 5"/>
            <p:cNvSpPr txBox="1"/>
            <p:nvPr/>
          </p:nvSpPr>
          <p:spPr>
            <a:xfrm>
              <a:off x="3147211" y="3094737"/>
              <a:ext cx="7206595" cy="606411"/>
            </a:xfrm>
            <a:prstGeom prst="rect">
              <a:avLst/>
            </a:prstGeom>
            <a:noFill/>
          </p:spPr>
          <p:txBody>
            <a:bodyPr wrap="square" lIns="36000" tIns="0" rIns="36000" bIns="0" rtlCol="0" anchor="ctr"/>
            <a:lstStyle/>
            <a:p>
              <a:pPr algn="just"/>
              <a:r>
                <a:rPr lang="fr-FR" sz="2000" kern="100" dirty="0">
                  <a:latin typeface="Berlin Sans FB" pitchFamily="34" charset="0"/>
                  <a:ea typeface="SimSun" panose="02010600030101010101" pitchFamily="2" charset="-122"/>
                  <a:cs typeface="Times New Roman" panose="02020603050405020304" pitchFamily="18" charset="0"/>
                </a:rPr>
                <a:t>gérer des activités de </a:t>
              </a:r>
              <a:r>
                <a:rPr lang="fr-FR" sz="2000" kern="100" dirty="0" smtClean="0">
                  <a:latin typeface="Berlin Sans FB" pitchFamily="34" charset="0"/>
                  <a:ea typeface="SimSun" panose="02010600030101010101" pitchFamily="2" charset="-122"/>
                  <a:cs typeface="Times New Roman" panose="02020603050405020304" pitchFamily="18" charset="0"/>
                </a:rPr>
                <a:t>contacts clients entrants à but </a:t>
              </a:r>
              <a:r>
                <a:rPr lang="fr-FR" sz="2000" kern="100" dirty="0">
                  <a:latin typeface="Berlin Sans FB" pitchFamily="34" charset="0"/>
                  <a:ea typeface="SimSun" panose="02010600030101010101" pitchFamily="2" charset="-122"/>
                  <a:cs typeface="Times New Roman" panose="02020603050405020304" pitchFamily="18" charset="0"/>
                </a:rPr>
                <a:t>commercial, technique </a:t>
              </a:r>
              <a:r>
                <a:rPr lang="fr-FR" sz="2000" kern="100" dirty="0" smtClean="0">
                  <a:latin typeface="Berlin Sans FB" pitchFamily="34" charset="0"/>
                  <a:ea typeface="SimSun" panose="02010600030101010101" pitchFamily="2" charset="-122"/>
                  <a:cs typeface="Times New Roman" panose="02020603050405020304" pitchFamily="18" charset="0"/>
                </a:rPr>
                <a:t>et/ou </a:t>
              </a:r>
              <a:r>
                <a:rPr lang="fr-FR" sz="2000" kern="100" dirty="0">
                  <a:latin typeface="Berlin Sans FB" pitchFamily="34" charset="0"/>
                  <a:ea typeface="SimSun" panose="02010600030101010101" pitchFamily="2" charset="-122"/>
                  <a:cs typeface="Times New Roman" panose="02020603050405020304" pitchFamily="18" charset="0"/>
                </a:rPr>
                <a:t>à valeur ajoutée ;</a:t>
              </a:r>
              <a:endParaRPr lang="fr-FR" sz="2800" kern="100" dirty="0">
                <a:effectLst/>
                <a:latin typeface="Berlin Sans FB" pitchFamily="34" charset="0"/>
                <a:ea typeface="SimSun" panose="02010600030101010101" pitchFamily="2" charset="-122"/>
                <a:cs typeface="Times New Roman" panose="02020603050405020304" pitchFamily="18" charset="0"/>
              </a:endParaRPr>
            </a:p>
          </p:txBody>
        </p:sp>
      </p:grpSp>
      <p:pic>
        <p:nvPicPr>
          <p:cNvPr id="35" name="Image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1071033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838205" y="6330224"/>
            <a:ext cx="2743200" cy="365125"/>
          </a:xfrm>
        </p:spPr>
        <p:txBody>
          <a:bodyPr/>
          <a:lstStyle/>
          <a:p>
            <a:fld id="{3D3B9891-9B3E-4503-962C-420769552690}" type="datetime1">
              <a:rPr lang="fr-FR" sz="1600" b="1" smtClean="0">
                <a:solidFill>
                  <a:prstClr val="black">
                    <a:tint val="75000"/>
                  </a:prstClr>
                </a:solidFill>
                <a:latin typeface="Agency FB" pitchFamily="34" charset="0"/>
              </a:rPr>
              <a:pPr/>
              <a:t>22/01/2018</a:t>
            </a:fld>
            <a:endParaRPr lang="fr-FR" sz="1600" b="1" dirty="0">
              <a:solidFill>
                <a:prstClr val="black">
                  <a:tint val="75000"/>
                </a:prstClr>
              </a:solidFill>
              <a:latin typeface="Agency FB" pitchFamily="34" charset="0"/>
            </a:endParaRPr>
          </a:p>
        </p:txBody>
      </p:sp>
      <p:sp>
        <p:nvSpPr>
          <p:cNvPr id="6" name="Espace réservé du numéro de diapositive 5"/>
          <p:cNvSpPr>
            <a:spLocks noGrp="1"/>
          </p:cNvSpPr>
          <p:nvPr>
            <p:ph type="sldNum" sz="quarter" idx="12"/>
          </p:nvPr>
        </p:nvSpPr>
        <p:spPr>
          <a:xfrm>
            <a:off x="2876005" y="6492875"/>
            <a:ext cx="2743200" cy="365125"/>
          </a:xfrm>
        </p:spPr>
        <p:txBody>
          <a:bodyPr/>
          <a:lstStyle/>
          <a:p>
            <a:fld id="{4C098E6C-35DE-4299-9817-4A72F0EAE663}" type="slidenum">
              <a:rPr lang="fr-FR" sz="1600" b="1" smtClean="0">
                <a:solidFill>
                  <a:prstClr val="black">
                    <a:tint val="75000"/>
                  </a:prstClr>
                </a:solidFill>
                <a:latin typeface="Agency FB" pitchFamily="34" charset="0"/>
              </a:rPr>
              <a:pPr/>
              <a:t>17</a:t>
            </a:fld>
            <a:endParaRPr lang="fr-FR" sz="1600" b="1" dirty="0">
              <a:solidFill>
                <a:prstClr val="black">
                  <a:tint val="75000"/>
                </a:prstClr>
              </a:solidFill>
              <a:latin typeface="Agency FB" pitchFamily="34" charset="0"/>
            </a:endParaRPr>
          </a:p>
        </p:txBody>
      </p:sp>
      <p:sp>
        <p:nvSpPr>
          <p:cNvPr id="8"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34" name="Rectangle 33"/>
          <p:cNvSpPr/>
          <p:nvPr/>
        </p:nvSpPr>
        <p:spPr>
          <a:xfrm>
            <a:off x="1068866" y="1087531"/>
            <a:ext cx="6222594" cy="461665"/>
          </a:xfrm>
          <a:prstGeom prst="rect">
            <a:avLst/>
          </a:prstGeom>
        </p:spPr>
        <p:txBody>
          <a:bodyPr wrap="square">
            <a:spAutoFit/>
          </a:bodyPr>
          <a:lstStyle/>
          <a:p>
            <a:pPr algn="ctr"/>
            <a:r>
              <a:rPr lang="fr-FR" sz="2400" dirty="0" smtClean="0">
                <a:solidFill>
                  <a:srgbClr val="C00000"/>
                </a:solidFill>
                <a:latin typeface="Bodoni MT Black" pitchFamily="18" charset="0"/>
              </a:rPr>
              <a:t>DEMARCHE DE MISE OEUVRE</a:t>
            </a:r>
            <a:endParaRPr lang="fr-FR" sz="2400" dirty="0">
              <a:solidFill>
                <a:srgbClr val="C00000"/>
              </a:solidFill>
              <a:latin typeface="Bodoni MT Black" pitchFamily="18" charset="0"/>
            </a:endParaRPr>
          </a:p>
        </p:txBody>
      </p:sp>
      <p:grpSp>
        <p:nvGrpSpPr>
          <p:cNvPr id="2" name="Groupe 1"/>
          <p:cNvGrpSpPr/>
          <p:nvPr/>
        </p:nvGrpSpPr>
        <p:grpSpPr>
          <a:xfrm>
            <a:off x="5822641" y="1688392"/>
            <a:ext cx="6110052" cy="4024576"/>
            <a:chOff x="3206598" y="1472842"/>
            <a:chExt cx="6523121" cy="4024576"/>
          </a:xfrm>
        </p:grpSpPr>
        <p:grpSp>
          <p:nvGrpSpPr>
            <p:cNvPr id="7" name="Page-1"/>
            <p:cNvGrpSpPr/>
            <p:nvPr/>
          </p:nvGrpSpPr>
          <p:grpSpPr>
            <a:xfrm>
              <a:off x="3546100" y="1472842"/>
              <a:ext cx="4842580" cy="2432953"/>
              <a:chOff x="85988" y="39713"/>
              <a:chExt cx="4674095" cy="2744824"/>
            </a:xfrm>
          </p:grpSpPr>
          <p:grpSp>
            <p:nvGrpSpPr>
              <p:cNvPr id="9" name="Groupe 8"/>
              <p:cNvGrpSpPr/>
              <p:nvPr/>
            </p:nvGrpSpPr>
            <p:grpSpPr>
              <a:xfrm>
                <a:off x="1901110" y="545263"/>
                <a:ext cx="1842966" cy="8883"/>
                <a:chOff x="1901110" y="545263"/>
                <a:chExt cx="1842966" cy="8883"/>
              </a:xfrm>
            </p:grpSpPr>
            <p:sp>
              <p:nvSpPr>
                <p:cNvPr id="76" name="Forme libre 75"/>
                <p:cNvSpPr/>
                <p:nvPr/>
              </p:nvSpPr>
              <p:spPr>
                <a:xfrm>
                  <a:off x="1901110" y="545264"/>
                  <a:ext cx="916637" cy="8882"/>
                </a:xfrm>
                <a:custGeom>
                  <a:avLst/>
                  <a:gdLst/>
                  <a:ahLst/>
                  <a:cxnLst/>
                  <a:rect l="0" t="0" r="0" b="0"/>
                  <a:pathLst>
                    <a:path w="916637" h="8882">
                      <a:moveTo>
                        <a:pt x="0" y="0"/>
                      </a:moveTo>
                      <a:lnTo>
                        <a:pt x="916637" y="0"/>
                      </a:lnTo>
                      <a:lnTo>
                        <a:pt x="916637" y="8882"/>
                      </a:lnTo>
                      <a:lnTo>
                        <a:pt x="0" y="8882"/>
                      </a:lnTo>
                      <a:lnTo>
                        <a:pt x="0" y="0"/>
                      </a:lnTo>
                      <a:close/>
                    </a:path>
                  </a:pathLst>
                </a:custGeom>
                <a:solidFill>
                  <a:srgbClr val="C33736"/>
                </a:solidFill>
                <a:ln w="6000" cap="flat">
                  <a:solidFill>
                    <a:srgbClr val="C33736"/>
                  </a:solidFill>
                  <a:bevel/>
                </a:ln>
              </p:spPr>
              <p:txBody>
                <a:bodyPr anchor="ctr"/>
                <a:lstStyle/>
                <a:p>
                  <a:pPr algn="ctr"/>
                  <a:endParaRPr lang="fr-FR"/>
                </a:p>
              </p:txBody>
            </p:sp>
            <p:sp>
              <p:nvSpPr>
                <p:cNvPr id="77" name="Forme libre 76"/>
                <p:cNvSpPr/>
                <p:nvPr/>
              </p:nvSpPr>
              <p:spPr>
                <a:xfrm>
                  <a:off x="2827439" y="545263"/>
                  <a:ext cx="916637" cy="8882"/>
                </a:xfrm>
                <a:custGeom>
                  <a:avLst/>
                  <a:gdLst/>
                  <a:ahLst/>
                  <a:cxnLst/>
                  <a:rect l="0" t="0" r="0" b="0"/>
                  <a:pathLst>
                    <a:path w="916637" h="8882">
                      <a:moveTo>
                        <a:pt x="0" y="0"/>
                      </a:moveTo>
                      <a:lnTo>
                        <a:pt x="916637" y="0"/>
                      </a:lnTo>
                      <a:lnTo>
                        <a:pt x="916637" y="8882"/>
                      </a:lnTo>
                      <a:lnTo>
                        <a:pt x="0" y="8882"/>
                      </a:lnTo>
                      <a:lnTo>
                        <a:pt x="0" y="0"/>
                      </a:lnTo>
                      <a:close/>
                    </a:path>
                  </a:pathLst>
                </a:custGeom>
                <a:solidFill>
                  <a:srgbClr val="302F34"/>
                </a:solidFill>
                <a:ln w="6000" cap="flat">
                  <a:solidFill>
                    <a:srgbClr val="302F34"/>
                  </a:solidFill>
                  <a:bevel/>
                </a:ln>
              </p:spPr>
              <p:txBody>
                <a:bodyPr anchor="ctr"/>
                <a:lstStyle/>
                <a:p>
                  <a:pPr algn="ctr"/>
                  <a:endParaRPr lang="fr-FR"/>
                </a:p>
              </p:txBody>
            </p:sp>
          </p:grpSp>
          <p:sp>
            <p:nvSpPr>
              <p:cNvPr id="10" name="Text 2"/>
              <p:cNvSpPr txBox="1"/>
              <p:nvPr/>
            </p:nvSpPr>
            <p:spPr>
              <a:xfrm>
                <a:off x="939748" y="39713"/>
                <a:ext cx="3820335" cy="402874"/>
              </a:xfrm>
              <a:prstGeom prst="rect">
                <a:avLst/>
              </a:prstGeom>
              <a:noFill/>
            </p:spPr>
            <p:txBody>
              <a:bodyPr wrap="square" lIns="36000" tIns="0" rIns="36000" bIns="0" rtlCol="0" anchor="ctr"/>
              <a:lstStyle/>
              <a:p>
                <a:pPr algn="ctr">
                  <a:spcAft>
                    <a:spcPts val="0"/>
                  </a:spcAft>
                </a:pPr>
                <a:r>
                  <a:rPr lang="fr-FR" kern="100" dirty="0" smtClean="0">
                    <a:solidFill>
                      <a:srgbClr val="000000"/>
                    </a:solidFill>
                    <a:effectLst/>
                    <a:latin typeface="Berlin Sans FB Demi" panose="020E0802020502020306" pitchFamily="34" charset="0"/>
                    <a:ea typeface="SimSun" panose="02010600030101010101" pitchFamily="2" charset="-122"/>
                    <a:cs typeface="Times New Roman" panose="02020603050405020304" pitchFamily="18" charset="0"/>
                  </a:rPr>
                  <a:t>ORGANISATION EN MODE PROJET</a:t>
                </a:r>
                <a:endParaRPr lang="fr-FR" kern="100" dirty="0">
                  <a:effectLst/>
                  <a:latin typeface="Calibri" panose="020F0502020204030204" pitchFamily="34" charset="0"/>
                  <a:ea typeface="SimSun" panose="02010600030101010101" pitchFamily="2" charset="-122"/>
                  <a:cs typeface="Times New Roman" panose="02020603050405020304" pitchFamily="18" charset="0"/>
                </a:endParaRPr>
              </a:p>
            </p:txBody>
          </p:sp>
          <p:grpSp>
            <p:nvGrpSpPr>
              <p:cNvPr id="20" name="Service clients 2"/>
              <p:cNvGrpSpPr/>
              <p:nvPr/>
            </p:nvGrpSpPr>
            <p:grpSpPr>
              <a:xfrm>
                <a:off x="85988" y="2069279"/>
                <a:ext cx="362431" cy="715258"/>
                <a:chOff x="85988" y="2069279"/>
                <a:chExt cx="362431" cy="715258"/>
              </a:xfrm>
            </p:grpSpPr>
            <p:sp>
              <p:nvSpPr>
                <p:cNvPr id="25" name="Forme libre 24"/>
                <p:cNvSpPr/>
                <p:nvPr/>
              </p:nvSpPr>
              <p:spPr>
                <a:xfrm>
                  <a:off x="211333" y="2735083"/>
                  <a:ext cx="24272" cy="49454"/>
                </a:xfrm>
                <a:custGeom>
                  <a:avLst/>
                  <a:gdLst/>
                  <a:ahLst/>
                  <a:cxnLst/>
                  <a:rect l="0" t="0" r="0" b="0"/>
                  <a:pathLst>
                    <a:path w="24272" h="49454">
                      <a:moveTo>
                        <a:pt x="0" y="0"/>
                      </a:moveTo>
                      <a:cubicBezTo>
                        <a:pt x="0" y="0"/>
                        <a:pt x="13734" y="42514"/>
                        <a:pt x="19337" y="49454"/>
                      </a:cubicBezTo>
                      <a:cubicBezTo>
                        <a:pt x="19337" y="49454"/>
                        <a:pt x="22758" y="45960"/>
                        <a:pt x="24272" y="39360"/>
                      </a:cubicBezTo>
                      <a:cubicBezTo>
                        <a:pt x="24272" y="39360"/>
                        <a:pt x="8396" y="25154"/>
                        <a:pt x="0" y="0"/>
                      </a:cubicBezTo>
                      <a:close/>
                    </a:path>
                  </a:pathLst>
                </a:custGeom>
                <a:solidFill>
                  <a:srgbClr val="C1D3E0"/>
                </a:solidFill>
                <a:ln w="6000" cap="flat">
                  <a:noFill/>
                  <a:bevel/>
                </a:ln>
              </p:spPr>
              <p:txBody>
                <a:bodyPr anchor="ctr"/>
                <a:lstStyle/>
                <a:p>
                  <a:pPr algn="ctr"/>
                  <a:endParaRPr lang="fr-FR"/>
                </a:p>
              </p:txBody>
            </p:sp>
            <p:sp>
              <p:nvSpPr>
                <p:cNvPr id="27" name="Forme libre 26"/>
                <p:cNvSpPr/>
                <p:nvPr/>
              </p:nvSpPr>
              <p:spPr>
                <a:xfrm>
                  <a:off x="126979" y="2460417"/>
                  <a:ext cx="135359" cy="89876"/>
                </a:xfrm>
                <a:custGeom>
                  <a:avLst/>
                  <a:gdLst/>
                  <a:ahLst/>
                  <a:cxnLst/>
                  <a:rect l="0" t="0" r="0" b="0"/>
                  <a:pathLst>
                    <a:path w="135359" h="89876">
                      <a:moveTo>
                        <a:pt x="131834" y="0"/>
                      </a:moveTo>
                      <a:cubicBezTo>
                        <a:pt x="131834" y="0"/>
                        <a:pt x="52532" y="40212"/>
                        <a:pt x="5489" y="83039"/>
                      </a:cubicBezTo>
                      <a:cubicBezTo>
                        <a:pt x="5489" y="83039"/>
                        <a:pt x="-9266" y="97860"/>
                        <a:pt x="9668" y="83887"/>
                      </a:cubicBezTo>
                      <a:cubicBezTo>
                        <a:pt x="9668" y="83887"/>
                        <a:pt x="80168" y="26798"/>
                        <a:pt x="131834" y="0"/>
                      </a:cubicBezTo>
                      <a:close/>
                    </a:path>
                  </a:pathLst>
                </a:custGeom>
                <a:solidFill>
                  <a:srgbClr val="C1D3E0"/>
                </a:solidFill>
                <a:ln w="6000" cap="flat">
                  <a:noFill/>
                  <a:bevel/>
                </a:ln>
              </p:spPr>
              <p:txBody>
                <a:bodyPr anchor="ctr"/>
                <a:lstStyle/>
                <a:p>
                  <a:pPr algn="ctr"/>
                  <a:endParaRPr lang="fr-FR"/>
                </a:p>
              </p:txBody>
            </p:sp>
            <p:sp>
              <p:nvSpPr>
                <p:cNvPr id="37" name="Forme libre 36"/>
                <p:cNvSpPr/>
                <p:nvPr/>
              </p:nvSpPr>
              <p:spPr>
                <a:xfrm>
                  <a:off x="85988" y="2555047"/>
                  <a:ext cx="74824" cy="46520"/>
                </a:xfrm>
                <a:custGeom>
                  <a:avLst/>
                  <a:gdLst/>
                  <a:ahLst/>
                  <a:cxnLst/>
                  <a:rect l="0" t="0" r="0" b="0"/>
                  <a:pathLst>
                    <a:path w="74824" h="46520">
                      <a:moveTo>
                        <a:pt x="5896" y="19520"/>
                      </a:moveTo>
                      <a:cubicBezTo>
                        <a:pt x="5896" y="19520"/>
                        <a:pt x="39852" y="-29242"/>
                        <a:pt x="68521" y="27378"/>
                      </a:cubicBezTo>
                      <a:lnTo>
                        <a:pt x="74824" y="46520"/>
                      </a:lnTo>
                      <a:cubicBezTo>
                        <a:pt x="74824" y="46520"/>
                        <a:pt x="59168" y="4609"/>
                        <a:pt x="38835" y="2997"/>
                      </a:cubicBezTo>
                      <a:cubicBezTo>
                        <a:pt x="18502" y="1385"/>
                        <a:pt x="7320" y="20729"/>
                        <a:pt x="0" y="32818"/>
                      </a:cubicBezTo>
                      <a:lnTo>
                        <a:pt x="5896" y="19520"/>
                      </a:lnTo>
                      <a:close/>
                    </a:path>
                  </a:pathLst>
                </a:custGeom>
                <a:solidFill>
                  <a:srgbClr val="C1D3E0"/>
                </a:solidFill>
                <a:ln w="6000" cap="flat">
                  <a:noFill/>
                  <a:bevel/>
                </a:ln>
              </p:spPr>
              <p:txBody>
                <a:bodyPr anchor="ctr"/>
                <a:lstStyle/>
                <a:p>
                  <a:pPr algn="ctr"/>
                  <a:endParaRPr lang="fr-FR"/>
                </a:p>
              </p:txBody>
            </p:sp>
            <p:sp>
              <p:nvSpPr>
                <p:cNvPr id="41" name="Forme libre 40"/>
                <p:cNvSpPr/>
                <p:nvPr/>
              </p:nvSpPr>
              <p:spPr>
                <a:xfrm>
                  <a:off x="133908" y="2217139"/>
                  <a:ext cx="68429" cy="199463"/>
                </a:xfrm>
                <a:custGeom>
                  <a:avLst/>
                  <a:gdLst/>
                  <a:ahLst/>
                  <a:cxnLst/>
                  <a:rect l="0" t="0" r="0" b="0"/>
                  <a:pathLst>
                    <a:path w="68429" h="199463">
                      <a:moveTo>
                        <a:pt x="68429" y="0"/>
                      </a:moveTo>
                      <a:cubicBezTo>
                        <a:pt x="68429" y="0"/>
                        <a:pt x="40593" y="143016"/>
                        <a:pt x="5557" y="185958"/>
                      </a:cubicBezTo>
                      <a:cubicBezTo>
                        <a:pt x="5557" y="185958"/>
                        <a:pt x="3093" y="188353"/>
                        <a:pt x="0" y="199463"/>
                      </a:cubicBezTo>
                      <a:cubicBezTo>
                        <a:pt x="0" y="199463"/>
                        <a:pt x="4639" y="188353"/>
                        <a:pt x="7346" y="187586"/>
                      </a:cubicBezTo>
                      <a:cubicBezTo>
                        <a:pt x="7346" y="187586"/>
                        <a:pt x="15464" y="176093"/>
                        <a:pt x="18170" y="171112"/>
                      </a:cubicBezTo>
                      <a:cubicBezTo>
                        <a:pt x="18170" y="171112"/>
                        <a:pt x="36341" y="133566"/>
                        <a:pt x="44846" y="103299"/>
                      </a:cubicBezTo>
                      <a:cubicBezTo>
                        <a:pt x="44846" y="103299"/>
                        <a:pt x="68429" y="18150"/>
                        <a:pt x="68429" y="0"/>
                      </a:cubicBezTo>
                      <a:close/>
                    </a:path>
                  </a:pathLst>
                </a:custGeom>
                <a:solidFill>
                  <a:srgbClr val="AE752B"/>
                </a:solidFill>
                <a:ln w="6000" cap="flat">
                  <a:noFill/>
                  <a:bevel/>
                </a:ln>
              </p:spPr>
              <p:txBody>
                <a:bodyPr anchor="ctr"/>
                <a:lstStyle/>
                <a:p>
                  <a:pPr algn="ctr"/>
                  <a:endParaRPr lang="fr-FR"/>
                </a:p>
              </p:txBody>
            </p:sp>
            <p:sp>
              <p:nvSpPr>
                <p:cNvPr id="48" name="Forme libre 47"/>
                <p:cNvSpPr/>
                <p:nvPr/>
              </p:nvSpPr>
              <p:spPr>
                <a:xfrm>
                  <a:off x="401526" y="2147367"/>
                  <a:ext cx="32022" cy="34423"/>
                </a:xfrm>
                <a:custGeom>
                  <a:avLst/>
                  <a:gdLst/>
                  <a:ahLst/>
                  <a:cxnLst/>
                  <a:rect l="0" t="0" r="0" b="0"/>
                  <a:pathLst>
                    <a:path w="32022" h="34423">
                      <a:moveTo>
                        <a:pt x="0" y="34337"/>
                      </a:moveTo>
                      <a:cubicBezTo>
                        <a:pt x="0" y="34337"/>
                        <a:pt x="21918" y="16575"/>
                        <a:pt x="31957" y="-65"/>
                      </a:cubicBezTo>
                      <a:cubicBezTo>
                        <a:pt x="31957" y="-65"/>
                        <a:pt x="29256" y="17529"/>
                        <a:pt x="10344" y="34358"/>
                      </a:cubicBezTo>
                      <a:lnTo>
                        <a:pt x="0" y="34337"/>
                      </a:lnTo>
                      <a:close/>
                    </a:path>
                  </a:pathLst>
                </a:custGeom>
                <a:solidFill>
                  <a:srgbClr val="AE752B"/>
                </a:solidFill>
                <a:ln w="6000" cap="flat">
                  <a:noFill/>
                  <a:bevel/>
                </a:ln>
              </p:spPr>
              <p:txBody>
                <a:bodyPr anchor="ctr"/>
                <a:lstStyle/>
                <a:p>
                  <a:pPr algn="ctr"/>
                  <a:endParaRPr lang="fr-FR"/>
                </a:p>
              </p:txBody>
            </p:sp>
            <p:sp>
              <p:nvSpPr>
                <p:cNvPr id="75" name="Forme libre 74"/>
                <p:cNvSpPr/>
                <p:nvPr/>
              </p:nvSpPr>
              <p:spPr>
                <a:xfrm>
                  <a:off x="257509" y="2225538"/>
                  <a:ext cx="6671" cy="9156"/>
                </a:xfrm>
                <a:custGeom>
                  <a:avLst/>
                  <a:gdLst/>
                  <a:ahLst/>
                  <a:cxnLst/>
                  <a:rect l="0" t="0" r="0" b="0"/>
                  <a:pathLst>
                    <a:path w="6671" h="9156">
                      <a:moveTo>
                        <a:pt x="859" y="0"/>
                      </a:moveTo>
                      <a:lnTo>
                        <a:pt x="0" y="9156"/>
                      </a:lnTo>
                      <a:lnTo>
                        <a:pt x="859" y="0"/>
                      </a:lnTo>
                      <a:close/>
                    </a:path>
                  </a:pathLst>
                </a:custGeom>
                <a:solidFill>
                  <a:srgbClr val="404040"/>
                </a:solidFill>
                <a:ln w="6000" cap="flat">
                  <a:noFill/>
                  <a:bevel/>
                </a:ln>
              </p:spPr>
              <p:txBody>
                <a:bodyPr anchor="ctr"/>
                <a:lstStyle/>
                <a:p>
                  <a:pPr algn="ctr"/>
                  <a:endParaRPr lang="fr-FR"/>
                </a:p>
              </p:txBody>
            </p:sp>
            <p:sp>
              <p:nvSpPr>
                <p:cNvPr id="64" name="Forme libre 63"/>
                <p:cNvSpPr/>
                <p:nvPr/>
              </p:nvSpPr>
              <p:spPr>
                <a:xfrm>
                  <a:off x="272862" y="2069279"/>
                  <a:ext cx="23535" cy="19293"/>
                </a:xfrm>
                <a:custGeom>
                  <a:avLst/>
                  <a:gdLst/>
                  <a:ahLst/>
                  <a:cxnLst/>
                  <a:rect l="0" t="0" r="0" b="0"/>
                  <a:pathLst>
                    <a:path w="23535" h="19293">
                      <a:moveTo>
                        <a:pt x="23535" y="-23"/>
                      </a:moveTo>
                      <a:cubicBezTo>
                        <a:pt x="23535" y="-23"/>
                        <a:pt x="7501" y="7389"/>
                        <a:pt x="0" y="15054"/>
                      </a:cubicBezTo>
                      <a:cubicBezTo>
                        <a:pt x="0" y="15054"/>
                        <a:pt x="8781" y="18737"/>
                        <a:pt x="7707" y="19293"/>
                      </a:cubicBezTo>
                      <a:lnTo>
                        <a:pt x="15027" y="13442"/>
                      </a:lnTo>
                      <a:lnTo>
                        <a:pt x="23535" y="-23"/>
                      </a:lnTo>
                      <a:close/>
                    </a:path>
                  </a:pathLst>
                </a:custGeom>
                <a:solidFill>
                  <a:srgbClr val="C0C0C0"/>
                </a:solidFill>
                <a:ln w="6000" cap="flat">
                  <a:noFill/>
                  <a:bevel/>
                </a:ln>
              </p:spPr>
              <p:txBody>
                <a:bodyPr anchor="ctr"/>
                <a:lstStyle/>
                <a:p>
                  <a:pPr algn="ctr"/>
                  <a:endParaRPr lang="fr-FR"/>
                </a:p>
              </p:txBody>
            </p:sp>
            <p:sp>
              <p:nvSpPr>
                <p:cNvPr id="58" name="Forme libre 57"/>
                <p:cNvSpPr/>
                <p:nvPr/>
              </p:nvSpPr>
              <p:spPr>
                <a:xfrm>
                  <a:off x="216254" y="2083908"/>
                  <a:ext cx="56444" cy="81366"/>
                </a:xfrm>
                <a:custGeom>
                  <a:avLst/>
                  <a:gdLst/>
                  <a:ahLst/>
                  <a:cxnLst/>
                  <a:rect l="0" t="0" r="0" b="0"/>
                  <a:pathLst>
                    <a:path w="56444" h="81366">
                      <a:moveTo>
                        <a:pt x="56444" y="0"/>
                      </a:moveTo>
                      <a:cubicBezTo>
                        <a:pt x="56444" y="0"/>
                        <a:pt x="17784" y="-2155"/>
                        <a:pt x="7732" y="33092"/>
                      </a:cubicBezTo>
                      <a:cubicBezTo>
                        <a:pt x="7732" y="33092"/>
                        <a:pt x="0" y="68339"/>
                        <a:pt x="0" y="81366"/>
                      </a:cubicBezTo>
                      <a:cubicBezTo>
                        <a:pt x="0" y="81366"/>
                        <a:pt x="6185" y="43053"/>
                        <a:pt x="14691" y="25430"/>
                      </a:cubicBezTo>
                      <a:cubicBezTo>
                        <a:pt x="14691" y="25430"/>
                        <a:pt x="23196" y="3975"/>
                        <a:pt x="50258" y="5507"/>
                      </a:cubicBezTo>
                      <a:lnTo>
                        <a:pt x="56444" y="0"/>
                      </a:lnTo>
                      <a:close/>
                    </a:path>
                  </a:pathLst>
                </a:custGeom>
                <a:solidFill>
                  <a:srgbClr val="AE752B"/>
                </a:solidFill>
                <a:ln w="6000" cap="flat">
                  <a:noFill/>
                  <a:bevel/>
                </a:ln>
              </p:spPr>
              <p:txBody>
                <a:bodyPr anchor="ctr"/>
                <a:lstStyle/>
                <a:p>
                  <a:pPr algn="ctr"/>
                  <a:endParaRPr lang="fr-FR"/>
                </a:p>
              </p:txBody>
            </p:sp>
            <p:sp>
              <p:nvSpPr>
                <p:cNvPr id="61" name="Forme libre 60"/>
                <p:cNvSpPr/>
                <p:nvPr/>
              </p:nvSpPr>
              <p:spPr>
                <a:xfrm>
                  <a:off x="411693" y="2383424"/>
                  <a:ext cx="36726" cy="19948"/>
                </a:xfrm>
                <a:custGeom>
                  <a:avLst/>
                  <a:gdLst/>
                  <a:ahLst/>
                  <a:cxnLst/>
                  <a:rect l="0" t="0" r="0" b="0"/>
                  <a:pathLst>
                    <a:path w="36726" h="19948">
                      <a:moveTo>
                        <a:pt x="154" y="3259"/>
                      </a:moveTo>
                      <a:lnTo>
                        <a:pt x="34537" y="19926"/>
                      </a:lnTo>
                      <a:cubicBezTo>
                        <a:pt x="34537" y="19926"/>
                        <a:pt x="37302" y="19201"/>
                        <a:pt x="36624" y="16111"/>
                      </a:cubicBezTo>
                      <a:lnTo>
                        <a:pt x="1381" y="0"/>
                      </a:lnTo>
                      <a:cubicBezTo>
                        <a:pt x="1381" y="0"/>
                        <a:pt x="-625" y="1029"/>
                        <a:pt x="154" y="3259"/>
                      </a:cubicBezTo>
                      <a:close/>
                    </a:path>
                  </a:pathLst>
                </a:custGeom>
                <a:solidFill>
                  <a:srgbClr val="FFFFFF">
                    <a:alpha val="30000"/>
                  </a:srgbClr>
                </a:solidFill>
                <a:ln w="6000" cap="flat">
                  <a:noFill/>
                  <a:bevel/>
                </a:ln>
              </p:spPr>
              <p:txBody>
                <a:bodyPr anchor="ctr"/>
                <a:lstStyle/>
                <a:p>
                  <a:pPr algn="ctr"/>
                  <a:endParaRPr lang="fr-FR"/>
                </a:p>
              </p:txBody>
            </p:sp>
          </p:grpSp>
        </p:grpSp>
        <p:pic>
          <p:nvPicPr>
            <p:cNvPr id="35" name="Image 34"/>
            <p:cNvPicPr/>
            <p:nvPr/>
          </p:nvPicPr>
          <p:blipFill>
            <a:blip r:embed="rId2" cstate="print"/>
            <a:srcRect/>
            <a:stretch>
              <a:fillRect/>
            </a:stretch>
          </p:blipFill>
          <p:spPr bwMode="auto">
            <a:xfrm>
              <a:off x="3206598" y="2166494"/>
              <a:ext cx="6523121" cy="33309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3" name="ZoneTexte 2"/>
          <p:cNvSpPr txBox="1"/>
          <p:nvPr/>
        </p:nvSpPr>
        <p:spPr>
          <a:xfrm>
            <a:off x="1721185" y="1729515"/>
            <a:ext cx="3910989" cy="4675767"/>
          </a:xfrm>
          <a:prstGeom prst="rect">
            <a:avLst/>
          </a:prstGeom>
          <a:noFill/>
        </p:spPr>
        <p:txBody>
          <a:bodyPr wrap="square" rtlCol="0">
            <a:spAutoFit/>
          </a:bodyPr>
          <a:lstStyle/>
          <a:p>
            <a:pPr algn="just">
              <a:lnSpc>
                <a:spcPct val="125000"/>
              </a:lnSpc>
              <a:spcAft>
                <a:spcPts val="1200"/>
              </a:spcAft>
            </a:pPr>
            <a:r>
              <a:rPr lang="fr-FR" dirty="0">
                <a:latin typeface="Berlin Sans FB" panose="020E0602020502020306" pitchFamily="34" charset="0"/>
              </a:rPr>
              <a:t>Dans l’hypothèse que le Groupe Media Contact SA est sélectionné, </a:t>
            </a:r>
            <a:r>
              <a:rPr lang="fr-FR" dirty="0" smtClean="0">
                <a:latin typeface="Berlin Sans FB" panose="020E0602020502020306" pitchFamily="34" charset="0"/>
              </a:rPr>
              <a:t>nous optons pour une organisation en mode projet basé sur trois (03) axes importants :</a:t>
            </a:r>
          </a:p>
          <a:p>
            <a:pPr marL="285750" indent="-285750" algn="just">
              <a:lnSpc>
                <a:spcPct val="125000"/>
              </a:lnSpc>
              <a:buFont typeface="Wingdings" panose="05000000000000000000" pitchFamily="2" charset="2"/>
              <a:buChar char="Ø"/>
            </a:pPr>
            <a:r>
              <a:rPr lang="fr-FR" b="1" dirty="0" smtClean="0">
                <a:latin typeface="Berlin Sans FB" panose="020E0602020502020306" pitchFamily="34" charset="0"/>
              </a:rPr>
              <a:t>La qualité</a:t>
            </a:r>
          </a:p>
          <a:p>
            <a:pPr marL="285750" indent="-285750" algn="just">
              <a:lnSpc>
                <a:spcPct val="125000"/>
              </a:lnSpc>
              <a:buFont typeface="Wingdings" panose="05000000000000000000" pitchFamily="2" charset="2"/>
              <a:buChar char="Ø"/>
            </a:pPr>
            <a:r>
              <a:rPr lang="fr-FR" b="1" dirty="0" smtClean="0">
                <a:latin typeface="Berlin Sans FB" panose="020E0602020502020306" pitchFamily="34" charset="0"/>
              </a:rPr>
              <a:t>La production</a:t>
            </a:r>
          </a:p>
          <a:p>
            <a:pPr marL="285750" indent="-285750" algn="just">
              <a:lnSpc>
                <a:spcPct val="125000"/>
              </a:lnSpc>
              <a:spcAft>
                <a:spcPts val="1200"/>
              </a:spcAft>
              <a:buFont typeface="Wingdings" panose="05000000000000000000" pitchFamily="2" charset="2"/>
              <a:buChar char="Ø"/>
            </a:pPr>
            <a:r>
              <a:rPr lang="fr-FR" b="1" dirty="0" smtClean="0">
                <a:latin typeface="Berlin Sans FB" panose="020E0602020502020306" pitchFamily="34" charset="0"/>
              </a:rPr>
              <a:t>Le pilotage</a:t>
            </a:r>
          </a:p>
          <a:p>
            <a:pPr algn="just">
              <a:lnSpc>
                <a:spcPct val="125000"/>
              </a:lnSpc>
              <a:spcAft>
                <a:spcPts val="1200"/>
              </a:spcAft>
            </a:pPr>
            <a:r>
              <a:rPr lang="fr-FR" dirty="0" smtClean="0">
                <a:latin typeface="Berlin Sans FB" panose="020E0602020502020306" pitchFamily="34" charset="0"/>
              </a:rPr>
              <a:t>Ces axes sont encadrés par deux (02) étapes majeurs que sont :</a:t>
            </a:r>
          </a:p>
          <a:p>
            <a:pPr marL="285750" indent="-285750" algn="just">
              <a:buFont typeface="Wingdings" panose="05000000000000000000" pitchFamily="2" charset="2"/>
              <a:buChar char="Ø"/>
            </a:pPr>
            <a:r>
              <a:rPr lang="fr-FR" b="1" dirty="0" smtClean="0">
                <a:latin typeface="Berlin Sans FB" panose="020E0602020502020306" pitchFamily="34" charset="0"/>
              </a:rPr>
              <a:t>La réunion de lancement </a:t>
            </a:r>
          </a:p>
          <a:p>
            <a:pPr marL="285750" indent="-285750" algn="just">
              <a:buFont typeface="Wingdings" panose="05000000000000000000" pitchFamily="2" charset="2"/>
              <a:buChar char="Ø"/>
            </a:pPr>
            <a:r>
              <a:rPr lang="fr-FR" b="1" dirty="0" smtClean="0">
                <a:latin typeface="Berlin Sans FB" panose="020E0602020502020306" pitchFamily="34" charset="0"/>
              </a:rPr>
              <a:t>Le bilan en fin de période contractuelle</a:t>
            </a:r>
            <a:endParaRPr lang="fr-FR" b="1" dirty="0">
              <a:latin typeface="Berlin Sans FB" panose="020E0602020502020306" pitchFamily="34" charset="0"/>
            </a:endParaRPr>
          </a:p>
        </p:txBody>
      </p:sp>
      <p:pic>
        <p:nvPicPr>
          <p:cNvPr id="24" name="Imag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2768998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94219" y="1773373"/>
            <a:ext cx="9759580" cy="3817532"/>
          </a:xfrm>
        </p:spPr>
        <p:txBody>
          <a:bodyPr>
            <a:normAutofit/>
          </a:bodyPr>
          <a:lstStyle/>
          <a:p>
            <a:pPr marL="0" indent="0" algn="just">
              <a:lnSpc>
                <a:spcPct val="150000"/>
              </a:lnSpc>
              <a:buNone/>
            </a:pPr>
            <a:r>
              <a:rPr lang="fr-FR" sz="1800" dirty="0" smtClean="0">
                <a:latin typeface="Berlin Sans FB" panose="020E0602020502020306" pitchFamily="34" charset="0"/>
              </a:rPr>
              <a:t>Le GROUPE MEDIA </a:t>
            </a:r>
            <a:r>
              <a:rPr lang="fr-FR" sz="1800" dirty="0">
                <a:latin typeface="Berlin Sans FB" panose="020E0602020502020306" pitchFamily="34" charset="0"/>
              </a:rPr>
              <a:t>CONTACT </a:t>
            </a:r>
            <a:r>
              <a:rPr lang="fr-FR" sz="1800" dirty="0" smtClean="0">
                <a:latin typeface="Berlin Sans FB" panose="020E0602020502020306" pitchFamily="34" charset="0"/>
              </a:rPr>
              <a:t>SA mettra </a:t>
            </a:r>
            <a:r>
              <a:rPr lang="fr-FR" sz="1800" dirty="0">
                <a:latin typeface="Berlin Sans FB" panose="020E0602020502020306" pitchFamily="34" charset="0"/>
              </a:rPr>
              <a:t>à la disposition </a:t>
            </a:r>
            <a:r>
              <a:rPr lang="fr-FR" sz="1800" dirty="0" smtClean="0">
                <a:latin typeface="Berlin Sans FB" panose="020E0602020502020306" pitchFamily="34" charset="0"/>
              </a:rPr>
              <a:t>d’ATT l’ensemble </a:t>
            </a:r>
            <a:r>
              <a:rPr lang="fr-FR" sz="1800" dirty="0">
                <a:latin typeface="Berlin Sans FB" panose="020E0602020502020306" pitchFamily="34" charset="0"/>
              </a:rPr>
              <a:t>des moyens humains disponibles durant toutes les étapes du projet pour en assurer la réussite. Une organisation flexible et réactive sera mise en place pour garantir de façon irrévocable l’atteinte des </a:t>
            </a:r>
            <a:r>
              <a:rPr lang="fr-FR" sz="1800" dirty="0" smtClean="0">
                <a:latin typeface="Berlin Sans FB" panose="020E0602020502020306" pitchFamily="34" charset="0"/>
              </a:rPr>
              <a:t>objectifs </a:t>
            </a:r>
            <a:r>
              <a:rPr lang="fr-FR" sz="1800" dirty="0">
                <a:latin typeface="Berlin Sans FB" panose="020E0602020502020306" pitchFamily="34" charset="0"/>
              </a:rPr>
              <a:t>quantitatifs et </a:t>
            </a:r>
            <a:r>
              <a:rPr lang="fr-FR" sz="1800" dirty="0" smtClean="0">
                <a:latin typeface="Berlin Sans FB" panose="020E0602020502020306" pitchFamily="34" charset="0"/>
              </a:rPr>
              <a:t>qualitatifs. Elle sera basée sur deux principaux piliers :</a:t>
            </a:r>
            <a:endParaRPr lang="fr-FR" sz="1800" dirty="0">
              <a:latin typeface="Berlin Sans FB" panose="020E0602020502020306" pitchFamily="34" charset="0"/>
            </a:endParaRPr>
          </a:p>
          <a:p>
            <a:pPr marL="0" indent="0" algn="just">
              <a:lnSpc>
                <a:spcPct val="150000"/>
              </a:lnSpc>
              <a:buNone/>
            </a:pPr>
            <a:r>
              <a:rPr lang="fr-FR" sz="1800" dirty="0" smtClean="0">
                <a:latin typeface="Berlin Sans FB" panose="020E0602020502020306" pitchFamily="34" charset="0"/>
              </a:rPr>
              <a:t>                     </a:t>
            </a:r>
            <a:endParaRPr lang="fr-FR" sz="1800" dirty="0">
              <a:latin typeface="Berlin Sans FB" panose="020E0602020502020306" pitchFamily="34" charset="0"/>
            </a:endParaRPr>
          </a:p>
        </p:txBody>
      </p:sp>
      <p:sp>
        <p:nvSpPr>
          <p:cNvPr id="4" name="Espace réservé de la date 3"/>
          <p:cNvSpPr>
            <a:spLocks noGrp="1"/>
          </p:cNvSpPr>
          <p:nvPr>
            <p:ph type="dt" sz="half" idx="10"/>
          </p:nvPr>
        </p:nvSpPr>
        <p:spPr/>
        <p:txBody>
          <a:bodyPr/>
          <a:lstStyle/>
          <a:p>
            <a:fld id="{BE2DDE71-4A59-4600-8AD8-4F2331D4EEFE}" type="datetime1">
              <a:rPr lang="fr-FR" smtClean="0"/>
              <a:pPr/>
              <a:t>22/01/2018</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18</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429478" y="1127456"/>
            <a:ext cx="8691478" cy="461665"/>
          </a:xfrm>
          <a:prstGeom prst="rect">
            <a:avLst/>
          </a:prstGeom>
        </p:spPr>
        <p:txBody>
          <a:bodyPr wrap="square">
            <a:spAutoFit/>
          </a:bodyPr>
          <a:lstStyle/>
          <a:p>
            <a:pPr algn="ctr"/>
            <a:r>
              <a:rPr lang="fr-FR" sz="2400" dirty="0" smtClean="0">
                <a:solidFill>
                  <a:srgbClr val="C00000"/>
                </a:solidFill>
                <a:latin typeface="Bodoni MT Black" pitchFamily="18" charset="0"/>
              </a:rPr>
              <a:t>EQUIPE PROJET ET PROFILS DE COMPETENCES</a:t>
            </a:r>
            <a:endParaRPr lang="fr-FR" sz="2400" dirty="0">
              <a:solidFill>
                <a:srgbClr val="C00000"/>
              </a:solidFill>
              <a:latin typeface="Bodoni MT Black" pitchFamily="18" charset="0"/>
            </a:endParaRPr>
          </a:p>
        </p:txBody>
      </p:sp>
      <p:grpSp>
        <p:nvGrpSpPr>
          <p:cNvPr id="8" name="Groupe 7"/>
          <p:cNvGrpSpPr/>
          <p:nvPr/>
        </p:nvGrpSpPr>
        <p:grpSpPr>
          <a:xfrm>
            <a:off x="2590228" y="3704925"/>
            <a:ext cx="8763571" cy="1350698"/>
            <a:chOff x="2590229" y="3498820"/>
            <a:chExt cx="7207736" cy="1350698"/>
          </a:xfrm>
        </p:grpSpPr>
        <p:sp>
          <p:nvSpPr>
            <p:cNvPr id="13" name="Forme libre 12"/>
            <p:cNvSpPr/>
            <p:nvPr/>
          </p:nvSpPr>
          <p:spPr>
            <a:xfrm>
              <a:off x="2590229" y="3615732"/>
              <a:ext cx="464018" cy="434416"/>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b="1" kern="100" dirty="0">
                  <a:solidFill>
                    <a:srgbClr val="FFFFFF"/>
                  </a:solidFill>
                  <a:latin typeface="Arial" panose="020B0604020202020204" pitchFamily="34" charset="0"/>
                  <a:ea typeface="SimSun" panose="02010600030101010101" pitchFamily="2" charset="-122"/>
                  <a:cs typeface="Times New Roman" panose="02020603050405020304" pitchFamily="18" charset="0"/>
                </a:rPr>
                <a:t>1</a:t>
              </a:r>
              <a:endParaRPr lang="fr-FR" sz="1200" b="1" kern="100" dirty="0">
                <a:effectLst/>
                <a:ea typeface="SimSun" panose="02010600030101010101" pitchFamily="2" charset="-122"/>
                <a:cs typeface="Times New Roman" panose="02020603050405020304" pitchFamily="18" charset="0"/>
              </a:endParaRPr>
            </a:p>
          </p:txBody>
        </p:sp>
        <p:sp>
          <p:nvSpPr>
            <p:cNvPr id="14" name="Forme libre 13"/>
            <p:cNvSpPr/>
            <p:nvPr/>
          </p:nvSpPr>
          <p:spPr>
            <a:xfrm>
              <a:off x="2592364" y="4321960"/>
              <a:ext cx="464018" cy="434416"/>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b="1" kern="100" dirty="0">
                  <a:solidFill>
                    <a:srgbClr val="FFFFFF"/>
                  </a:solidFill>
                  <a:latin typeface="Arial" panose="020B0604020202020204" pitchFamily="34" charset="0"/>
                  <a:ea typeface="SimSun" panose="02010600030101010101" pitchFamily="2" charset="-122"/>
                  <a:cs typeface="Times New Roman" panose="02020603050405020304" pitchFamily="18" charset="0"/>
                </a:rPr>
                <a:t>2</a:t>
              </a:r>
              <a:endParaRPr lang="fr-FR" sz="1200" b="1" kern="100" dirty="0">
                <a:effectLst/>
                <a:ea typeface="SimSun" panose="02010600030101010101" pitchFamily="2" charset="-122"/>
                <a:cs typeface="Times New Roman" panose="02020603050405020304" pitchFamily="18" charset="0"/>
              </a:endParaRPr>
            </a:p>
          </p:txBody>
        </p:sp>
        <p:sp>
          <p:nvSpPr>
            <p:cNvPr id="16" name="Text 4"/>
            <p:cNvSpPr txBox="1"/>
            <p:nvPr/>
          </p:nvSpPr>
          <p:spPr>
            <a:xfrm>
              <a:off x="3268461" y="3498820"/>
              <a:ext cx="6529504" cy="646951"/>
            </a:xfrm>
            <a:prstGeom prst="rect">
              <a:avLst/>
            </a:prstGeom>
            <a:noFill/>
          </p:spPr>
          <p:txBody>
            <a:bodyPr wrap="square" lIns="36000" tIns="0" rIns="36000" bIns="0" rtlCol="0" anchor="ctr"/>
            <a:lstStyle/>
            <a:p>
              <a:pPr algn="just">
                <a:spcAft>
                  <a:spcPts val="0"/>
                </a:spcAft>
              </a:pPr>
              <a:r>
                <a:rPr lang="fr-FR" sz="2000" dirty="0" smtClean="0">
                  <a:latin typeface="Berlin Sans FB" panose="020E0602020502020306" pitchFamily="34" charset="0"/>
                </a:rPr>
                <a:t>L’équipe projet, responsable du compte client ATLANTIQUE TELECOM TOGO ;</a:t>
              </a:r>
              <a:endParaRPr lang="fr-FR" sz="1400" kern="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7" name="Text 5"/>
            <p:cNvSpPr txBox="1"/>
            <p:nvPr/>
          </p:nvSpPr>
          <p:spPr>
            <a:xfrm>
              <a:off x="3269044" y="4243107"/>
              <a:ext cx="6528921" cy="606411"/>
            </a:xfrm>
            <a:prstGeom prst="rect">
              <a:avLst/>
            </a:prstGeom>
            <a:noFill/>
          </p:spPr>
          <p:txBody>
            <a:bodyPr wrap="square" lIns="36000" tIns="0" rIns="36000" bIns="0" rtlCol="0" anchor="ctr"/>
            <a:lstStyle/>
            <a:p>
              <a:pPr algn="just"/>
              <a:r>
                <a:rPr lang="fr-FR" sz="2000" kern="100" dirty="0" smtClean="0">
                  <a:latin typeface="Berlin Sans FB" pitchFamily="34" charset="0"/>
                  <a:ea typeface="SimSun" panose="02010600030101010101" pitchFamily="2" charset="-122"/>
                  <a:cs typeface="Times New Roman" panose="02020603050405020304" pitchFamily="18" charset="0"/>
                </a:rPr>
                <a:t>L’équipe de management au Togo en charge de la mise en œuvre opérationnelle des prestations.</a:t>
              </a:r>
              <a:endParaRPr lang="fr-FR" sz="2800" kern="100" dirty="0">
                <a:effectLst/>
                <a:latin typeface="Berlin Sans FB" pitchFamily="34" charset="0"/>
                <a:ea typeface="SimSun" panose="02010600030101010101" pitchFamily="2" charset="-122"/>
                <a:cs typeface="Times New Roman" panose="02020603050405020304" pitchFamily="18" charset="0"/>
              </a:endParaRPr>
            </a:p>
          </p:txBody>
        </p:sp>
      </p:gr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4024573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22/01/2018</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19</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336530" y="1124925"/>
            <a:ext cx="5859886" cy="461665"/>
          </a:xfrm>
          <a:prstGeom prst="rect">
            <a:avLst/>
          </a:prstGeom>
        </p:spPr>
        <p:txBody>
          <a:bodyPr wrap="square">
            <a:spAutoFit/>
          </a:bodyPr>
          <a:lstStyle/>
          <a:p>
            <a:pPr algn="ctr"/>
            <a:r>
              <a:rPr lang="fr-FR" sz="2400" dirty="0" smtClean="0">
                <a:solidFill>
                  <a:srgbClr val="C00000"/>
                </a:solidFill>
                <a:latin typeface="Bodoni MT Black" pitchFamily="18" charset="0"/>
              </a:rPr>
              <a:t>SPECIFICATIONS TECHNIQUES</a:t>
            </a:r>
            <a:endParaRPr lang="fr-FR" sz="2400" dirty="0">
              <a:solidFill>
                <a:srgbClr val="C00000"/>
              </a:solidFill>
              <a:latin typeface="Bodoni MT Black" pitchFamily="18" charset="0"/>
            </a:endParaRPr>
          </a:p>
        </p:txBody>
      </p:sp>
      <p:sp>
        <p:nvSpPr>
          <p:cNvPr id="8" name="ZoneTexte 7"/>
          <p:cNvSpPr txBox="1"/>
          <p:nvPr/>
        </p:nvSpPr>
        <p:spPr>
          <a:xfrm>
            <a:off x="1578715" y="1902631"/>
            <a:ext cx="10153501" cy="4031873"/>
          </a:xfrm>
          <a:prstGeom prst="rect">
            <a:avLst/>
          </a:prstGeom>
          <a:noFill/>
        </p:spPr>
        <p:txBody>
          <a:bodyPr wrap="square" rtlCol="0">
            <a:spAutoFit/>
          </a:bodyPr>
          <a:lstStyle/>
          <a:p>
            <a:pPr algn="just">
              <a:lnSpc>
                <a:spcPct val="150000"/>
              </a:lnSpc>
              <a:spcAft>
                <a:spcPts val="1200"/>
              </a:spcAft>
            </a:pPr>
            <a:r>
              <a:rPr lang="fr-FR" dirty="0" smtClean="0">
                <a:latin typeface="Berlin Sans FB" panose="020E0602020502020306" pitchFamily="34" charset="0"/>
              </a:rPr>
              <a:t>L’interconnexion entre ATT et GMC se </a:t>
            </a:r>
            <a:r>
              <a:rPr lang="fr-FR" dirty="0">
                <a:latin typeface="Berlin Sans FB" panose="020E0602020502020306" pitchFamily="34" charset="0"/>
              </a:rPr>
              <a:t>fera </a:t>
            </a:r>
            <a:r>
              <a:rPr lang="fr-FR" dirty="0" smtClean="0">
                <a:latin typeface="Berlin Sans FB" panose="020E0602020502020306" pitchFamily="34" charset="0"/>
              </a:rPr>
              <a:t>par </a:t>
            </a:r>
            <a:r>
              <a:rPr lang="fr-FR" dirty="0">
                <a:latin typeface="Berlin Sans FB" panose="020E0602020502020306" pitchFamily="34" charset="0"/>
              </a:rPr>
              <a:t>une liaison </a:t>
            </a:r>
            <a:r>
              <a:rPr lang="fr-FR" dirty="0" smtClean="0">
                <a:latin typeface="Berlin Sans FB" panose="020E0602020502020306" pitchFamily="34" charset="0"/>
              </a:rPr>
              <a:t>«</a:t>
            </a:r>
            <a:r>
              <a:rPr lang="fr-FR" dirty="0">
                <a:latin typeface="Berlin Sans FB" panose="020E0602020502020306" pitchFamily="34" charset="0"/>
              </a:rPr>
              <a:t> Faisceau Hertzien </a:t>
            </a:r>
            <a:r>
              <a:rPr lang="fr-FR" dirty="0" smtClean="0">
                <a:latin typeface="Berlin Sans FB" panose="020E0602020502020306" pitchFamily="34" charset="0"/>
              </a:rPr>
              <a:t>». </a:t>
            </a:r>
            <a:r>
              <a:rPr lang="fr-FR" dirty="0">
                <a:latin typeface="Berlin Sans FB" panose="020E0602020502020306" pitchFamily="34" charset="0"/>
              </a:rPr>
              <a:t>La mise en place de ce lien est sous la </a:t>
            </a:r>
            <a:r>
              <a:rPr lang="fr-FR" sz="2000" dirty="0">
                <a:latin typeface="Berlin Sans FB" panose="020E0602020502020306" pitchFamily="34" charset="0"/>
              </a:rPr>
              <a:t>responsabilité</a:t>
            </a:r>
            <a:r>
              <a:rPr lang="fr-FR" dirty="0">
                <a:latin typeface="Berlin Sans FB" panose="020E0602020502020306" pitchFamily="34" charset="0"/>
              </a:rPr>
              <a:t> de </a:t>
            </a:r>
            <a:r>
              <a:rPr lang="fr-FR" dirty="0" smtClean="0">
                <a:latin typeface="Berlin Sans FB" panose="020E0602020502020306" pitchFamily="34" charset="0"/>
              </a:rPr>
              <a:t>ATT </a:t>
            </a:r>
            <a:r>
              <a:rPr lang="fr-FR" dirty="0">
                <a:latin typeface="Berlin Sans FB" panose="020E0602020502020306" pitchFamily="34" charset="0"/>
              </a:rPr>
              <a:t>qui en </a:t>
            </a:r>
            <a:r>
              <a:rPr lang="fr-FR" dirty="0" smtClean="0">
                <a:latin typeface="Berlin Sans FB" panose="020E0602020502020306" pitchFamily="34" charset="0"/>
              </a:rPr>
              <a:t>reste, pendant toute </a:t>
            </a:r>
            <a:r>
              <a:rPr lang="fr-FR" dirty="0">
                <a:latin typeface="Berlin Sans FB" panose="020E0602020502020306" pitchFamily="34" charset="0"/>
              </a:rPr>
              <a:t>la durée du </a:t>
            </a:r>
            <a:r>
              <a:rPr lang="fr-FR" dirty="0" smtClean="0">
                <a:latin typeface="Berlin Sans FB" panose="020E0602020502020306" pitchFamily="34" charset="0"/>
              </a:rPr>
              <a:t>contrat, </a:t>
            </a:r>
            <a:r>
              <a:rPr lang="fr-FR" dirty="0">
                <a:latin typeface="Berlin Sans FB" panose="020E0602020502020306" pitchFamily="34" charset="0"/>
              </a:rPr>
              <a:t>le propriétaire et le seul </a:t>
            </a:r>
            <a:r>
              <a:rPr lang="fr-FR" dirty="0" smtClean="0">
                <a:latin typeface="Berlin Sans FB" panose="020E0602020502020306" pitchFamily="34" charset="0"/>
              </a:rPr>
              <a:t>administrateur. </a:t>
            </a:r>
            <a:r>
              <a:rPr lang="fr-FR" dirty="0">
                <a:latin typeface="Berlin Sans FB" panose="020E0602020502020306" pitchFamily="34" charset="0"/>
              </a:rPr>
              <a:t>La mise en place des a</a:t>
            </a:r>
            <a:r>
              <a:rPr lang="fr-FR" dirty="0" smtClean="0">
                <a:latin typeface="Berlin Sans FB" panose="020E0602020502020306" pitchFamily="34" charset="0"/>
              </a:rPr>
              <a:t>utres </a:t>
            </a:r>
            <a:r>
              <a:rPr lang="fr-FR" dirty="0">
                <a:latin typeface="Berlin Sans FB" panose="020E0602020502020306" pitchFamily="34" charset="0"/>
              </a:rPr>
              <a:t>équipements </a:t>
            </a:r>
            <a:r>
              <a:rPr lang="fr-FR" dirty="0" smtClean="0">
                <a:latin typeface="Berlin Sans FB" panose="020E0602020502020306" pitchFamily="34" charset="0"/>
              </a:rPr>
              <a:t>à </a:t>
            </a:r>
            <a:r>
              <a:rPr lang="fr-FR" dirty="0">
                <a:latin typeface="Berlin Sans FB" panose="020E0602020502020306" pitchFamily="34" charset="0"/>
              </a:rPr>
              <a:t>partir </a:t>
            </a:r>
            <a:r>
              <a:rPr lang="fr-FR" dirty="0" smtClean="0">
                <a:latin typeface="Berlin Sans FB" panose="020E0602020502020306" pitchFamily="34" charset="0"/>
              </a:rPr>
              <a:t>du </a:t>
            </a:r>
            <a:r>
              <a:rPr lang="fr-FR" dirty="0">
                <a:latin typeface="Berlin Sans FB" panose="020E0602020502020306" pitchFamily="34" charset="0"/>
              </a:rPr>
              <a:t>« </a:t>
            </a:r>
            <a:r>
              <a:rPr lang="fr-FR" dirty="0" smtClean="0">
                <a:latin typeface="Berlin Sans FB" panose="020E0602020502020306" pitchFamily="34" charset="0"/>
              </a:rPr>
              <a:t>Pare-feu</a:t>
            </a:r>
            <a:r>
              <a:rPr lang="fr-FR" dirty="0">
                <a:latin typeface="Berlin Sans FB" panose="020E0602020502020306" pitchFamily="34" charset="0"/>
              </a:rPr>
              <a:t> » est sous la responsabilité de MEDIA </a:t>
            </a:r>
            <a:r>
              <a:rPr lang="fr-FR" dirty="0" smtClean="0">
                <a:latin typeface="Berlin Sans FB" panose="020E0602020502020306" pitchFamily="34" charset="0"/>
              </a:rPr>
              <a:t>CONTACT.</a:t>
            </a:r>
          </a:p>
          <a:p>
            <a:pPr algn="just">
              <a:lnSpc>
                <a:spcPct val="150000"/>
              </a:lnSpc>
            </a:pPr>
            <a:r>
              <a:rPr lang="fr-FR" dirty="0" smtClean="0">
                <a:latin typeface="Berlin Sans FB" panose="020E0602020502020306" pitchFamily="34" charset="0"/>
              </a:rPr>
              <a:t>Cette architecture sera la seule qui sera utilisée dans le cadre de :</a:t>
            </a:r>
          </a:p>
          <a:p>
            <a:pPr marL="285750" indent="-285750" algn="just">
              <a:lnSpc>
                <a:spcPct val="150000"/>
              </a:lnSpc>
              <a:buFontTx/>
              <a:buChar char="-"/>
            </a:pPr>
            <a:r>
              <a:rPr lang="fr-FR" dirty="0" smtClean="0">
                <a:latin typeface="Berlin Sans FB" panose="020E0602020502020306" pitchFamily="34" charset="0"/>
              </a:rPr>
              <a:t>Traitement des appels entrants et sortants ;</a:t>
            </a:r>
          </a:p>
          <a:p>
            <a:pPr marL="285750" indent="-285750" algn="just">
              <a:lnSpc>
                <a:spcPct val="150000"/>
              </a:lnSpc>
              <a:buFontTx/>
              <a:buChar char="-"/>
            </a:pPr>
            <a:r>
              <a:rPr lang="fr-FR" dirty="0" smtClean="0">
                <a:latin typeface="Berlin Sans FB" panose="020E0602020502020306" pitchFamily="34" charset="0"/>
              </a:rPr>
              <a:t>Accès aux outils de traitement des contacts ;</a:t>
            </a:r>
          </a:p>
          <a:p>
            <a:pPr marL="285750" indent="-285750" algn="just">
              <a:lnSpc>
                <a:spcPct val="150000"/>
              </a:lnSpc>
              <a:buFontTx/>
              <a:buChar char="-"/>
            </a:pPr>
            <a:r>
              <a:rPr lang="fr-FR" dirty="0" smtClean="0">
                <a:latin typeface="Berlin Sans FB" panose="020E0602020502020306" pitchFamily="34" charset="0"/>
              </a:rPr>
              <a:t>Accès au système d’informations de Groupe MEDIA CONTACT</a:t>
            </a:r>
            <a:r>
              <a:rPr lang="fr-FR" dirty="0" smtClean="0">
                <a:latin typeface="Berlin Sans FB" panose="020E0602020502020306" pitchFamily="34" charset="0"/>
              </a:rPr>
              <a:t>.</a:t>
            </a:r>
          </a:p>
          <a:p>
            <a:pPr marL="285750" indent="-285750" algn="just">
              <a:lnSpc>
                <a:spcPct val="150000"/>
              </a:lnSpc>
              <a:buFontTx/>
              <a:buChar char="-"/>
            </a:pPr>
            <a:endParaRPr lang="fr-FR" dirty="0">
              <a:latin typeface="Berlin Sans FB" panose="020E0602020502020306" pitchFamily="34" charset="0"/>
            </a:endParaRP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3934254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22/01/2018</a:t>
            </a:fld>
            <a:endParaRPr lang="fr-FR" dirty="0"/>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2</a:t>
            </a:fld>
            <a:endParaRPr lang="fr-FR" dirty="0"/>
          </a:p>
        </p:txBody>
      </p:sp>
      <p:pic>
        <p:nvPicPr>
          <p:cNvPr id="21" name="Imag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grpSp>
        <p:nvGrpSpPr>
          <p:cNvPr id="3" name="Groupe 2"/>
          <p:cNvGrpSpPr/>
          <p:nvPr/>
        </p:nvGrpSpPr>
        <p:grpSpPr>
          <a:xfrm>
            <a:off x="1709766" y="1046265"/>
            <a:ext cx="9301669" cy="5019685"/>
            <a:chOff x="1709766" y="1046265"/>
            <a:chExt cx="9301669" cy="5304318"/>
          </a:xfrm>
        </p:grpSpPr>
        <p:grpSp>
          <p:nvGrpSpPr>
            <p:cNvPr id="2" name="Groupe 1"/>
            <p:cNvGrpSpPr/>
            <p:nvPr/>
          </p:nvGrpSpPr>
          <p:grpSpPr>
            <a:xfrm>
              <a:off x="1709766" y="1046265"/>
              <a:ext cx="9301669" cy="4608288"/>
              <a:chOff x="1825678" y="968991"/>
              <a:chExt cx="7426082" cy="3836116"/>
            </a:xfrm>
          </p:grpSpPr>
          <p:sp>
            <p:nvSpPr>
              <p:cNvPr id="38" name="Ellipse 37"/>
              <p:cNvSpPr/>
              <p:nvPr/>
            </p:nvSpPr>
            <p:spPr>
              <a:xfrm>
                <a:off x="7989013" y="968991"/>
                <a:ext cx="1126527" cy="581643"/>
              </a:xfrm>
              <a:prstGeom prst="ellipse">
                <a:avLst/>
              </a:prstGeom>
              <a:solidFill>
                <a:schemeClr val="accent5">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latin typeface="Berlin Sans FB" pitchFamily="34" charset="0"/>
                  </a:rPr>
                  <a:t>PAGE</a:t>
                </a:r>
                <a:endParaRPr lang="fr-FR" sz="1400" dirty="0">
                  <a:latin typeface="Berlin Sans FB" pitchFamily="34" charset="0"/>
                </a:endParaRPr>
              </a:p>
            </p:txBody>
          </p:sp>
          <p:sp>
            <p:nvSpPr>
              <p:cNvPr id="39" name="Rectangle 38"/>
              <p:cNvSpPr/>
              <p:nvPr/>
            </p:nvSpPr>
            <p:spPr>
              <a:xfrm>
                <a:off x="1825678" y="968991"/>
                <a:ext cx="6020618" cy="581643"/>
              </a:xfrm>
              <a:prstGeom prst="rect">
                <a:avLst/>
              </a:prstGeom>
              <a:solidFill>
                <a:schemeClr val="accent5">
                  <a:lumMod val="50000"/>
                </a:schemeClr>
              </a:solidFill>
              <a:ln/>
              <a:effectLst>
                <a:outerShdw blurRad="50800" dist="38100" dir="13500000" algn="br" rotWithShape="0">
                  <a:prstClr val="black">
                    <a:alpha val="40000"/>
                  </a:prstClr>
                </a:outerShdw>
              </a:effectLst>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r-FR" dirty="0" smtClean="0">
                    <a:solidFill>
                      <a:schemeClr val="bg1"/>
                    </a:solidFill>
                    <a:latin typeface="Berlin Sans FB" pitchFamily="34" charset="0"/>
                  </a:rPr>
                  <a:t>TITRES</a:t>
                </a:r>
                <a:endParaRPr lang="fr-FR" dirty="0">
                  <a:solidFill>
                    <a:schemeClr val="bg1"/>
                  </a:solidFill>
                  <a:latin typeface="Berlin Sans FB" pitchFamily="34" charset="0"/>
                </a:endParaRPr>
              </a:p>
            </p:txBody>
          </p:sp>
          <p:sp>
            <p:nvSpPr>
              <p:cNvPr id="43" name="Ellipse 42"/>
              <p:cNvSpPr/>
              <p:nvPr/>
            </p:nvSpPr>
            <p:spPr>
              <a:xfrm>
                <a:off x="8221285" y="1594551"/>
                <a:ext cx="689277" cy="453930"/>
              </a:xfrm>
              <a:prstGeom prst="ellipse">
                <a:avLst/>
              </a:prstGeom>
              <a:solidFill>
                <a:schemeClr val="bg1"/>
              </a:solidFill>
              <a:ln>
                <a:solidFill>
                  <a:schemeClr val="accent5">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5">
                        <a:lumMod val="50000"/>
                      </a:schemeClr>
                    </a:solidFill>
                    <a:latin typeface="Berlin Sans FB" pitchFamily="34" charset="0"/>
                  </a:rPr>
                  <a:t>03</a:t>
                </a:r>
                <a:endParaRPr lang="fr-FR" dirty="0">
                  <a:solidFill>
                    <a:schemeClr val="accent5">
                      <a:lumMod val="50000"/>
                    </a:schemeClr>
                  </a:solidFill>
                  <a:latin typeface="Berlin Sans FB" pitchFamily="34" charset="0"/>
                </a:endParaRPr>
              </a:p>
            </p:txBody>
          </p:sp>
          <p:sp>
            <p:nvSpPr>
              <p:cNvPr id="44" name="Rectangle 43"/>
              <p:cNvSpPr/>
              <p:nvPr/>
            </p:nvSpPr>
            <p:spPr>
              <a:xfrm>
                <a:off x="1829611" y="1582992"/>
                <a:ext cx="6003038" cy="529815"/>
              </a:xfrm>
              <a:prstGeom prst="rect">
                <a:avLst/>
              </a:prstGeom>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r>
                  <a:rPr lang="fr-FR" b="1" dirty="0">
                    <a:solidFill>
                      <a:srgbClr val="002060"/>
                    </a:solidFill>
                    <a:latin typeface="Berlin Sans FB" pitchFamily="34" charset="0"/>
                  </a:rPr>
                  <a:t>PRESENTATION DU GROUPE MEDIA CONTACT SA</a:t>
                </a:r>
              </a:p>
            </p:txBody>
          </p:sp>
          <p:sp>
            <p:nvSpPr>
              <p:cNvPr id="57" name="Ellipse 56"/>
              <p:cNvSpPr/>
              <p:nvPr/>
            </p:nvSpPr>
            <p:spPr>
              <a:xfrm>
                <a:off x="8374778" y="2144641"/>
                <a:ext cx="689277" cy="453930"/>
              </a:xfrm>
              <a:prstGeom prst="ellipse">
                <a:avLst/>
              </a:prstGeom>
              <a:solidFill>
                <a:schemeClr val="bg1"/>
              </a:solidFill>
              <a:ln>
                <a:solidFill>
                  <a:schemeClr val="accent5">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5">
                        <a:lumMod val="50000"/>
                      </a:schemeClr>
                    </a:solidFill>
                    <a:latin typeface="Berlin Sans FB" pitchFamily="34" charset="0"/>
                  </a:rPr>
                  <a:t>10</a:t>
                </a:r>
                <a:endParaRPr lang="fr-FR" dirty="0">
                  <a:solidFill>
                    <a:schemeClr val="accent5">
                      <a:lumMod val="50000"/>
                    </a:schemeClr>
                  </a:solidFill>
                  <a:latin typeface="Berlin Sans FB" pitchFamily="34" charset="0"/>
                </a:endParaRPr>
              </a:p>
            </p:txBody>
          </p:sp>
          <p:sp>
            <p:nvSpPr>
              <p:cNvPr id="58" name="Rectangle 57"/>
              <p:cNvSpPr/>
              <p:nvPr/>
            </p:nvSpPr>
            <p:spPr>
              <a:xfrm>
                <a:off x="1829611" y="2160019"/>
                <a:ext cx="6003038" cy="486858"/>
              </a:xfrm>
              <a:prstGeom prst="rect">
                <a:avLst/>
              </a:prstGeom>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r>
                  <a:rPr lang="fr-FR" b="1" dirty="0">
                    <a:solidFill>
                      <a:srgbClr val="002060"/>
                    </a:solidFill>
                    <a:latin typeface="Berlin Sans FB" pitchFamily="34" charset="0"/>
                  </a:rPr>
                  <a:t>NOS ATOUTS ET SOLUTIONS</a:t>
                </a:r>
              </a:p>
            </p:txBody>
          </p:sp>
          <p:sp>
            <p:nvSpPr>
              <p:cNvPr id="59" name="Ellipse 58"/>
              <p:cNvSpPr/>
              <p:nvPr/>
            </p:nvSpPr>
            <p:spPr>
              <a:xfrm>
                <a:off x="8496124" y="2678376"/>
                <a:ext cx="689277" cy="468456"/>
              </a:xfrm>
              <a:prstGeom prst="ellipse">
                <a:avLst/>
              </a:prstGeom>
              <a:solidFill>
                <a:schemeClr val="bg1"/>
              </a:solidFill>
              <a:ln>
                <a:solidFill>
                  <a:schemeClr val="accent5">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5">
                        <a:lumMod val="50000"/>
                      </a:schemeClr>
                    </a:solidFill>
                    <a:latin typeface="Berlin Sans FB" pitchFamily="34" charset="0"/>
                  </a:rPr>
                  <a:t>14</a:t>
                </a:r>
                <a:endParaRPr lang="fr-FR" dirty="0">
                  <a:solidFill>
                    <a:schemeClr val="accent5">
                      <a:lumMod val="50000"/>
                    </a:schemeClr>
                  </a:solidFill>
                  <a:latin typeface="Berlin Sans FB" pitchFamily="34" charset="0"/>
                </a:endParaRPr>
              </a:p>
            </p:txBody>
          </p:sp>
          <p:sp>
            <p:nvSpPr>
              <p:cNvPr id="60" name="Rectangle 59"/>
              <p:cNvSpPr/>
              <p:nvPr/>
            </p:nvSpPr>
            <p:spPr>
              <a:xfrm>
                <a:off x="1831955" y="2697434"/>
                <a:ext cx="6000694" cy="474632"/>
              </a:xfrm>
              <a:prstGeom prst="rect">
                <a:avLst/>
              </a:prstGeom>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r>
                  <a:rPr lang="fr-FR" b="1" dirty="0">
                    <a:solidFill>
                      <a:srgbClr val="002060"/>
                    </a:solidFill>
                    <a:latin typeface="Berlin Sans FB" pitchFamily="34" charset="0"/>
                  </a:rPr>
                  <a:t>NOTRE PROPOSITION</a:t>
                </a:r>
              </a:p>
            </p:txBody>
          </p:sp>
          <p:sp>
            <p:nvSpPr>
              <p:cNvPr id="61" name="Ellipse 60"/>
              <p:cNvSpPr/>
              <p:nvPr/>
            </p:nvSpPr>
            <p:spPr>
              <a:xfrm>
                <a:off x="8562483" y="3236894"/>
                <a:ext cx="689277" cy="467372"/>
              </a:xfrm>
              <a:prstGeom prst="ellipse">
                <a:avLst/>
              </a:prstGeom>
              <a:solidFill>
                <a:schemeClr val="bg1"/>
              </a:solidFill>
              <a:ln>
                <a:solidFill>
                  <a:schemeClr val="accent5">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5">
                        <a:lumMod val="50000"/>
                      </a:schemeClr>
                    </a:solidFill>
                    <a:latin typeface="Berlin Sans FB" pitchFamily="34" charset="0"/>
                  </a:rPr>
                  <a:t>37</a:t>
                </a:r>
                <a:endParaRPr lang="fr-FR" dirty="0">
                  <a:solidFill>
                    <a:schemeClr val="accent5">
                      <a:lumMod val="50000"/>
                    </a:schemeClr>
                  </a:solidFill>
                  <a:latin typeface="Berlin Sans FB" pitchFamily="34" charset="0"/>
                </a:endParaRPr>
              </a:p>
            </p:txBody>
          </p:sp>
          <p:sp>
            <p:nvSpPr>
              <p:cNvPr id="62" name="Rectangle 61"/>
              <p:cNvSpPr/>
              <p:nvPr/>
            </p:nvSpPr>
            <p:spPr>
              <a:xfrm>
                <a:off x="1826097" y="3220285"/>
                <a:ext cx="6006551" cy="488332"/>
              </a:xfrm>
              <a:prstGeom prst="rect">
                <a:avLst/>
              </a:prstGeom>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r>
                  <a:rPr lang="fr-FR" b="1" dirty="0">
                    <a:solidFill>
                      <a:srgbClr val="002060"/>
                    </a:solidFill>
                    <a:latin typeface="Berlin Sans FB" pitchFamily="34" charset="0"/>
                  </a:rPr>
                  <a:t>LES SERVICES COMPLEMENTAIRES PROPOSES</a:t>
                </a:r>
              </a:p>
            </p:txBody>
          </p:sp>
          <p:sp>
            <p:nvSpPr>
              <p:cNvPr id="65" name="Ellipse 64"/>
              <p:cNvSpPr/>
              <p:nvPr/>
            </p:nvSpPr>
            <p:spPr>
              <a:xfrm>
                <a:off x="8511962" y="3770650"/>
                <a:ext cx="689277" cy="453930"/>
              </a:xfrm>
              <a:prstGeom prst="ellipse">
                <a:avLst/>
              </a:prstGeom>
              <a:solidFill>
                <a:schemeClr val="bg1"/>
              </a:solidFill>
              <a:ln>
                <a:solidFill>
                  <a:schemeClr val="accent5">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5">
                        <a:lumMod val="50000"/>
                      </a:schemeClr>
                    </a:solidFill>
                    <a:latin typeface="Berlin Sans FB" pitchFamily="34" charset="0"/>
                  </a:rPr>
                  <a:t>39</a:t>
                </a:r>
                <a:endParaRPr lang="fr-FR" dirty="0">
                  <a:solidFill>
                    <a:schemeClr val="accent5">
                      <a:lumMod val="50000"/>
                    </a:schemeClr>
                  </a:solidFill>
                  <a:latin typeface="Berlin Sans FB" pitchFamily="34" charset="0"/>
                </a:endParaRPr>
              </a:p>
            </p:txBody>
          </p:sp>
          <p:sp>
            <p:nvSpPr>
              <p:cNvPr id="66" name="Rectangle 65"/>
              <p:cNvSpPr/>
              <p:nvPr/>
            </p:nvSpPr>
            <p:spPr>
              <a:xfrm>
                <a:off x="1831955" y="3756835"/>
                <a:ext cx="6000694" cy="482987"/>
              </a:xfrm>
              <a:prstGeom prst="rect">
                <a:avLst/>
              </a:prstGeom>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r>
                  <a:rPr lang="fr-FR" b="1" dirty="0" smtClean="0">
                    <a:solidFill>
                      <a:srgbClr val="002060"/>
                    </a:solidFill>
                    <a:latin typeface="Berlin Sans FB" pitchFamily="34" charset="0"/>
                  </a:rPr>
                  <a:t>QUELQUES </a:t>
                </a:r>
                <a:r>
                  <a:rPr lang="fr-FR" b="1" dirty="0">
                    <a:solidFill>
                      <a:srgbClr val="002060"/>
                    </a:solidFill>
                    <a:latin typeface="Berlin Sans FB" pitchFamily="34" charset="0"/>
                  </a:rPr>
                  <a:t>REFERENCES</a:t>
                </a:r>
              </a:p>
            </p:txBody>
          </p:sp>
          <p:sp>
            <p:nvSpPr>
              <p:cNvPr id="19" name="Ellipse 18"/>
              <p:cNvSpPr/>
              <p:nvPr/>
            </p:nvSpPr>
            <p:spPr>
              <a:xfrm>
                <a:off x="8374778" y="4317602"/>
                <a:ext cx="689277" cy="453930"/>
              </a:xfrm>
              <a:prstGeom prst="ellipse">
                <a:avLst/>
              </a:prstGeom>
              <a:solidFill>
                <a:schemeClr val="bg1"/>
              </a:solidFill>
              <a:ln>
                <a:solidFill>
                  <a:schemeClr val="accent5">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5">
                        <a:lumMod val="50000"/>
                      </a:schemeClr>
                    </a:solidFill>
                    <a:latin typeface="Berlin Sans FB" pitchFamily="34" charset="0"/>
                  </a:rPr>
                  <a:t>41</a:t>
                </a:r>
                <a:endParaRPr lang="fr-FR" dirty="0">
                  <a:solidFill>
                    <a:schemeClr val="accent5">
                      <a:lumMod val="50000"/>
                    </a:schemeClr>
                  </a:solidFill>
                  <a:latin typeface="Berlin Sans FB" pitchFamily="34" charset="0"/>
                </a:endParaRPr>
              </a:p>
            </p:txBody>
          </p:sp>
          <p:sp>
            <p:nvSpPr>
              <p:cNvPr id="20" name="Rectangle 19"/>
              <p:cNvSpPr/>
              <p:nvPr/>
            </p:nvSpPr>
            <p:spPr>
              <a:xfrm>
                <a:off x="1831955" y="4274573"/>
                <a:ext cx="6000694" cy="530534"/>
              </a:xfrm>
              <a:prstGeom prst="rect">
                <a:avLst/>
              </a:prstGeom>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r>
                  <a:rPr lang="fr-FR" b="1" dirty="0" smtClean="0">
                    <a:solidFill>
                      <a:srgbClr val="002060"/>
                    </a:solidFill>
                    <a:latin typeface="Berlin Sans FB" pitchFamily="34" charset="0"/>
                  </a:rPr>
                  <a:t>ANNEXES</a:t>
                </a:r>
                <a:endParaRPr lang="fr-FR" b="1" dirty="0">
                  <a:solidFill>
                    <a:srgbClr val="002060"/>
                  </a:solidFill>
                  <a:latin typeface="Berlin Sans FB" pitchFamily="34" charset="0"/>
                </a:endParaRPr>
              </a:p>
            </p:txBody>
          </p:sp>
        </p:grpSp>
        <p:sp>
          <p:nvSpPr>
            <p:cNvPr id="22" name="Rectangle 21"/>
            <p:cNvSpPr/>
            <p:nvPr/>
          </p:nvSpPr>
          <p:spPr>
            <a:xfrm>
              <a:off x="1709766" y="5713258"/>
              <a:ext cx="7529153" cy="637325"/>
            </a:xfrm>
            <a:prstGeom prst="rect">
              <a:avLst/>
            </a:prstGeom>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rtlCol="0" anchor="ctr"/>
            <a:lstStyle/>
            <a:p>
              <a:r>
                <a:rPr lang="fr-FR" b="1" dirty="0" smtClean="0">
                  <a:solidFill>
                    <a:srgbClr val="002060"/>
                  </a:solidFill>
                  <a:latin typeface="Berlin Sans FB" pitchFamily="34" charset="0"/>
                </a:rPr>
                <a:t>QUESTIONS - REPONSES</a:t>
              </a:r>
              <a:endParaRPr lang="fr-FR" b="1" dirty="0">
                <a:solidFill>
                  <a:srgbClr val="002060"/>
                </a:solidFill>
                <a:latin typeface="Berlin Sans FB" pitchFamily="34" charset="0"/>
              </a:endParaRPr>
            </a:p>
          </p:txBody>
        </p:sp>
        <p:sp>
          <p:nvSpPr>
            <p:cNvPr id="23" name="Ellipse 22"/>
            <p:cNvSpPr/>
            <p:nvPr/>
          </p:nvSpPr>
          <p:spPr>
            <a:xfrm>
              <a:off x="9720696" y="5735462"/>
              <a:ext cx="863366" cy="545302"/>
            </a:xfrm>
            <a:prstGeom prst="ellipse">
              <a:avLst/>
            </a:prstGeom>
            <a:solidFill>
              <a:schemeClr val="bg1"/>
            </a:solidFill>
            <a:ln>
              <a:solidFill>
                <a:schemeClr val="accent5">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5">
                      <a:lumMod val="50000"/>
                    </a:schemeClr>
                  </a:solidFill>
                  <a:latin typeface="Berlin Sans FB" pitchFamily="34" charset="0"/>
                </a:rPr>
                <a:t>43</a:t>
              </a:r>
              <a:endParaRPr lang="fr-FR" dirty="0">
                <a:solidFill>
                  <a:schemeClr val="accent5">
                    <a:lumMod val="50000"/>
                  </a:schemeClr>
                </a:solidFill>
                <a:latin typeface="Berlin Sans FB" pitchFamily="34" charset="0"/>
              </a:endParaRPr>
            </a:p>
          </p:txBody>
        </p:sp>
      </p:grpSp>
    </p:spTree>
    <p:extLst>
      <p:ext uri="{BB962C8B-B14F-4D97-AF65-F5344CB8AC3E}">
        <p14:creationId xmlns:p14="http://schemas.microsoft.com/office/powerpoint/2010/main" val="2263020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22/01/2018</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20</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983348" y="1088819"/>
            <a:ext cx="8603087" cy="461665"/>
          </a:xfrm>
          <a:prstGeom prst="rect">
            <a:avLst/>
          </a:prstGeom>
        </p:spPr>
        <p:txBody>
          <a:bodyPr wrap="square">
            <a:spAutoFit/>
          </a:bodyPr>
          <a:lstStyle/>
          <a:p>
            <a:pPr algn="ctr"/>
            <a:r>
              <a:rPr lang="fr-FR" sz="2400" dirty="0" smtClean="0">
                <a:solidFill>
                  <a:srgbClr val="C00000"/>
                </a:solidFill>
                <a:latin typeface="Bodoni MT Black" pitchFamily="18" charset="0"/>
              </a:rPr>
              <a:t>SPECIFICATIONS DE LA COUCHE TRANSPORT</a:t>
            </a:r>
            <a:endParaRPr lang="fr-FR" sz="2400" dirty="0">
              <a:solidFill>
                <a:srgbClr val="C00000"/>
              </a:solidFill>
              <a:latin typeface="Bodoni MT Black" pitchFamily="18" charset="0"/>
            </a:endParaRPr>
          </a:p>
        </p:txBody>
      </p:sp>
      <p:sp>
        <p:nvSpPr>
          <p:cNvPr id="8" name="ZoneTexte 7"/>
          <p:cNvSpPr txBox="1"/>
          <p:nvPr/>
        </p:nvSpPr>
        <p:spPr>
          <a:xfrm>
            <a:off x="1542992" y="1894610"/>
            <a:ext cx="9782576" cy="2862322"/>
          </a:xfrm>
          <a:prstGeom prst="rect">
            <a:avLst/>
          </a:prstGeom>
          <a:noFill/>
        </p:spPr>
        <p:txBody>
          <a:bodyPr wrap="square" rtlCol="0">
            <a:spAutoFit/>
          </a:bodyPr>
          <a:lstStyle/>
          <a:p>
            <a:pPr algn="just">
              <a:lnSpc>
                <a:spcPct val="150000"/>
              </a:lnSpc>
            </a:pPr>
            <a:r>
              <a:rPr lang="fr-FR" sz="2000" dirty="0">
                <a:latin typeface="Berlin Sans FB" panose="020E0602020502020306" pitchFamily="34" charset="0"/>
              </a:rPr>
              <a:t>Pour une gestion optimale des ressources voix, il est préférable de dédier une capacité de 30 appels simultanés pour les appels sortants (2Mbps ou 1 E1).</a:t>
            </a:r>
          </a:p>
          <a:p>
            <a:pPr algn="just">
              <a:lnSpc>
                <a:spcPct val="150000"/>
              </a:lnSpc>
            </a:pPr>
            <a:r>
              <a:rPr lang="fr-FR" sz="2000" dirty="0">
                <a:latin typeface="Berlin Sans FB" panose="020E0602020502020306" pitchFamily="34" charset="0"/>
              </a:rPr>
              <a:t>Pour les appels entrants, une capacité de quatre-vingt-dix (90) appels simultanés soit 6 Mbps </a:t>
            </a:r>
            <a:r>
              <a:rPr lang="fr-FR" sz="2000" dirty="0" smtClean="0">
                <a:latin typeface="Berlin Sans FB" panose="020E0602020502020306" pitchFamily="34" charset="0"/>
              </a:rPr>
              <a:t>en IP </a:t>
            </a:r>
            <a:r>
              <a:rPr lang="fr-FR" sz="2000" dirty="0">
                <a:latin typeface="Berlin Sans FB" panose="020E0602020502020306" pitchFamily="34" charset="0"/>
              </a:rPr>
              <a:t>(l’équivalent de 3 E1) est nécessaire.</a:t>
            </a:r>
          </a:p>
          <a:p>
            <a:pPr algn="just">
              <a:lnSpc>
                <a:spcPct val="150000"/>
              </a:lnSpc>
            </a:pPr>
            <a:r>
              <a:rPr lang="fr-FR" sz="2000" dirty="0" smtClean="0">
                <a:latin typeface="Berlin Sans FB" panose="020E0602020502020306" pitchFamily="34" charset="0"/>
              </a:rPr>
              <a:t>Avec </a:t>
            </a:r>
            <a:r>
              <a:rPr lang="fr-FR" sz="2000" dirty="0">
                <a:latin typeface="Berlin Sans FB" panose="020E0602020502020306" pitchFamily="34" charset="0"/>
              </a:rPr>
              <a:t>l’implémentation d’un SVI dynamique et régulièrement mis à jour, au moins 40% des appels seront traités par le SVI et les 60% </a:t>
            </a:r>
            <a:r>
              <a:rPr lang="fr-FR" sz="2000" dirty="0" smtClean="0">
                <a:latin typeface="Berlin Sans FB" panose="020E0602020502020306" pitchFamily="34" charset="0"/>
              </a:rPr>
              <a:t>restants </a:t>
            </a:r>
            <a:r>
              <a:rPr lang="fr-FR" sz="2000" dirty="0">
                <a:latin typeface="Berlin Sans FB" panose="020E0602020502020306" pitchFamily="34" charset="0"/>
              </a:rPr>
              <a:t>pourront accéder au call center</a:t>
            </a:r>
            <a:r>
              <a:rPr lang="fr-FR" sz="2000" dirty="0" smtClean="0">
                <a:latin typeface="Berlin Sans FB" panose="020E0602020502020306" pitchFamily="34" charset="0"/>
              </a:rPr>
              <a:t>.</a:t>
            </a:r>
            <a:endParaRPr lang="fr-FR" sz="2000" dirty="0">
              <a:latin typeface="Berlin Sans FB" panose="020E0602020502020306" pitchFamily="34" charset="0"/>
            </a:endParaRP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97233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22/01/2018</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21</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2" name="Rectangle 1"/>
          <p:cNvSpPr/>
          <p:nvPr/>
        </p:nvSpPr>
        <p:spPr>
          <a:xfrm>
            <a:off x="1314734" y="981259"/>
            <a:ext cx="9310336" cy="461665"/>
          </a:xfrm>
          <a:prstGeom prst="rect">
            <a:avLst/>
          </a:prstGeom>
        </p:spPr>
        <p:txBody>
          <a:bodyPr wrap="square">
            <a:spAutoFit/>
          </a:bodyPr>
          <a:lstStyle/>
          <a:p>
            <a:pPr algn="ctr"/>
            <a:r>
              <a:rPr lang="fr-FR" sz="2400" dirty="0" smtClean="0">
                <a:solidFill>
                  <a:srgbClr val="C00000"/>
                </a:solidFill>
                <a:latin typeface="Bodoni MT Black" pitchFamily="18" charset="0"/>
              </a:rPr>
              <a:t>INTERCONNEXION DE </a:t>
            </a:r>
            <a:r>
              <a:rPr lang="fr-FR" sz="2400" dirty="0">
                <a:solidFill>
                  <a:srgbClr val="C00000"/>
                </a:solidFill>
                <a:latin typeface="Bodoni MT Black" pitchFamily="18" charset="0"/>
              </a:rPr>
              <a:t>ROUTAGE DES </a:t>
            </a:r>
            <a:r>
              <a:rPr lang="fr-FR" sz="2400" dirty="0" smtClean="0">
                <a:solidFill>
                  <a:srgbClr val="C00000"/>
                </a:solidFill>
                <a:latin typeface="Bodoni MT Black" pitchFamily="18" charset="0"/>
              </a:rPr>
              <a:t>APPELS</a:t>
            </a:r>
            <a:endParaRPr lang="fr-FR" sz="2400" dirty="0">
              <a:solidFill>
                <a:srgbClr val="C00000"/>
              </a:solidFill>
              <a:latin typeface="Bodoni MT Black" pitchFamily="18" charset="0"/>
            </a:endParaRPr>
          </a:p>
        </p:txBody>
      </p:sp>
      <p:pic>
        <p:nvPicPr>
          <p:cNvPr id="3" name="Image 2"/>
          <p:cNvPicPr>
            <a:picLocks noChangeAspect="1"/>
          </p:cNvPicPr>
          <p:nvPr/>
        </p:nvPicPr>
        <p:blipFill rotWithShape="1">
          <a:blip r:embed="rId2"/>
          <a:srcRect t="13491" b="6133"/>
          <a:stretch/>
        </p:blipFill>
        <p:spPr>
          <a:xfrm>
            <a:off x="1664820" y="2923506"/>
            <a:ext cx="9688980" cy="31682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1558344" y="1514958"/>
            <a:ext cx="9795456" cy="1384995"/>
          </a:xfrm>
          <a:prstGeom prst="rect">
            <a:avLst/>
          </a:prstGeom>
        </p:spPr>
        <p:txBody>
          <a:bodyPr wrap="square">
            <a:spAutoFit/>
          </a:bodyPr>
          <a:lstStyle/>
          <a:p>
            <a:pPr>
              <a:lnSpc>
                <a:spcPct val="150000"/>
              </a:lnSpc>
            </a:pPr>
            <a:r>
              <a:rPr lang="fr-FR" dirty="0" smtClean="0">
                <a:latin typeface="Berlin Sans FB" panose="020E0602020502020306" pitchFamily="34" charset="0"/>
              </a:rPr>
              <a:t>Deux cas sont envisageables pour le routage des appels. En fonction du type d’appels (entrants ou sortants), le routage ne se fera pas de la même façon. Le cas des </a:t>
            </a:r>
            <a:r>
              <a:rPr lang="fr-FR" sz="2000" dirty="0" smtClean="0">
                <a:latin typeface="Berlin Sans FB" panose="020E0602020502020306" pitchFamily="34" charset="0"/>
              </a:rPr>
              <a:t>appels</a:t>
            </a:r>
            <a:r>
              <a:rPr lang="fr-FR" dirty="0" smtClean="0">
                <a:latin typeface="Berlin Sans FB" panose="020E0602020502020306" pitchFamily="34" charset="0"/>
              </a:rPr>
              <a:t> entrants fait intervenir le SVI qui prendra en charge au moins 40% des appels reçus.</a:t>
            </a: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246456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22/01/2018</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22</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2" name="Rectangle 1"/>
          <p:cNvSpPr/>
          <p:nvPr/>
        </p:nvSpPr>
        <p:spPr>
          <a:xfrm>
            <a:off x="2275764" y="950363"/>
            <a:ext cx="7706436" cy="461665"/>
          </a:xfrm>
          <a:prstGeom prst="rect">
            <a:avLst/>
          </a:prstGeom>
        </p:spPr>
        <p:txBody>
          <a:bodyPr wrap="square">
            <a:spAutoFit/>
          </a:bodyPr>
          <a:lstStyle/>
          <a:p>
            <a:pPr algn="ctr"/>
            <a:r>
              <a:rPr lang="fr-FR" sz="2400" dirty="0" smtClean="0">
                <a:solidFill>
                  <a:srgbClr val="C00000"/>
                </a:solidFill>
                <a:latin typeface="Bodoni MT Black" pitchFamily="18" charset="0"/>
              </a:rPr>
              <a:t>INTERCONNEXION DATA</a:t>
            </a:r>
            <a:endParaRPr lang="fr-FR" sz="2400" dirty="0">
              <a:solidFill>
                <a:srgbClr val="C00000"/>
              </a:solidFill>
              <a:latin typeface="Bodoni MT Black" pitchFamily="18" charset="0"/>
            </a:endParaRPr>
          </a:p>
        </p:txBody>
      </p:sp>
      <p:pic>
        <p:nvPicPr>
          <p:cNvPr id="3" name="Image 2"/>
          <p:cNvPicPr>
            <a:picLocks noChangeAspect="1"/>
          </p:cNvPicPr>
          <p:nvPr/>
        </p:nvPicPr>
        <p:blipFill rotWithShape="1">
          <a:blip r:embed="rId2"/>
          <a:srcRect t="12280" b="7655"/>
          <a:stretch/>
        </p:blipFill>
        <p:spPr>
          <a:xfrm>
            <a:off x="1648496" y="3355404"/>
            <a:ext cx="9602272" cy="28953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1541171" y="1474696"/>
            <a:ext cx="9709597" cy="1880708"/>
          </a:xfrm>
          <a:prstGeom prst="rect">
            <a:avLst/>
          </a:prstGeom>
        </p:spPr>
        <p:txBody>
          <a:bodyPr wrap="square">
            <a:spAutoFit/>
          </a:bodyPr>
          <a:lstStyle/>
          <a:p>
            <a:pPr algn="just">
              <a:lnSpc>
                <a:spcPct val="150000"/>
              </a:lnSpc>
            </a:pPr>
            <a:r>
              <a:rPr lang="fr-FR" sz="2000" dirty="0" smtClean="0">
                <a:latin typeface="Berlin Sans FB" panose="020E0602020502020306" pitchFamily="34" charset="0"/>
              </a:rPr>
              <a:t>Pour </a:t>
            </a:r>
            <a:r>
              <a:rPr lang="fr-FR" sz="2000" dirty="0">
                <a:latin typeface="Berlin Sans FB" panose="020E0602020502020306" pitchFamily="34" charset="0"/>
              </a:rPr>
              <a:t>traiter les requêtes des abonnés, ATT </a:t>
            </a:r>
            <a:r>
              <a:rPr lang="fr-FR" sz="2000" dirty="0" smtClean="0">
                <a:latin typeface="Berlin Sans FB" panose="020E0602020502020306" pitchFamily="34" charset="0"/>
              </a:rPr>
              <a:t>mettra </a:t>
            </a:r>
            <a:r>
              <a:rPr lang="fr-FR" sz="2000" dirty="0">
                <a:latin typeface="Berlin Sans FB" panose="020E0602020502020306" pitchFamily="34" charset="0"/>
              </a:rPr>
              <a:t>à </a:t>
            </a:r>
            <a:r>
              <a:rPr lang="fr-FR" sz="2000" dirty="0" smtClean="0">
                <a:latin typeface="Berlin Sans FB" panose="020E0602020502020306" pitchFamily="34" charset="0"/>
              </a:rPr>
              <a:t>la disposition </a:t>
            </a:r>
            <a:r>
              <a:rPr lang="fr-FR" sz="2000" dirty="0">
                <a:latin typeface="Berlin Sans FB" panose="020E0602020502020306" pitchFamily="34" charset="0"/>
              </a:rPr>
              <a:t>de Media Contact </a:t>
            </a:r>
            <a:r>
              <a:rPr lang="fr-FR" sz="2000" dirty="0" smtClean="0">
                <a:latin typeface="Berlin Sans FB" panose="020E0602020502020306" pitchFamily="34" charset="0"/>
              </a:rPr>
              <a:t>les </a:t>
            </a:r>
            <a:r>
              <a:rPr lang="fr-FR" sz="2000" dirty="0">
                <a:latin typeface="Berlin Sans FB" panose="020E0602020502020306" pitchFamily="34" charset="0"/>
              </a:rPr>
              <a:t>liens </a:t>
            </a:r>
            <a:r>
              <a:rPr lang="fr-FR" sz="2000" dirty="0" smtClean="0">
                <a:latin typeface="Berlin Sans FB" panose="020E0602020502020306" pitchFamily="34" charset="0"/>
              </a:rPr>
              <a:t>d’accès aux applications </a:t>
            </a:r>
            <a:r>
              <a:rPr lang="fr-FR" sz="2000" dirty="0">
                <a:latin typeface="Berlin Sans FB" panose="020E0602020502020306" pitchFamily="34" charset="0"/>
              </a:rPr>
              <a:t>métier </a:t>
            </a:r>
            <a:r>
              <a:rPr lang="fr-FR" sz="2000" dirty="0" smtClean="0">
                <a:latin typeface="Berlin Sans FB" panose="020E0602020502020306" pitchFamily="34" charset="0"/>
              </a:rPr>
              <a:t>hébergées </a:t>
            </a:r>
            <a:r>
              <a:rPr lang="fr-FR" sz="2000" dirty="0">
                <a:latin typeface="Berlin Sans FB" panose="020E0602020502020306" pitchFamily="34" charset="0"/>
              </a:rPr>
              <a:t>sur des serveurs </a:t>
            </a:r>
            <a:r>
              <a:rPr lang="fr-FR" sz="2000" dirty="0" smtClean="0">
                <a:latin typeface="Berlin Sans FB" panose="020E0602020502020306" pitchFamily="34" charset="0"/>
              </a:rPr>
              <a:t>distants (</a:t>
            </a:r>
            <a:r>
              <a:rPr lang="fr-FR" sz="2000" dirty="0">
                <a:latin typeface="Berlin Sans FB" panose="020E0602020502020306" pitchFamily="34" charset="0"/>
              </a:rPr>
              <a:t>ATT). Les </a:t>
            </a:r>
            <a:r>
              <a:rPr lang="fr-FR" sz="2000" dirty="0" smtClean="0">
                <a:latin typeface="Berlin Sans FB" panose="020E0602020502020306" pitchFamily="34" charset="0"/>
              </a:rPr>
              <a:t>CRCD, via </a:t>
            </a:r>
            <a:r>
              <a:rPr lang="fr-FR" sz="2000" dirty="0">
                <a:latin typeface="Berlin Sans FB" panose="020E0602020502020306" pitchFamily="34" charset="0"/>
              </a:rPr>
              <a:t>un navigateur </a:t>
            </a:r>
            <a:r>
              <a:rPr lang="fr-FR" sz="2000" dirty="0" smtClean="0">
                <a:latin typeface="Berlin Sans FB" panose="020E0602020502020306" pitchFamily="34" charset="0"/>
              </a:rPr>
              <a:t>internet, entrent </a:t>
            </a:r>
            <a:r>
              <a:rPr lang="fr-FR" sz="2000" dirty="0">
                <a:latin typeface="Berlin Sans FB" panose="020E0602020502020306" pitchFamily="34" charset="0"/>
              </a:rPr>
              <a:t>le lien pour accéder à l’interface web de l’application afin de trouver les informations nécessaires à la satisfaction des requêtes client.</a:t>
            </a: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3186521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22/01/2018</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23</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738571" y="1017503"/>
            <a:ext cx="8876698" cy="461665"/>
          </a:xfrm>
          <a:prstGeom prst="rect">
            <a:avLst/>
          </a:prstGeom>
        </p:spPr>
        <p:txBody>
          <a:bodyPr wrap="square">
            <a:spAutoFit/>
          </a:bodyPr>
          <a:lstStyle/>
          <a:p>
            <a:pPr algn="ctr"/>
            <a:r>
              <a:rPr lang="fr-FR" sz="2400" dirty="0">
                <a:solidFill>
                  <a:srgbClr val="C00000"/>
                </a:solidFill>
                <a:latin typeface="Bodoni MT Black" pitchFamily="18" charset="0"/>
              </a:rPr>
              <a:t>ACCES </a:t>
            </a:r>
            <a:r>
              <a:rPr lang="fr-FR" sz="2400" dirty="0" smtClean="0">
                <a:solidFill>
                  <a:srgbClr val="C00000"/>
                </a:solidFill>
                <a:latin typeface="Bodoni MT Black" pitchFamily="18" charset="0"/>
              </a:rPr>
              <a:t>AU SYSTÈME D’INFORMATIONS GMC</a:t>
            </a:r>
            <a:endParaRPr lang="fr-FR" sz="2400" dirty="0">
              <a:solidFill>
                <a:srgbClr val="C00000"/>
              </a:solidFill>
              <a:latin typeface="Bodoni MT Black" pitchFamily="18" charset="0"/>
            </a:endParaRPr>
          </a:p>
        </p:txBody>
      </p:sp>
      <p:pic>
        <p:nvPicPr>
          <p:cNvPr id="3" name="Image 2"/>
          <p:cNvPicPr>
            <a:picLocks noChangeAspect="1"/>
          </p:cNvPicPr>
          <p:nvPr/>
        </p:nvPicPr>
        <p:blipFill rotWithShape="1">
          <a:blip r:embed="rId2"/>
          <a:srcRect t="13636" b="4544"/>
          <a:stretch/>
        </p:blipFill>
        <p:spPr>
          <a:xfrm>
            <a:off x="1596204" y="2704562"/>
            <a:ext cx="9757596" cy="32583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1570446" y="1611433"/>
            <a:ext cx="9783354" cy="969496"/>
          </a:xfrm>
          <a:prstGeom prst="rect">
            <a:avLst/>
          </a:prstGeom>
        </p:spPr>
        <p:txBody>
          <a:bodyPr wrap="square">
            <a:spAutoFit/>
          </a:bodyPr>
          <a:lstStyle/>
          <a:p>
            <a:pPr>
              <a:lnSpc>
                <a:spcPct val="150000"/>
              </a:lnSpc>
            </a:pPr>
            <a:r>
              <a:rPr lang="fr-FR" dirty="0" smtClean="0">
                <a:latin typeface="Berlin Sans FB" panose="020E0602020502020306" pitchFamily="34" charset="0"/>
              </a:rPr>
              <a:t>Depuis les locaux de ATT, </a:t>
            </a:r>
            <a:r>
              <a:rPr lang="fr-FR" dirty="0">
                <a:latin typeface="Berlin Sans FB" panose="020E0602020502020306" pitchFamily="34" charset="0"/>
              </a:rPr>
              <a:t>un superviseur </a:t>
            </a:r>
            <a:r>
              <a:rPr lang="fr-FR" dirty="0" smtClean="0">
                <a:latin typeface="Berlin Sans FB" panose="020E0602020502020306" pitchFamily="34" charset="0"/>
              </a:rPr>
              <a:t>pourra </a:t>
            </a:r>
            <a:r>
              <a:rPr lang="fr-FR" dirty="0">
                <a:latin typeface="Berlin Sans FB" panose="020E0602020502020306" pitchFamily="34" charset="0"/>
              </a:rPr>
              <a:t>accéder à </a:t>
            </a:r>
            <a:r>
              <a:rPr lang="fr-FR" sz="2000" dirty="0">
                <a:latin typeface="Berlin Sans FB" panose="020E0602020502020306" pitchFamily="34" charset="0"/>
              </a:rPr>
              <a:t>l’outil</a:t>
            </a:r>
            <a:r>
              <a:rPr lang="fr-FR" dirty="0">
                <a:latin typeface="Berlin Sans FB" panose="020E0602020502020306" pitchFamily="34" charset="0"/>
              </a:rPr>
              <a:t> de </a:t>
            </a:r>
            <a:r>
              <a:rPr lang="fr-FR" dirty="0" err="1">
                <a:latin typeface="Berlin Sans FB" panose="020E0602020502020306" pitchFamily="34" charset="0"/>
              </a:rPr>
              <a:t>reporting</a:t>
            </a:r>
            <a:r>
              <a:rPr lang="fr-FR" dirty="0">
                <a:latin typeface="Berlin Sans FB" panose="020E0602020502020306" pitchFamily="34" charset="0"/>
              </a:rPr>
              <a:t> </a:t>
            </a:r>
            <a:r>
              <a:rPr lang="fr-FR" dirty="0" smtClean="0">
                <a:latin typeface="Berlin Sans FB" panose="020E0602020502020306" pitchFamily="34" charset="0"/>
              </a:rPr>
              <a:t>et </a:t>
            </a:r>
            <a:r>
              <a:rPr lang="fr-FR" dirty="0">
                <a:latin typeface="Berlin Sans FB" panose="020E0602020502020306" pitchFamily="34" charset="0"/>
              </a:rPr>
              <a:t>de supervision via un lien sécurisé </a:t>
            </a:r>
            <a:r>
              <a:rPr lang="fr-FR" dirty="0" smtClean="0">
                <a:latin typeface="Berlin Sans FB" panose="020E0602020502020306" pitchFamily="34" charset="0"/>
              </a:rPr>
              <a:t>à partir d’un </a:t>
            </a:r>
            <a:r>
              <a:rPr lang="fr-FR" dirty="0">
                <a:latin typeface="Berlin Sans FB" panose="020E0602020502020306" pitchFamily="34" charset="0"/>
              </a:rPr>
              <a:t>navigateur. Media Contact mettra à disposition le lien et les identifiants.</a:t>
            </a: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2643370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22/01/2018</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24</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262051" y="1075940"/>
            <a:ext cx="6542932" cy="461665"/>
          </a:xfrm>
          <a:prstGeom prst="rect">
            <a:avLst/>
          </a:prstGeom>
        </p:spPr>
        <p:txBody>
          <a:bodyPr wrap="square">
            <a:spAutoFit/>
          </a:bodyPr>
          <a:lstStyle/>
          <a:p>
            <a:pPr algn="ctr"/>
            <a:r>
              <a:rPr lang="fr-FR" sz="2400" dirty="0" smtClean="0">
                <a:solidFill>
                  <a:srgbClr val="C00000"/>
                </a:solidFill>
                <a:latin typeface="Bodoni MT Black" pitchFamily="18" charset="0"/>
              </a:rPr>
              <a:t>CONTRÔLE </a:t>
            </a:r>
            <a:r>
              <a:rPr lang="fr-FR" sz="2400" dirty="0">
                <a:solidFill>
                  <a:srgbClr val="C00000"/>
                </a:solidFill>
                <a:latin typeface="Bodoni MT Black" pitchFamily="18" charset="0"/>
              </a:rPr>
              <a:t>D</a:t>
            </a:r>
            <a:r>
              <a:rPr lang="fr-FR" sz="2400" dirty="0" smtClean="0">
                <a:solidFill>
                  <a:srgbClr val="C00000"/>
                </a:solidFill>
                <a:latin typeface="Bodoni MT Black" pitchFamily="18" charset="0"/>
              </a:rPr>
              <a:t>’ACCES AUX LOCAUX</a:t>
            </a:r>
            <a:endParaRPr lang="fr-FR" sz="2400" dirty="0">
              <a:solidFill>
                <a:srgbClr val="C00000"/>
              </a:solidFill>
              <a:latin typeface="Bodoni MT Black" pitchFamily="18" charset="0"/>
            </a:endParaRPr>
          </a:p>
        </p:txBody>
      </p:sp>
      <p:sp>
        <p:nvSpPr>
          <p:cNvPr id="2" name="Rectangle 1"/>
          <p:cNvSpPr/>
          <p:nvPr/>
        </p:nvSpPr>
        <p:spPr>
          <a:xfrm>
            <a:off x="1558345" y="1837577"/>
            <a:ext cx="9795456" cy="4139595"/>
          </a:xfrm>
          <a:prstGeom prst="rect">
            <a:avLst/>
          </a:prstGeom>
        </p:spPr>
        <p:txBody>
          <a:bodyPr wrap="square">
            <a:spAutoFit/>
          </a:bodyPr>
          <a:lstStyle/>
          <a:p>
            <a:pPr algn="just">
              <a:lnSpc>
                <a:spcPct val="150000"/>
              </a:lnSpc>
            </a:pPr>
            <a:r>
              <a:rPr lang="fr-FR" dirty="0" smtClean="0">
                <a:latin typeface="Berlin Sans FB" panose="020E0602020502020306" pitchFamily="34" charset="0"/>
              </a:rPr>
              <a:t>L’accès </a:t>
            </a:r>
            <a:r>
              <a:rPr lang="fr-FR" dirty="0">
                <a:latin typeface="Berlin Sans FB" panose="020E0602020502020306" pitchFamily="34" charset="0"/>
              </a:rPr>
              <a:t>aux locaux (espaces de production et salle technique) </a:t>
            </a:r>
            <a:r>
              <a:rPr lang="fr-FR" dirty="0" smtClean="0">
                <a:latin typeface="Berlin Sans FB" panose="020E0602020502020306" pitchFamily="34" charset="0"/>
              </a:rPr>
              <a:t>est </a:t>
            </a:r>
            <a:r>
              <a:rPr lang="fr-FR" dirty="0">
                <a:latin typeface="Berlin Sans FB" panose="020E0602020502020306" pitchFamily="34" charset="0"/>
              </a:rPr>
              <a:t>contrôlé par des badgeuses (en entrée comme en sortie).  Les badgeuses sont gérées depuis un serveur grâce à un logiciel qui permet de définir les droits et privilèges des </a:t>
            </a:r>
            <a:r>
              <a:rPr lang="fr-FR" dirty="0" smtClean="0">
                <a:latin typeface="Berlin Sans FB" panose="020E0602020502020306" pitchFamily="34" charset="0"/>
              </a:rPr>
              <a:t>employés.</a:t>
            </a:r>
          </a:p>
          <a:p>
            <a:pPr algn="just">
              <a:lnSpc>
                <a:spcPct val="150000"/>
              </a:lnSpc>
              <a:spcBef>
                <a:spcPts val="1200"/>
              </a:spcBef>
            </a:pPr>
            <a:r>
              <a:rPr lang="fr-FR" dirty="0" smtClean="0">
                <a:latin typeface="Berlin Sans FB" panose="020E0602020502020306" pitchFamily="34" charset="0"/>
              </a:rPr>
              <a:t>Nous </a:t>
            </a:r>
            <a:r>
              <a:rPr lang="fr-FR" dirty="0">
                <a:latin typeface="Berlin Sans FB" panose="020E0602020502020306" pitchFamily="34" charset="0"/>
              </a:rPr>
              <a:t>avons opté pour l’enrôlement des empreintes digitales (minimum deux doigts par employé). Tout accès est donc enregistré dans une base de </a:t>
            </a:r>
            <a:r>
              <a:rPr lang="fr-FR" dirty="0" smtClean="0">
                <a:latin typeface="Berlin Sans FB" panose="020E0602020502020306" pitchFamily="34" charset="0"/>
              </a:rPr>
              <a:t>données.</a:t>
            </a:r>
          </a:p>
          <a:p>
            <a:pPr algn="just">
              <a:lnSpc>
                <a:spcPct val="150000"/>
              </a:lnSpc>
              <a:spcBef>
                <a:spcPts val="1200"/>
              </a:spcBef>
            </a:pPr>
            <a:r>
              <a:rPr lang="fr-FR" dirty="0">
                <a:latin typeface="Berlin Sans FB" panose="020E0602020502020306" pitchFamily="34" charset="0"/>
              </a:rPr>
              <a:t>Nos espaces sont surveillés par des caméras IP qui couvrent tous les angles. Elles sont reliées à un serveur de vidéosurveillance qui permet leur administration. Ce serveur est équipé d’un disque de grande capacité (1 To) qui permet de stocker les images enregistrées pour une durée minimum de 15 jours</a:t>
            </a:r>
            <a:r>
              <a:rPr lang="fr-FR" dirty="0" smtClean="0">
                <a:latin typeface="Berlin Sans FB" panose="020E0602020502020306" pitchFamily="34" charset="0"/>
              </a:rPr>
              <a:t>.</a:t>
            </a:r>
            <a:endParaRPr lang="fr-FR" dirty="0">
              <a:latin typeface="Berlin Sans FB" panose="020E0602020502020306" pitchFamily="34" charset="0"/>
            </a:endParaRP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1642285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22/01/2018</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25</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236293" y="1037303"/>
            <a:ext cx="4890188" cy="461665"/>
          </a:xfrm>
          <a:prstGeom prst="rect">
            <a:avLst/>
          </a:prstGeom>
        </p:spPr>
        <p:txBody>
          <a:bodyPr wrap="square">
            <a:spAutoFit/>
          </a:bodyPr>
          <a:lstStyle/>
          <a:p>
            <a:pPr algn="ctr"/>
            <a:r>
              <a:rPr lang="fr-FR" sz="2400" dirty="0" smtClean="0">
                <a:solidFill>
                  <a:srgbClr val="C00000"/>
                </a:solidFill>
                <a:latin typeface="Bodoni MT Black" pitchFamily="18" charset="0"/>
              </a:rPr>
              <a:t>PLAN DE CONTINUITE</a:t>
            </a:r>
            <a:endParaRPr lang="fr-FR" sz="2400" dirty="0">
              <a:solidFill>
                <a:srgbClr val="C00000"/>
              </a:solidFill>
              <a:latin typeface="Bodoni MT Black" pitchFamily="18" charset="0"/>
            </a:endParaRPr>
          </a:p>
        </p:txBody>
      </p:sp>
      <p:sp>
        <p:nvSpPr>
          <p:cNvPr id="8" name="Rectangle 7"/>
          <p:cNvSpPr/>
          <p:nvPr/>
        </p:nvSpPr>
        <p:spPr>
          <a:xfrm>
            <a:off x="1636686" y="1530396"/>
            <a:ext cx="9717114" cy="1701813"/>
          </a:xfrm>
          <a:prstGeom prst="rect">
            <a:avLst/>
          </a:prstGeom>
        </p:spPr>
        <p:txBody>
          <a:bodyPr wrap="square">
            <a:spAutoFit/>
          </a:bodyPr>
          <a:lstStyle/>
          <a:p>
            <a:pPr>
              <a:lnSpc>
                <a:spcPct val="150000"/>
              </a:lnSpc>
            </a:pPr>
            <a:r>
              <a:rPr lang="fr-FR" dirty="0">
                <a:latin typeface="Berlin Sans FB" panose="020E0602020502020306" pitchFamily="34" charset="0"/>
              </a:rPr>
              <a:t>Nous </a:t>
            </a:r>
            <a:r>
              <a:rPr lang="fr-FR" dirty="0" smtClean="0">
                <a:latin typeface="Berlin Sans FB" panose="020E0602020502020306" pitchFamily="34" charset="0"/>
              </a:rPr>
              <a:t>avons classifié </a:t>
            </a:r>
            <a:r>
              <a:rPr lang="fr-FR" dirty="0">
                <a:latin typeface="Berlin Sans FB" panose="020E0602020502020306" pitchFamily="34" charset="0"/>
              </a:rPr>
              <a:t>l</a:t>
            </a:r>
            <a:r>
              <a:rPr lang="fr-FR" dirty="0" smtClean="0">
                <a:latin typeface="Berlin Sans FB" panose="020E0602020502020306" pitchFamily="34" charset="0"/>
              </a:rPr>
              <a:t>es </a:t>
            </a:r>
            <a:r>
              <a:rPr lang="fr-FR" dirty="0">
                <a:latin typeface="Berlin Sans FB" panose="020E0602020502020306" pitchFamily="34" charset="0"/>
              </a:rPr>
              <a:t>menaces qui peuvent </a:t>
            </a:r>
            <a:r>
              <a:rPr lang="fr-FR" dirty="0" smtClean="0">
                <a:latin typeface="Berlin Sans FB" panose="020E0602020502020306" pitchFamily="34" charset="0"/>
              </a:rPr>
              <a:t>survenir dans le cadre des prestations en deux </a:t>
            </a:r>
            <a:r>
              <a:rPr lang="fr-FR" dirty="0">
                <a:latin typeface="Berlin Sans FB" panose="020E0602020502020306" pitchFamily="34" charset="0"/>
              </a:rPr>
              <a:t>groupes suivant leur délai de résolution :</a:t>
            </a:r>
          </a:p>
          <a:p>
            <a:pPr>
              <a:lnSpc>
                <a:spcPct val="150000"/>
              </a:lnSpc>
            </a:pPr>
            <a:r>
              <a:rPr lang="fr-FR" dirty="0">
                <a:latin typeface="Berlin Sans FB" panose="020E0602020502020306" pitchFamily="34" charset="0"/>
              </a:rPr>
              <a:t>-	</a:t>
            </a:r>
            <a:r>
              <a:rPr lang="fr-FR" dirty="0" smtClean="0">
                <a:latin typeface="Berlin Sans FB" panose="020E0602020502020306" pitchFamily="34" charset="0"/>
              </a:rPr>
              <a:t>Menaces </a:t>
            </a:r>
            <a:r>
              <a:rPr lang="fr-FR" dirty="0">
                <a:latin typeface="Berlin Sans FB" panose="020E0602020502020306" pitchFamily="34" charset="0"/>
              </a:rPr>
              <a:t>avec interruption de service à court terme (T&lt; 6heures)</a:t>
            </a:r>
          </a:p>
          <a:p>
            <a:pPr>
              <a:lnSpc>
                <a:spcPct val="150000"/>
              </a:lnSpc>
            </a:pPr>
            <a:r>
              <a:rPr lang="fr-FR" dirty="0">
                <a:latin typeface="Berlin Sans FB" panose="020E0602020502020306" pitchFamily="34" charset="0"/>
              </a:rPr>
              <a:t>-	Menaces avec interruption de service sur une longue durée (T&gt; 6heures).</a:t>
            </a:r>
          </a:p>
        </p:txBody>
      </p:sp>
      <p:pic>
        <p:nvPicPr>
          <p:cNvPr id="9" name="Image 8" descr="C:\Users\Leandre\Desktop\Sans titre-4.png"/>
          <p:cNvPicPr/>
          <p:nvPr/>
        </p:nvPicPr>
        <p:blipFill>
          <a:blip r:embed="rId2">
            <a:extLst>
              <a:ext uri="{28A0092B-C50C-407E-A947-70E740481C1C}">
                <a14:useLocalDpi xmlns:a14="http://schemas.microsoft.com/office/drawing/2010/main" val="0"/>
              </a:ext>
            </a:extLst>
          </a:blip>
          <a:srcRect/>
          <a:stretch>
            <a:fillRect/>
          </a:stretch>
        </p:blipFill>
        <p:spPr bwMode="auto">
          <a:xfrm>
            <a:off x="1672672" y="3203824"/>
            <a:ext cx="9681128" cy="28186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2104305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22/01/2018</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26</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523678" y="1037303"/>
            <a:ext cx="3035443" cy="461665"/>
          </a:xfrm>
          <a:prstGeom prst="rect">
            <a:avLst/>
          </a:prstGeom>
        </p:spPr>
        <p:txBody>
          <a:bodyPr wrap="square">
            <a:spAutoFit/>
          </a:bodyPr>
          <a:lstStyle/>
          <a:p>
            <a:pPr algn="ctr"/>
            <a:r>
              <a:rPr lang="fr-FR" sz="2400" dirty="0" smtClean="0">
                <a:solidFill>
                  <a:srgbClr val="C00000"/>
                </a:solidFill>
                <a:latin typeface="Bodoni MT Black" pitchFamily="18" charset="0"/>
              </a:rPr>
              <a:t>GESTION DU SVI</a:t>
            </a:r>
            <a:endParaRPr lang="fr-FR" sz="2400" dirty="0">
              <a:solidFill>
                <a:srgbClr val="C00000"/>
              </a:solidFill>
              <a:latin typeface="Bodoni MT Black" pitchFamily="18" charset="0"/>
            </a:endParaRPr>
          </a:p>
        </p:txBody>
      </p:sp>
      <p:sp>
        <p:nvSpPr>
          <p:cNvPr id="9" name="Rectangle 8"/>
          <p:cNvSpPr/>
          <p:nvPr/>
        </p:nvSpPr>
        <p:spPr>
          <a:xfrm>
            <a:off x="1570315" y="1677240"/>
            <a:ext cx="9783485" cy="3265702"/>
          </a:xfrm>
          <a:prstGeom prst="rect">
            <a:avLst/>
          </a:prstGeom>
        </p:spPr>
        <p:txBody>
          <a:bodyPr wrap="square">
            <a:spAutoFit/>
          </a:bodyPr>
          <a:lstStyle/>
          <a:p>
            <a:pPr algn="just">
              <a:lnSpc>
                <a:spcPct val="150000"/>
              </a:lnSpc>
            </a:pPr>
            <a:r>
              <a:rPr lang="fr-FR" sz="2000" dirty="0">
                <a:latin typeface="Berlin Sans FB" panose="020E0602020502020306" pitchFamily="34" charset="0"/>
              </a:rPr>
              <a:t>Pour une gestion dynamique du SVI, notre CRM dispose d’une interface Web et permet mise à jour régulière et à volonté des informations qui y sont posées. En fonction des préoccupations récurrentes des abonnés, à travers les statistiques, MEDIA CONTACT SA proposera à ATLANTIQUE TELECOM TOGO, selon les besoins et urgences éventuelles, l’insertion de telle ou telle autre information dans le SVI afin de permettre aux abonnés d’avoir directement une réponse à leurs préoccupations dans le SVI et de libérer la file agent pour des préoccupations plus pointues.</a:t>
            </a:r>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2565455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22/01/2018</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27</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721798" y="958502"/>
            <a:ext cx="8417156" cy="461665"/>
          </a:xfrm>
          <a:prstGeom prst="rect">
            <a:avLst/>
          </a:prstGeom>
        </p:spPr>
        <p:txBody>
          <a:bodyPr wrap="square">
            <a:spAutoFit/>
          </a:bodyPr>
          <a:lstStyle/>
          <a:p>
            <a:pPr algn="ctr"/>
            <a:r>
              <a:rPr lang="fr-FR" sz="2400" dirty="0" smtClean="0">
                <a:solidFill>
                  <a:srgbClr val="C00000"/>
                </a:solidFill>
                <a:latin typeface="Bodoni MT Black" pitchFamily="18" charset="0"/>
              </a:rPr>
              <a:t>GESTION DES EMPLOIS ET DE LA COMPETENCE</a:t>
            </a:r>
            <a:endParaRPr lang="fr-FR" sz="2400" dirty="0">
              <a:solidFill>
                <a:srgbClr val="C00000"/>
              </a:solidFill>
              <a:latin typeface="Bodoni MT Black" pitchFamily="18" charset="0"/>
            </a:endParaRPr>
          </a:p>
        </p:txBody>
      </p:sp>
      <p:sp>
        <p:nvSpPr>
          <p:cNvPr id="3" name="ZoneTexte 2"/>
          <p:cNvSpPr txBox="1"/>
          <p:nvPr/>
        </p:nvSpPr>
        <p:spPr>
          <a:xfrm>
            <a:off x="1575194" y="1420167"/>
            <a:ext cx="3221489" cy="400110"/>
          </a:xfrm>
          <a:prstGeom prst="rect">
            <a:avLst/>
          </a:prstGeom>
        </p:spPr>
        <p:txBody>
          <a:bodyPr wrap="square">
            <a:spAutoFit/>
          </a:bodyPr>
          <a:lstStyle>
            <a:defPPr>
              <a:defRPr lang="fr-FR"/>
            </a:defPPr>
            <a:lvl1pPr algn="ctr">
              <a:defRPr sz="2400">
                <a:solidFill>
                  <a:srgbClr val="C00000"/>
                </a:solidFill>
                <a:latin typeface="Bodoni MT Black" pitchFamily="18" charset="0"/>
              </a:defRPr>
            </a:lvl1pPr>
          </a:lstStyle>
          <a:p>
            <a:pPr algn="l"/>
            <a:r>
              <a:rPr lang="fr-FR" sz="2000" b="1" dirty="0" smtClean="0">
                <a:solidFill>
                  <a:schemeClr val="accent6"/>
                </a:solidFill>
                <a:latin typeface="Arial" pitchFamily="34" charset="0"/>
                <a:cs typeface="Arial" pitchFamily="34" charset="0"/>
              </a:rPr>
              <a:t>LE RECRUTEMENT</a:t>
            </a:r>
            <a:endParaRPr lang="fr-FR" sz="2000" b="1" dirty="0">
              <a:solidFill>
                <a:schemeClr val="accent6"/>
              </a:solidFill>
              <a:latin typeface="Arial" pitchFamily="34" charset="0"/>
              <a:cs typeface="Arial" pitchFamily="34" charset="0"/>
            </a:endParaRPr>
          </a:p>
        </p:txBody>
      </p:sp>
      <p:pic>
        <p:nvPicPr>
          <p:cNvPr id="9" name="Image 8"/>
          <p:cNvPicPr>
            <a:picLocks noChangeAspect="1"/>
          </p:cNvPicPr>
          <p:nvPr/>
        </p:nvPicPr>
        <p:blipFill>
          <a:blip r:embed="rId2"/>
          <a:stretch>
            <a:fillRect/>
          </a:stretch>
        </p:blipFill>
        <p:spPr>
          <a:xfrm>
            <a:off x="5930376" y="1431920"/>
            <a:ext cx="5367888" cy="46589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9"/>
          <p:cNvSpPr/>
          <p:nvPr/>
        </p:nvSpPr>
        <p:spPr>
          <a:xfrm>
            <a:off x="1575194" y="1910244"/>
            <a:ext cx="4091511" cy="4339650"/>
          </a:xfrm>
          <a:prstGeom prst="rect">
            <a:avLst/>
          </a:prstGeom>
        </p:spPr>
        <p:txBody>
          <a:bodyPr wrap="square">
            <a:spAutoFit/>
          </a:bodyPr>
          <a:lstStyle/>
          <a:p>
            <a:pPr algn="just">
              <a:lnSpc>
                <a:spcPct val="150000"/>
              </a:lnSpc>
            </a:pPr>
            <a:r>
              <a:rPr lang="fr-FR" sz="2000" dirty="0" smtClean="0">
                <a:latin typeface="Berlin Sans FB" panose="020E0602020502020306" pitchFamily="34" charset="0"/>
              </a:rPr>
              <a:t>Le label recrutement du </a:t>
            </a:r>
            <a:r>
              <a:rPr lang="fr-FR" sz="2000" dirty="0">
                <a:latin typeface="Berlin Sans FB" panose="020E0602020502020306" pitchFamily="34" charset="0"/>
              </a:rPr>
              <a:t>Groupe </a:t>
            </a:r>
            <a:r>
              <a:rPr lang="fr-FR" sz="2400" dirty="0">
                <a:latin typeface="Berlin Sans FB" panose="020E0602020502020306" pitchFamily="34" charset="0"/>
              </a:rPr>
              <a:t>Media</a:t>
            </a:r>
            <a:r>
              <a:rPr lang="fr-FR" sz="2000" dirty="0">
                <a:latin typeface="Berlin Sans FB" panose="020E0602020502020306" pitchFamily="34" charset="0"/>
              </a:rPr>
              <a:t> Contact</a:t>
            </a:r>
            <a:r>
              <a:rPr lang="fr-FR" sz="2000" dirty="0" smtClean="0">
                <a:latin typeface="Berlin Sans FB" panose="020E0602020502020306" pitchFamily="34" charset="0"/>
              </a:rPr>
              <a:t> permet </a:t>
            </a:r>
            <a:r>
              <a:rPr lang="fr-FR" sz="2000" dirty="0">
                <a:latin typeface="Berlin Sans FB" panose="020E0602020502020306" pitchFamily="34" charset="0"/>
              </a:rPr>
              <a:t>au cours du processus de détecter </a:t>
            </a:r>
            <a:r>
              <a:rPr lang="fr-FR" sz="2000" dirty="0" smtClean="0">
                <a:latin typeface="Berlin Sans FB" panose="020E0602020502020306" pitchFamily="34" charset="0"/>
              </a:rPr>
              <a:t>tout profil </a:t>
            </a:r>
            <a:r>
              <a:rPr lang="fr-FR" sz="2000" dirty="0">
                <a:latin typeface="Berlin Sans FB" panose="020E0602020502020306" pitchFamily="34" charset="0"/>
              </a:rPr>
              <a:t>correspondant aux besoins du client donneur </a:t>
            </a:r>
            <a:r>
              <a:rPr lang="fr-FR" sz="2000" dirty="0" smtClean="0">
                <a:latin typeface="Berlin Sans FB" panose="020E0602020502020306" pitchFamily="34" charset="0"/>
              </a:rPr>
              <a:t>d’ordres.</a:t>
            </a:r>
          </a:p>
          <a:p>
            <a:pPr algn="just">
              <a:lnSpc>
                <a:spcPct val="150000"/>
              </a:lnSpc>
            </a:pPr>
            <a:r>
              <a:rPr lang="fr-FR" sz="2000" dirty="0" smtClean="0">
                <a:latin typeface="Berlin Sans FB" panose="020E0602020502020306" pitchFamily="34" charset="0"/>
              </a:rPr>
              <a:t>Il sera entièrement déployé pour les nouvelles recrues dans le cas où le Groupe Media Contact est déclaré adjudicataire au terme du processus.</a:t>
            </a:r>
            <a:endParaRPr lang="fr-FR" sz="2000" dirty="0">
              <a:latin typeface="Berlin Sans FB" panose="020E0602020502020306" pitchFamily="34" charset="0"/>
            </a:endParaRPr>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1554679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22/01/2018</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28</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523678" y="1037303"/>
            <a:ext cx="8417156" cy="461665"/>
          </a:xfrm>
          <a:prstGeom prst="rect">
            <a:avLst/>
          </a:prstGeom>
        </p:spPr>
        <p:txBody>
          <a:bodyPr wrap="square">
            <a:spAutoFit/>
          </a:bodyPr>
          <a:lstStyle/>
          <a:p>
            <a:pPr algn="ctr"/>
            <a:r>
              <a:rPr lang="fr-FR" sz="2400" dirty="0" smtClean="0">
                <a:solidFill>
                  <a:srgbClr val="C00000"/>
                </a:solidFill>
                <a:latin typeface="Bodoni MT Black" pitchFamily="18" charset="0"/>
              </a:rPr>
              <a:t>GESTION DES EMPLOIS ET DE LA COMPETENCE</a:t>
            </a:r>
            <a:endParaRPr lang="fr-FR" sz="2400" dirty="0">
              <a:solidFill>
                <a:srgbClr val="C00000"/>
              </a:solidFill>
              <a:latin typeface="Bodoni MT Black" pitchFamily="18" charset="0"/>
            </a:endParaRPr>
          </a:p>
        </p:txBody>
      </p:sp>
      <p:sp>
        <p:nvSpPr>
          <p:cNvPr id="3" name="ZoneTexte 2"/>
          <p:cNvSpPr txBox="1"/>
          <p:nvPr/>
        </p:nvSpPr>
        <p:spPr>
          <a:xfrm>
            <a:off x="1523677" y="1447442"/>
            <a:ext cx="3606085" cy="400110"/>
          </a:xfrm>
          <a:prstGeom prst="rect">
            <a:avLst/>
          </a:prstGeom>
        </p:spPr>
        <p:txBody>
          <a:bodyPr wrap="square">
            <a:spAutoFit/>
          </a:bodyPr>
          <a:lstStyle>
            <a:defPPr>
              <a:defRPr lang="fr-FR"/>
            </a:defPPr>
            <a:lvl1pPr algn="ctr">
              <a:defRPr sz="2400">
                <a:solidFill>
                  <a:srgbClr val="C00000"/>
                </a:solidFill>
                <a:latin typeface="Bodoni MT Black" pitchFamily="18" charset="0"/>
              </a:defRPr>
            </a:lvl1pPr>
          </a:lstStyle>
          <a:p>
            <a:pPr algn="l"/>
            <a:r>
              <a:rPr lang="fr-FR" sz="2000" b="1" dirty="0" smtClean="0">
                <a:solidFill>
                  <a:schemeClr val="accent6"/>
                </a:solidFill>
                <a:latin typeface="Arial" pitchFamily="34" charset="0"/>
                <a:cs typeface="Arial" pitchFamily="34" charset="0"/>
              </a:rPr>
              <a:t>LE RECRUTEMENT</a:t>
            </a:r>
            <a:endParaRPr lang="fr-FR" sz="2000" b="1" dirty="0">
              <a:solidFill>
                <a:schemeClr val="accent6"/>
              </a:solidFill>
              <a:latin typeface="Arial" pitchFamily="34" charset="0"/>
              <a:cs typeface="Arial" pitchFamily="34" charset="0"/>
            </a:endParaRPr>
          </a:p>
        </p:txBody>
      </p:sp>
      <p:sp>
        <p:nvSpPr>
          <p:cNvPr id="10" name="Rectangle 9"/>
          <p:cNvSpPr/>
          <p:nvPr/>
        </p:nvSpPr>
        <p:spPr>
          <a:xfrm>
            <a:off x="1523677" y="1909107"/>
            <a:ext cx="3795297" cy="4650697"/>
          </a:xfrm>
          <a:prstGeom prst="rect">
            <a:avLst/>
          </a:prstGeom>
        </p:spPr>
        <p:txBody>
          <a:bodyPr wrap="square">
            <a:spAutoFit/>
          </a:bodyPr>
          <a:lstStyle/>
          <a:p>
            <a:pPr>
              <a:lnSpc>
                <a:spcPct val="150000"/>
              </a:lnSpc>
            </a:pPr>
            <a:r>
              <a:rPr lang="fr-FR" sz="2000" dirty="0" smtClean="0">
                <a:latin typeface="Berlin Sans FB" panose="020E0602020502020306" pitchFamily="34" charset="0"/>
              </a:rPr>
              <a:t>En </a:t>
            </a:r>
            <a:r>
              <a:rPr lang="fr-FR" sz="2000" dirty="0">
                <a:latin typeface="Berlin Sans FB" panose="020E0602020502020306" pitchFamily="34" charset="0"/>
              </a:rPr>
              <a:t>cas d’accord entre le GROUPE MEDIA </a:t>
            </a:r>
            <a:r>
              <a:rPr lang="fr-FR" sz="2000" dirty="0" smtClean="0">
                <a:latin typeface="Berlin Sans FB" panose="020E0602020502020306" pitchFamily="34" charset="0"/>
              </a:rPr>
              <a:t>CONTACT SA </a:t>
            </a:r>
            <a:r>
              <a:rPr lang="fr-FR" sz="2000" dirty="0">
                <a:latin typeface="Berlin Sans FB" panose="020E0602020502020306" pitchFamily="34" charset="0"/>
              </a:rPr>
              <a:t>et ATT, les vingt-cinq (</a:t>
            </a:r>
            <a:r>
              <a:rPr lang="fr-FR" sz="2000" dirty="0" smtClean="0">
                <a:latin typeface="Berlin Sans FB" panose="020E0602020502020306" pitchFamily="34" charset="0"/>
              </a:rPr>
              <a:t>25) téléconseillers </a:t>
            </a:r>
            <a:r>
              <a:rPr lang="fr-FR" sz="2000" dirty="0">
                <a:latin typeface="Berlin Sans FB" panose="020E0602020502020306" pitchFamily="34" charset="0"/>
              </a:rPr>
              <a:t>et deux (02) superviseurs pourront être intégrés à l’effectif </a:t>
            </a:r>
            <a:r>
              <a:rPr lang="fr-FR" sz="2000" dirty="0" smtClean="0">
                <a:latin typeface="Berlin Sans FB" panose="020E0602020502020306" pitchFamily="34" charset="0"/>
              </a:rPr>
              <a:t>selon la </a:t>
            </a:r>
            <a:r>
              <a:rPr lang="fr-FR" sz="2000" dirty="0">
                <a:latin typeface="Berlin Sans FB" panose="020E0602020502020306" pitchFamily="34" charset="0"/>
              </a:rPr>
              <a:t>méthodologie de recrutement et </a:t>
            </a:r>
            <a:r>
              <a:rPr lang="fr-FR" sz="2000" dirty="0" smtClean="0">
                <a:latin typeface="Berlin Sans FB" panose="020E0602020502020306" pitchFamily="34" charset="0"/>
              </a:rPr>
              <a:t>d’intégration ci-contre, conformément </a:t>
            </a:r>
            <a:r>
              <a:rPr lang="fr-FR" sz="2000" dirty="0">
                <a:latin typeface="Berlin Sans FB" panose="020E0602020502020306" pitchFamily="34" charset="0"/>
              </a:rPr>
              <a:t>à nos exigences qualité et selon les attentes de ATT</a:t>
            </a:r>
            <a:r>
              <a:rPr lang="fr-FR" sz="2000" dirty="0" smtClean="0">
                <a:latin typeface="Berlin Sans FB" panose="020E0602020502020306" pitchFamily="34" charset="0"/>
              </a:rPr>
              <a:t>.</a:t>
            </a:r>
          </a:p>
        </p:txBody>
      </p:sp>
      <p:pic>
        <p:nvPicPr>
          <p:cNvPr id="2" name="Image 1"/>
          <p:cNvPicPr>
            <a:picLocks noChangeAspect="1"/>
          </p:cNvPicPr>
          <p:nvPr/>
        </p:nvPicPr>
        <p:blipFill>
          <a:blip r:embed="rId2"/>
          <a:stretch>
            <a:fillRect/>
          </a:stretch>
        </p:blipFill>
        <p:spPr>
          <a:xfrm>
            <a:off x="5434885" y="1498968"/>
            <a:ext cx="5944673" cy="45814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1139625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22/01/2018</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29</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523678" y="1037303"/>
            <a:ext cx="8417156" cy="461665"/>
          </a:xfrm>
          <a:prstGeom prst="rect">
            <a:avLst/>
          </a:prstGeom>
        </p:spPr>
        <p:txBody>
          <a:bodyPr wrap="square">
            <a:spAutoFit/>
          </a:bodyPr>
          <a:lstStyle/>
          <a:p>
            <a:pPr algn="ctr"/>
            <a:r>
              <a:rPr lang="fr-FR" sz="2400" dirty="0" smtClean="0">
                <a:solidFill>
                  <a:srgbClr val="C00000"/>
                </a:solidFill>
                <a:latin typeface="Bodoni MT Black" pitchFamily="18" charset="0"/>
              </a:rPr>
              <a:t>GESTION DES EMPLOIS ET DE LA COMPETENCE</a:t>
            </a:r>
            <a:endParaRPr lang="fr-FR" sz="2400" dirty="0">
              <a:solidFill>
                <a:srgbClr val="C00000"/>
              </a:solidFill>
              <a:latin typeface="Bodoni MT Black" pitchFamily="18" charset="0"/>
            </a:endParaRPr>
          </a:p>
        </p:txBody>
      </p:sp>
      <p:sp>
        <p:nvSpPr>
          <p:cNvPr id="2" name="Rectangle 1"/>
          <p:cNvSpPr/>
          <p:nvPr/>
        </p:nvSpPr>
        <p:spPr>
          <a:xfrm>
            <a:off x="1588992" y="1864915"/>
            <a:ext cx="3227705" cy="4708981"/>
          </a:xfrm>
          <a:prstGeom prst="rect">
            <a:avLst/>
          </a:prstGeom>
        </p:spPr>
        <p:txBody>
          <a:bodyPr wrap="square">
            <a:spAutoFit/>
          </a:bodyPr>
          <a:lstStyle/>
          <a:p>
            <a:pPr algn="just">
              <a:lnSpc>
                <a:spcPct val="150000"/>
              </a:lnSpc>
            </a:pPr>
            <a:r>
              <a:rPr lang="fr-FR" sz="2000" dirty="0">
                <a:latin typeface="Berlin Sans FB" panose="020E0602020502020306" pitchFamily="34" charset="0"/>
              </a:rPr>
              <a:t>Nos formations privilégient </a:t>
            </a:r>
            <a:r>
              <a:rPr lang="fr-FR" sz="2000" dirty="0" smtClean="0">
                <a:latin typeface="Berlin Sans FB" panose="020E0602020502020306" pitchFamily="34" charset="0"/>
              </a:rPr>
              <a:t>la pratique </a:t>
            </a:r>
            <a:r>
              <a:rPr lang="fr-FR" sz="2000" dirty="0">
                <a:latin typeface="Berlin Sans FB" panose="020E0602020502020306" pitchFamily="34" charset="0"/>
              </a:rPr>
              <a:t>alliée à la </a:t>
            </a:r>
            <a:r>
              <a:rPr lang="fr-FR" sz="2000" dirty="0" smtClean="0">
                <a:latin typeface="Berlin Sans FB" panose="020E0602020502020306" pitchFamily="34" charset="0"/>
              </a:rPr>
              <a:t>théorie afin </a:t>
            </a:r>
            <a:r>
              <a:rPr lang="fr-FR" sz="2000" dirty="0">
                <a:latin typeface="Berlin Sans FB" panose="020E0602020502020306" pitchFamily="34" charset="0"/>
              </a:rPr>
              <a:t>que les conseillers soient bien </a:t>
            </a:r>
            <a:r>
              <a:rPr lang="fr-FR" sz="2000" dirty="0" smtClean="0">
                <a:latin typeface="Berlin Sans FB" panose="020E0602020502020306" pitchFamily="34" charset="0"/>
              </a:rPr>
              <a:t>outillés. Elles intègrent également une </a:t>
            </a:r>
            <a:r>
              <a:rPr lang="fr-FR" sz="2000" dirty="0">
                <a:latin typeface="Berlin Sans FB" panose="020E0602020502020306" pitchFamily="34" charset="0"/>
              </a:rPr>
              <a:t>dimension « développement personnel » </a:t>
            </a:r>
            <a:r>
              <a:rPr lang="fr-FR" sz="2000" dirty="0" smtClean="0">
                <a:latin typeface="Berlin Sans FB" panose="020E0602020502020306" pitchFamily="34" charset="0"/>
              </a:rPr>
              <a:t>pour favoriser </a:t>
            </a:r>
            <a:r>
              <a:rPr lang="fr-FR" sz="2000" dirty="0" smtClean="0">
                <a:latin typeface="Berlin Sans FB" panose="020E0602020502020306" pitchFamily="34" charset="0"/>
              </a:rPr>
              <a:t>l’épanouissement </a:t>
            </a:r>
            <a:r>
              <a:rPr lang="fr-FR" sz="2000" dirty="0">
                <a:latin typeface="Berlin Sans FB" panose="020E0602020502020306" pitchFamily="34" charset="0"/>
              </a:rPr>
              <a:t>de nos collaborateurs.</a:t>
            </a:r>
            <a:endParaRPr lang="fr-FR" sz="2000" dirty="0" smtClean="0">
              <a:latin typeface="Berlin Sans FB" panose="020E0602020502020306" pitchFamily="34" charset="0"/>
            </a:endParaRPr>
          </a:p>
        </p:txBody>
      </p:sp>
      <p:sp>
        <p:nvSpPr>
          <p:cNvPr id="3" name="ZoneTexte 2"/>
          <p:cNvSpPr txBox="1"/>
          <p:nvPr/>
        </p:nvSpPr>
        <p:spPr>
          <a:xfrm>
            <a:off x="1588992" y="1515290"/>
            <a:ext cx="3397983" cy="400110"/>
          </a:xfrm>
          <a:prstGeom prst="rect">
            <a:avLst/>
          </a:prstGeom>
        </p:spPr>
        <p:txBody>
          <a:bodyPr wrap="square">
            <a:spAutoFit/>
          </a:bodyPr>
          <a:lstStyle>
            <a:defPPr>
              <a:defRPr lang="fr-FR"/>
            </a:defPPr>
            <a:lvl1pPr algn="ctr">
              <a:defRPr sz="2400">
                <a:solidFill>
                  <a:srgbClr val="C00000"/>
                </a:solidFill>
                <a:latin typeface="Bodoni MT Black" pitchFamily="18" charset="0"/>
              </a:defRPr>
            </a:lvl1pPr>
          </a:lstStyle>
          <a:p>
            <a:pPr algn="l"/>
            <a:r>
              <a:rPr lang="fr-FR" sz="2000" b="1" dirty="0" smtClean="0">
                <a:solidFill>
                  <a:schemeClr val="accent6"/>
                </a:solidFill>
                <a:latin typeface="Arial" pitchFamily="34" charset="0"/>
                <a:cs typeface="Arial" pitchFamily="34" charset="0"/>
              </a:rPr>
              <a:t>LA FORMATION</a:t>
            </a:r>
            <a:endParaRPr lang="fr-FR" sz="2000" b="1" dirty="0">
              <a:solidFill>
                <a:schemeClr val="accent6"/>
              </a:solidFill>
              <a:latin typeface="Arial" pitchFamily="34" charset="0"/>
              <a:cs typeface="Arial" pitchFamily="34" charset="0"/>
            </a:endParaRPr>
          </a:p>
        </p:txBody>
      </p:sp>
      <p:pic>
        <p:nvPicPr>
          <p:cNvPr id="9" name="Image 8"/>
          <p:cNvPicPr>
            <a:picLocks noChangeAspect="1"/>
          </p:cNvPicPr>
          <p:nvPr/>
        </p:nvPicPr>
        <p:blipFill>
          <a:blip r:embed="rId2"/>
          <a:stretch>
            <a:fillRect/>
          </a:stretch>
        </p:blipFill>
        <p:spPr>
          <a:xfrm>
            <a:off x="5253924" y="1713754"/>
            <a:ext cx="6086995" cy="41137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203973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22/01/2018</a:t>
            </a:fld>
            <a:endParaRPr lang="fr-FR" dirty="0"/>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3</a:t>
            </a:fld>
            <a:endParaRPr lang="fr-FR" dirty="0"/>
          </a:p>
        </p:txBody>
      </p:sp>
      <p:grpSp>
        <p:nvGrpSpPr>
          <p:cNvPr id="6" name="Page-1"/>
          <p:cNvGrpSpPr/>
          <p:nvPr/>
        </p:nvGrpSpPr>
        <p:grpSpPr>
          <a:xfrm>
            <a:off x="1796097" y="1900989"/>
            <a:ext cx="9224829" cy="3284621"/>
            <a:chOff x="6000" y="6000"/>
            <a:chExt cx="4461568" cy="1769200"/>
          </a:xfrm>
        </p:grpSpPr>
        <p:grpSp>
          <p:nvGrpSpPr>
            <p:cNvPr id="8" name="Groupe 7"/>
            <p:cNvGrpSpPr/>
            <p:nvPr/>
          </p:nvGrpSpPr>
          <p:grpSpPr>
            <a:xfrm>
              <a:off x="6000" y="6000"/>
              <a:ext cx="4461568" cy="1769200"/>
              <a:chOff x="6000" y="6000"/>
              <a:chExt cx="4461568" cy="1769200"/>
            </a:xfrm>
          </p:grpSpPr>
          <p:sp>
            <p:nvSpPr>
              <p:cNvPr id="54" name="Forme libre 53"/>
              <p:cNvSpPr/>
              <p:nvPr/>
            </p:nvSpPr>
            <p:spPr>
              <a:xfrm>
                <a:off x="6000" y="6001"/>
                <a:ext cx="4461568" cy="1769199"/>
              </a:xfrm>
              <a:custGeom>
                <a:avLst/>
                <a:gdLst/>
                <a:ahLst/>
                <a:cxnLst/>
                <a:rect l="0" t="0" r="0" b="0"/>
                <a:pathLst>
                  <a:path w="4461568" h="1769199">
                    <a:moveTo>
                      <a:pt x="0" y="0"/>
                    </a:moveTo>
                    <a:lnTo>
                      <a:pt x="4461568" y="0"/>
                    </a:lnTo>
                    <a:lnTo>
                      <a:pt x="4461568" y="1769199"/>
                    </a:lnTo>
                    <a:lnTo>
                      <a:pt x="0" y="1769199"/>
                    </a:lnTo>
                    <a:lnTo>
                      <a:pt x="0" y="0"/>
                    </a:lnTo>
                    <a:close/>
                  </a:path>
                </a:pathLst>
              </a:custGeom>
              <a:solidFill>
                <a:schemeClr val="bg2">
                  <a:lumMod val="50000"/>
                  <a:alpha val="55000"/>
                </a:schemeClr>
              </a:solidFill>
              <a:ln w="6000" cap="flat">
                <a:noFill/>
                <a:bevel/>
              </a:ln>
            </p:spPr>
            <p:txBody>
              <a:bodyPr/>
              <a:lstStyle/>
              <a:p>
                <a:endParaRPr lang="fr-FR"/>
              </a:p>
            </p:txBody>
          </p:sp>
          <p:sp>
            <p:nvSpPr>
              <p:cNvPr id="55" name="Forme libre 54"/>
              <p:cNvSpPr/>
              <p:nvPr/>
            </p:nvSpPr>
            <p:spPr>
              <a:xfrm>
                <a:off x="6000" y="1006336"/>
                <a:ext cx="4461568" cy="768784"/>
              </a:xfrm>
              <a:custGeom>
                <a:avLst/>
                <a:gdLst/>
                <a:ahLst/>
                <a:cxnLst/>
                <a:rect l="0" t="0" r="0" b="0"/>
                <a:pathLst>
                  <a:path w="4461568" h="768784">
                    <a:moveTo>
                      <a:pt x="4461568" y="768784"/>
                    </a:moveTo>
                    <a:lnTo>
                      <a:pt x="4461568" y="616368"/>
                    </a:lnTo>
                    <a:cubicBezTo>
                      <a:pt x="4461568" y="616368"/>
                      <a:pt x="4456326" y="520811"/>
                      <a:pt x="4386600" y="510084"/>
                    </a:cubicBezTo>
                    <a:cubicBezTo>
                      <a:pt x="4386600" y="510084"/>
                      <a:pt x="4357341" y="330915"/>
                      <a:pt x="4167176" y="415016"/>
                    </a:cubicBezTo>
                    <a:cubicBezTo>
                      <a:pt x="4167176" y="415016"/>
                      <a:pt x="4174493" y="374794"/>
                      <a:pt x="4075754" y="363824"/>
                    </a:cubicBezTo>
                    <a:cubicBezTo>
                      <a:pt x="4075754" y="363824"/>
                      <a:pt x="4112321" y="199280"/>
                      <a:pt x="3947756" y="213906"/>
                    </a:cubicBezTo>
                    <a:cubicBezTo>
                      <a:pt x="3947756" y="213906"/>
                      <a:pt x="3841704" y="-42050"/>
                      <a:pt x="3351664" y="5484"/>
                    </a:cubicBezTo>
                    <a:cubicBezTo>
                      <a:pt x="3351664" y="5484"/>
                      <a:pt x="3037159" y="-12799"/>
                      <a:pt x="2927449" y="239502"/>
                    </a:cubicBezTo>
                    <a:cubicBezTo>
                      <a:pt x="2927449" y="239502"/>
                      <a:pt x="2543460" y="45707"/>
                      <a:pt x="2252726" y="425254"/>
                    </a:cubicBezTo>
                    <a:cubicBezTo>
                      <a:pt x="2252726" y="425254"/>
                      <a:pt x="2166787" y="319946"/>
                      <a:pt x="2046106" y="345542"/>
                    </a:cubicBezTo>
                    <a:cubicBezTo>
                      <a:pt x="2038794" y="345444"/>
                      <a:pt x="1910796" y="107867"/>
                      <a:pt x="1460981" y="104210"/>
                    </a:cubicBezTo>
                    <a:cubicBezTo>
                      <a:pt x="1092352" y="108049"/>
                      <a:pt x="901455" y="415016"/>
                      <a:pt x="901455" y="415016"/>
                    </a:cubicBezTo>
                    <a:cubicBezTo>
                      <a:pt x="693006" y="298007"/>
                      <a:pt x="637420" y="489609"/>
                      <a:pt x="637420" y="489609"/>
                    </a:cubicBezTo>
                    <a:cubicBezTo>
                      <a:pt x="637420" y="489609"/>
                      <a:pt x="532096" y="214638"/>
                      <a:pt x="198851" y="267292"/>
                    </a:cubicBezTo>
                    <a:cubicBezTo>
                      <a:pt x="198851" y="267292"/>
                      <a:pt x="54246" y="296544"/>
                      <a:pt x="0" y="378450"/>
                    </a:cubicBezTo>
                    <a:lnTo>
                      <a:pt x="0" y="768784"/>
                    </a:lnTo>
                    <a:lnTo>
                      <a:pt x="4461568" y="768784"/>
                    </a:lnTo>
                    <a:close/>
                  </a:path>
                </a:pathLst>
              </a:custGeom>
              <a:solidFill>
                <a:srgbClr val="FFFFFF"/>
              </a:solidFill>
              <a:ln w="6000" cap="flat">
                <a:noFill/>
                <a:bevel/>
              </a:ln>
            </p:spPr>
            <p:txBody>
              <a:bodyPr/>
              <a:lstStyle/>
              <a:p>
                <a:endParaRPr lang="fr-FR"/>
              </a:p>
            </p:txBody>
          </p:sp>
          <p:grpSp>
            <p:nvGrpSpPr>
              <p:cNvPr id="56" name="Groupe 55"/>
              <p:cNvGrpSpPr/>
              <p:nvPr/>
            </p:nvGrpSpPr>
            <p:grpSpPr>
              <a:xfrm>
                <a:off x="106934" y="6000"/>
                <a:ext cx="607898" cy="303769"/>
                <a:chOff x="106934" y="6000"/>
                <a:chExt cx="607898" cy="303769"/>
              </a:xfrm>
            </p:grpSpPr>
            <p:sp>
              <p:nvSpPr>
                <p:cNvPr id="157" name="Forme libre 156"/>
                <p:cNvSpPr/>
                <p:nvPr/>
              </p:nvSpPr>
              <p:spPr>
                <a:xfrm>
                  <a:off x="106934" y="6277"/>
                  <a:ext cx="607898" cy="303492"/>
                </a:xfrm>
                <a:custGeom>
                  <a:avLst/>
                  <a:gdLst/>
                  <a:ahLst/>
                  <a:cxnLst/>
                  <a:rect l="0" t="0" r="0" b="0"/>
                  <a:pathLst>
                    <a:path w="607898" h="303492">
                      <a:moveTo>
                        <a:pt x="0" y="0"/>
                      </a:moveTo>
                      <a:cubicBezTo>
                        <a:pt x="0" y="3679"/>
                        <a:pt x="604213" y="0"/>
                        <a:pt x="607898" y="0"/>
                      </a:cubicBezTo>
                      <a:cubicBezTo>
                        <a:pt x="607898" y="167614"/>
                        <a:pt x="471815" y="303492"/>
                        <a:pt x="303949" y="303492"/>
                      </a:cubicBezTo>
                      <a:cubicBezTo>
                        <a:pt x="136083" y="303492"/>
                        <a:pt x="0" y="167614"/>
                        <a:pt x="0" y="0"/>
                      </a:cubicBezTo>
                      <a:close/>
                    </a:path>
                  </a:pathLst>
                </a:custGeom>
                <a:solidFill>
                  <a:srgbClr val="900000">
                    <a:alpha val="55000"/>
                  </a:srgbClr>
                </a:solidFill>
                <a:ln w="6000" cap="flat">
                  <a:noFill/>
                  <a:bevel/>
                </a:ln>
              </p:spPr>
              <p:txBody>
                <a:bodyPr/>
                <a:lstStyle/>
                <a:p>
                  <a:endParaRPr lang="fr-FR"/>
                </a:p>
              </p:txBody>
            </p:sp>
            <p:sp>
              <p:nvSpPr>
                <p:cNvPr id="158" name="Forme libre 157"/>
                <p:cNvSpPr/>
                <p:nvPr/>
              </p:nvSpPr>
              <p:spPr>
                <a:xfrm>
                  <a:off x="131979" y="6000"/>
                  <a:ext cx="557809" cy="278904"/>
                </a:xfrm>
                <a:custGeom>
                  <a:avLst/>
                  <a:gdLst/>
                  <a:ahLst/>
                  <a:cxnLst/>
                  <a:rect l="0" t="0" r="0" b="0"/>
                  <a:pathLst>
                    <a:path w="557809" h="278904">
                      <a:moveTo>
                        <a:pt x="0" y="0"/>
                      </a:moveTo>
                      <a:cubicBezTo>
                        <a:pt x="0" y="3381"/>
                        <a:pt x="554428" y="0"/>
                        <a:pt x="557809" y="0"/>
                      </a:cubicBezTo>
                      <a:cubicBezTo>
                        <a:pt x="557809" y="154035"/>
                        <a:pt x="432939" y="278904"/>
                        <a:pt x="278904" y="278904"/>
                      </a:cubicBezTo>
                      <a:cubicBezTo>
                        <a:pt x="124870" y="278904"/>
                        <a:pt x="0" y="154035"/>
                        <a:pt x="0" y="0"/>
                      </a:cubicBezTo>
                      <a:close/>
                    </a:path>
                  </a:pathLst>
                </a:custGeom>
                <a:solidFill>
                  <a:srgbClr val="900000">
                    <a:alpha val="55000"/>
                  </a:srgbClr>
                </a:solidFill>
                <a:ln w="6000" cap="flat">
                  <a:noFill/>
                  <a:bevel/>
                </a:ln>
              </p:spPr>
              <p:txBody>
                <a:bodyPr/>
                <a:lstStyle/>
                <a:p>
                  <a:endParaRPr lang="fr-FR"/>
                </a:p>
              </p:txBody>
            </p:sp>
            <p:sp>
              <p:nvSpPr>
                <p:cNvPr id="159" name="Forme libre 158"/>
                <p:cNvSpPr/>
                <p:nvPr/>
              </p:nvSpPr>
              <p:spPr>
                <a:xfrm>
                  <a:off x="157256" y="6000"/>
                  <a:ext cx="507253" cy="253626"/>
                </a:xfrm>
                <a:custGeom>
                  <a:avLst/>
                  <a:gdLst/>
                  <a:ahLst/>
                  <a:cxnLst/>
                  <a:rect l="0" t="0" r="0" b="0"/>
                  <a:pathLst>
                    <a:path w="507253" h="253626">
                      <a:moveTo>
                        <a:pt x="0" y="0"/>
                      </a:moveTo>
                      <a:cubicBezTo>
                        <a:pt x="0" y="3074"/>
                        <a:pt x="504179" y="0"/>
                        <a:pt x="507253" y="0"/>
                      </a:cubicBezTo>
                      <a:cubicBezTo>
                        <a:pt x="507253" y="140074"/>
                        <a:pt x="393701" y="253626"/>
                        <a:pt x="253627" y="253626"/>
                      </a:cubicBezTo>
                      <a:cubicBezTo>
                        <a:pt x="113553" y="253626"/>
                        <a:pt x="0" y="140074"/>
                        <a:pt x="0" y="0"/>
                      </a:cubicBezTo>
                      <a:close/>
                    </a:path>
                  </a:pathLst>
                </a:custGeom>
                <a:solidFill>
                  <a:srgbClr val="900000">
                    <a:alpha val="55000"/>
                  </a:srgbClr>
                </a:solidFill>
                <a:ln w="6000" cap="flat">
                  <a:noFill/>
                  <a:bevel/>
                </a:ln>
              </p:spPr>
              <p:txBody>
                <a:bodyPr/>
                <a:lstStyle/>
                <a:p>
                  <a:endParaRPr lang="fr-FR"/>
                </a:p>
              </p:txBody>
            </p:sp>
          </p:grpSp>
          <p:grpSp>
            <p:nvGrpSpPr>
              <p:cNvPr id="57" name="Groupe 56"/>
              <p:cNvGrpSpPr/>
              <p:nvPr/>
            </p:nvGrpSpPr>
            <p:grpSpPr>
              <a:xfrm>
                <a:off x="1311299" y="6009"/>
                <a:ext cx="346012" cy="172904"/>
                <a:chOff x="1311299" y="6009"/>
                <a:chExt cx="346012" cy="172904"/>
              </a:xfrm>
            </p:grpSpPr>
            <p:sp>
              <p:nvSpPr>
                <p:cNvPr id="154" name="Forme libre 153"/>
                <p:cNvSpPr/>
                <p:nvPr/>
              </p:nvSpPr>
              <p:spPr>
                <a:xfrm>
                  <a:off x="1311299" y="6167"/>
                  <a:ext cx="346012" cy="172746"/>
                </a:xfrm>
                <a:custGeom>
                  <a:avLst/>
                  <a:gdLst/>
                  <a:ahLst/>
                  <a:cxnLst/>
                  <a:rect l="0" t="0" r="0" b="0"/>
                  <a:pathLst>
                    <a:path w="346012" h="172746">
                      <a:moveTo>
                        <a:pt x="0" y="0"/>
                      </a:moveTo>
                      <a:cubicBezTo>
                        <a:pt x="0" y="2094"/>
                        <a:pt x="343915" y="0"/>
                        <a:pt x="346012" y="0"/>
                      </a:cubicBezTo>
                      <a:cubicBezTo>
                        <a:pt x="346012" y="95405"/>
                        <a:pt x="268555" y="172746"/>
                        <a:pt x="173006" y="172746"/>
                      </a:cubicBezTo>
                      <a:cubicBezTo>
                        <a:pt x="77458" y="172746"/>
                        <a:pt x="0" y="95405"/>
                        <a:pt x="0" y="0"/>
                      </a:cubicBezTo>
                      <a:close/>
                    </a:path>
                  </a:pathLst>
                </a:custGeom>
                <a:solidFill>
                  <a:srgbClr val="FFFFFF">
                    <a:alpha val="7000"/>
                  </a:srgbClr>
                </a:solidFill>
                <a:ln w="6000" cap="flat">
                  <a:noFill/>
                  <a:bevel/>
                </a:ln>
              </p:spPr>
              <p:txBody>
                <a:bodyPr/>
                <a:lstStyle/>
                <a:p>
                  <a:endParaRPr lang="fr-FR"/>
                </a:p>
              </p:txBody>
            </p:sp>
            <p:sp>
              <p:nvSpPr>
                <p:cNvPr id="155" name="Forme libre 154"/>
                <p:cNvSpPr/>
                <p:nvPr/>
              </p:nvSpPr>
              <p:spPr>
                <a:xfrm>
                  <a:off x="1325554" y="6009"/>
                  <a:ext cx="317502" cy="158751"/>
                </a:xfrm>
                <a:custGeom>
                  <a:avLst/>
                  <a:gdLst/>
                  <a:ahLst/>
                  <a:cxnLst/>
                  <a:rect l="0" t="0" r="0" b="0"/>
                  <a:pathLst>
                    <a:path w="317502" h="158751">
                      <a:moveTo>
                        <a:pt x="0" y="0"/>
                      </a:moveTo>
                      <a:cubicBezTo>
                        <a:pt x="0" y="1924"/>
                        <a:pt x="315578" y="0"/>
                        <a:pt x="317502" y="0"/>
                      </a:cubicBezTo>
                      <a:cubicBezTo>
                        <a:pt x="317502" y="87676"/>
                        <a:pt x="246427" y="158751"/>
                        <a:pt x="158751" y="158751"/>
                      </a:cubicBezTo>
                      <a:cubicBezTo>
                        <a:pt x="71075" y="158751"/>
                        <a:pt x="0" y="87676"/>
                        <a:pt x="0" y="0"/>
                      </a:cubicBezTo>
                      <a:close/>
                    </a:path>
                  </a:pathLst>
                </a:custGeom>
                <a:solidFill>
                  <a:srgbClr val="FFFFFF">
                    <a:alpha val="5000"/>
                  </a:srgbClr>
                </a:solidFill>
                <a:ln w="6000" cap="flat">
                  <a:noFill/>
                  <a:bevel/>
                </a:ln>
              </p:spPr>
              <p:txBody>
                <a:bodyPr/>
                <a:lstStyle/>
                <a:p>
                  <a:endParaRPr lang="fr-FR"/>
                </a:p>
              </p:txBody>
            </p:sp>
            <p:sp>
              <p:nvSpPr>
                <p:cNvPr id="156" name="Forme libre 155"/>
                <p:cNvSpPr/>
                <p:nvPr/>
              </p:nvSpPr>
              <p:spPr>
                <a:xfrm>
                  <a:off x="1339942" y="6010"/>
                  <a:ext cx="288726" cy="144363"/>
                </a:xfrm>
                <a:custGeom>
                  <a:avLst/>
                  <a:gdLst/>
                  <a:ahLst/>
                  <a:cxnLst/>
                  <a:rect l="0" t="0" r="0" b="0"/>
                  <a:pathLst>
                    <a:path w="288726" h="144363">
                      <a:moveTo>
                        <a:pt x="0" y="0"/>
                      </a:moveTo>
                      <a:cubicBezTo>
                        <a:pt x="0" y="1750"/>
                        <a:pt x="286976" y="0"/>
                        <a:pt x="288726" y="0"/>
                      </a:cubicBezTo>
                      <a:cubicBezTo>
                        <a:pt x="288726" y="79729"/>
                        <a:pt x="224093" y="144363"/>
                        <a:pt x="144363" y="144363"/>
                      </a:cubicBezTo>
                      <a:cubicBezTo>
                        <a:pt x="64634" y="144363"/>
                        <a:pt x="0" y="79729"/>
                        <a:pt x="0" y="0"/>
                      </a:cubicBezTo>
                      <a:close/>
                    </a:path>
                  </a:pathLst>
                </a:custGeom>
                <a:solidFill>
                  <a:srgbClr val="FFFFFF">
                    <a:alpha val="5000"/>
                  </a:srgbClr>
                </a:solidFill>
                <a:ln w="6000" cap="flat">
                  <a:noFill/>
                  <a:bevel/>
                </a:ln>
              </p:spPr>
              <p:txBody>
                <a:bodyPr/>
                <a:lstStyle/>
                <a:p>
                  <a:endParaRPr lang="fr-FR"/>
                </a:p>
              </p:txBody>
            </p:sp>
          </p:grpSp>
          <p:grpSp>
            <p:nvGrpSpPr>
              <p:cNvPr id="58" name="Groupe 57"/>
              <p:cNvGrpSpPr/>
              <p:nvPr/>
            </p:nvGrpSpPr>
            <p:grpSpPr>
              <a:xfrm>
                <a:off x="348263" y="893208"/>
                <a:ext cx="417767" cy="417768"/>
                <a:chOff x="348263" y="893208"/>
                <a:chExt cx="417767" cy="417768"/>
              </a:xfrm>
            </p:grpSpPr>
            <p:sp>
              <p:nvSpPr>
                <p:cNvPr id="150" name="Forme libre 149"/>
                <p:cNvSpPr/>
                <p:nvPr/>
              </p:nvSpPr>
              <p:spPr>
                <a:xfrm>
                  <a:off x="348263" y="893208"/>
                  <a:ext cx="417767" cy="417768"/>
                </a:xfrm>
                <a:custGeom>
                  <a:avLst/>
                  <a:gdLst/>
                  <a:ahLst/>
                  <a:cxnLst/>
                  <a:rect l="0" t="0" r="0" b="0"/>
                  <a:pathLst>
                    <a:path w="417767" h="417768">
                      <a:moveTo>
                        <a:pt x="0" y="208884"/>
                      </a:moveTo>
                      <a:cubicBezTo>
                        <a:pt x="0" y="93521"/>
                        <a:pt x="93520" y="0"/>
                        <a:pt x="208883" y="0"/>
                      </a:cubicBezTo>
                      <a:cubicBezTo>
                        <a:pt x="324247" y="0"/>
                        <a:pt x="417767" y="93521"/>
                        <a:pt x="417767" y="208884"/>
                      </a:cubicBezTo>
                      <a:cubicBezTo>
                        <a:pt x="417767" y="324247"/>
                        <a:pt x="324247" y="417768"/>
                        <a:pt x="208883" y="417768"/>
                      </a:cubicBezTo>
                      <a:cubicBezTo>
                        <a:pt x="93520" y="417768"/>
                        <a:pt x="0" y="324247"/>
                        <a:pt x="0" y="208884"/>
                      </a:cubicBezTo>
                      <a:close/>
                    </a:path>
                  </a:pathLst>
                </a:custGeom>
                <a:solidFill>
                  <a:srgbClr val="900000"/>
                </a:solidFill>
                <a:ln w="6000" cap="flat">
                  <a:noFill/>
                  <a:bevel/>
                </a:ln>
              </p:spPr>
              <p:txBody>
                <a:bodyPr/>
                <a:lstStyle/>
                <a:p>
                  <a:endParaRPr lang="fr-FR"/>
                </a:p>
              </p:txBody>
            </p:sp>
            <p:sp>
              <p:nvSpPr>
                <p:cNvPr id="151" name="Forme libre 150"/>
                <p:cNvSpPr/>
                <p:nvPr/>
              </p:nvSpPr>
              <p:spPr>
                <a:xfrm>
                  <a:off x="363433" y="908378"/>
                  <a:ext cx="387427" cy="387428"/>
                </a:xfrm>
                <a:custGeom>
                  <a:avLst/>
                  <a:gdLst/>
                  <a:ahLst/>
                  <a:cxnLst/>
                  <a:rect l="0" t="0" r="0" b="0"/>
                  <a:pathLst>
                    <a:path w="387427" h="387428">
                      <a:moveTo>
                        <a:pt x="0" y="193714"/>
                      </a:moveTo>
                      <a:cubicBezTo>
                        <a:pt x="0" y="86729"/>
                        <a:pt x="86728" y="0"/>
                        <a:pt x="193714" y="0"/>
                      </a:cubicBezTo>
                      <a:cubicBezTo>
                        <a:pt x="300699" y="0"/>
                        <a:pt x="387427" y="86729"/>
                        <a:pt x="387427" y="193714"/>
                      </a:cubicBezTo>
                      <a:cubicBezTo>
                        <a:pt x="387427" y="300699"/>
                        <a:pt x="300699" y="387428"/>
                        <a:pt x="193714" y="387428"/>
                      </a:cubicBezTo>
                      <a:cubicBezTo>
                        <a:pt x="86728" y="387428"/>
                        <a:pt x="0" y="300699"/>
                        <a:pt x="0" y="193714"/>
                      </a:cubicBezTo>
                      <a:close/>
                    </a:path>
                  </a:pathLst>
                </a:custGeom>
                <a:solidFill>
                  <a:srgbClr val="900000"/>
                </a:solidFill>
                <a:ln w="6000" cap="flat">
                  <a:noFill/>
                  <a:bevel/>
                </a:ln>
              </p:spPr>
              <p:txBody>
                <a:bodyPr/>
                <a:lstStyle/>
                <a:p>
                  <a:endParaRPr lang="fr-FR"/>
                </a:p>
              </p:txBody>
            </p:sp>
            <p:sp>
              <p:nvSpPr>
                <p:cNvPr id="152" name="Forme libre 151"/>
                <p:cNvSpPr/>
                <p:nvPr/>
              </p:nvSpPr>
              <p:spPr>
                <a:xfrm>
                  <a:off x="387692" y="932637"/>
                  <a:ext cx="338910" cy="338911"/>
                </a:xfrm>
                <a:custGeom>
                  <a:avLst/>
                  <a:gdLst/>
                  <a:ahLst/>
                  <a:cxnLst/>
                  <a:rect l="0" t="0" r="0" b="0"/>
                  <a:pathLst>
                    <a:path w="338910" h="338911">
                      <a:moveTo>
                        <a:pt x="0" y="169455"/>
                      </a:moveTo>
                      <a:cubicBezTo>
                        <a:pt x="0" y="75868"/>
                        <a:pt x="75867" y="0"/>
                        <a:pt x="169455" y="0"/>
                      </a:cubicBezTo>
                      <a:cubicBezTo>
                        <a:pt x="263042" y="0"/>
                        <a:pt x="338910" y="75868"/>
                        <a:pt x="338910" y="169455"/>
                      </a:cubicBezTo>
                      <a:cubicBezTo>
                        <a:pt x="338910" y="263043"/>
                        <a:pt x="263042" y="338911"/>
                        <a:pt x="169455" y="338911"/>
                      </a:cubicBezTo>
                      <a:cubicBezTo>
                        <a:pt x="75867" y="338911"/>
                        <a:pt x="0" y="263043"/>
                        <a:pt x="0" y="169455"/>
                      </a:cubicBezTo>
                      <a:close/>
                    </a:path>
                  </a:pathLst>
                </a:custGeom>
                <a:solidFill>
                  <a:srgbClr val="900000"/>
                </a:solidFill>
                <a:ln w="6000" cap="flat">
                  <a:noFill/>
                  <a:bevel/>
                </a:ln>
              </p:spPr>
              <p:txBody>
                <a:bodyPr/>
                <a:lstStyle/>
                <a:p>
                  <a:endParaRPr lang="fr-FR"/>
                </a:p>
              </p:txBody>
            </p:sp>
            <p:sp>
              <p:nvSpPr>
                <p:cNvPr id="153" name="Forme libre 152"/>
                <p:cNvSpPr/>
                <p:nvPr/>
              </p:nvSpPr>
              <p:spPr>
                <a:xfrm>
                  <a:off x="409372" y="954317"/>
                  <a:ext cx="295549" cy="295550"/>
                </a:xfrm>
                <a:custGeom>
                  <a:avLst/>
                  <a:gdLst/>
                  <a:ahLst/>
                  <a:cxnLst/>
                  <a:rect l="0" t="0" r="0" b="0"/>
                  <a:pathLst>
                    <a:path w="295549" h="295550">
                      <a:moveTo>
                        <a:pt x="0" y="147775"/>
                      </a:moveTo>
                      <a:cubicBezTo>
                        <a:pt x="0" y="66161"/>
                        <a:pt x="66161" y="0"/>
                        <a:pt x="147775" y="0"/>
                      </a:cubicBezTo>
                      <a:cubicBezTo>
                        <a:pt x="229388" y="0"/>
                        <a:pt x="295549" y="66161"/>
                        <a:pt x="295549" y="147775"/>
                      </a:cubicBezTo>
                      <a:cubicBezTo>
                        <a:pt x="295549" y="229389"/>
                        <a:pt x="229388" y="295550"/>
                        <a:pt x="147775" y="295550"/>
                      </a:cubicBezTo>
                      <a:cubicBezTo>
                        <a:pt x="66161" y="295550"/>
                        <a:pt x="0" y="229389"/>
                        <a:pt x="0" y="147775"/>
                      </a:cubicBezTo>
                      <a:close/>
                    </a:path>
                  </a:pathLst>
                </a:custGeom>
                <a:solidFill>
                  <a:srgbClr val="900000"/>
                </a:solidFill>
                <a:ln w="6000" cap="flat">
                  <a:noFill/>
                  <a:bevel/>
                </a:ln>
              </p:spPr>
              <p:txBody>
                <a:bodyPr/>
                <a:lstStyle/>
                <a:p>
                  <a:endParaRPr lang="fr-FR"/>
                </a:p>
              </p:txBody>
            </p:sp>
          </p:grpSp>
          <p:grpSp>
            <p:nvGrpSpPr>
              <p:cNvPr id="59" name="Groupe 58"/>
              <p:cNvGrpSpPr/>
              <p:nvPr/>
            </p:nvGrpSpPr>
            <p:grpSpPr>
              <a:xfrm rot="-1200000" flipV="1">
                <a:off x="601516" y="1080477"/>
                <a:ext cx="672341" cy="335971"/>
                <a:chOff x="601463" y="1080179"/>
                <a:chExt cx="672341" cy="335971"/>
              </a:xfrm>
            </p:grpSpPr>
            <p:sp>
              <p:nvSpPr>
                <p:cNvPr id="147" name="Forme libre 146"/>
                <p:cNvSpPr/>
                <p:nvPr/>
              </p:nvSpPr>
              <p:spPr>
                <a:xfrm>
                  <a:off x="601463" y="1080486"/>
                  <a:ext cx="672341" cy="335664"/>
                </a:xfrm>
                <a:custGeom>
                  <a:avLst/>
                  <a:gdLst/>
                  <a:ahLst/>
                  <a:cxnLst/>
                  <a:rect l="0" t="0" r="0" b="0"/>
                  <a:pathLst>
                    <a:path w="672341" h="335664">
                      <a:moveTo>
                        <a:pt x="0" y="0"/>
                      </a:moveTo>
                      <a:cubicBezTo>
                        <a:pt x="0" y="4069"/>
                        <a:pt x="668266" y="0"/>
                        <a:pt x="672341" y="0"/>
                      </a:cubicBezTo>
                      <a:cubicBezTo>
                        <a:pt x="672341" y="185382"/>
                        <a:pt x="521832" y="335664"/>
                        <a:pt x="336170" y="335664"/>
                      </a:cubicBezTo>
                      <a:cubicBezTo>
                        <a:pt x="150509" y="335664"/>
                        <a:pt x="0" y="185382"/>
                        <a:pt x="0" y="0"/>
                      </a:cubicBezTo>
                      <a:close/>
                    </a:path>
                  </a:pathLst>
                </a:custGeom>
                <a:solidFill>
                  <a:srgbClr val="FFFFFF">
                    <a:alpha val="7000"/>
                  </a:srgbClr>
                </a:solidFill>
                <a:ln w="6000" cap="flat">
                  <a:noFill/>
                  <a:bevel/>
                </a:ln>
              </p:spPr>
              <p:txBody>
                <a:bodyPr/>
                <a:lstStyle/>
                <a:p>
                  <a:endParaRPr lang="fr-FR"/>
                </a:p>
              </p:txBody>
            </p:sp>
            <p:sp>
              <p:nvSpPr>
                <p:cNvPr id="148" name="Forme libre 147"/>
                <p:cNvSpPr/>
                <p:nvPr/>
              </p:nvSpPr>
              <p:spPr>
                <a:xfrm>
                  <a:off x="629162" y="1080179"/>
                  <a:ext cx="616942" cy="308470"/>
                </a:xfrm>
                <a:custGeom>
                  <a:avLst/>
                  <a:gdLst/>
                  <a:ahLst/>
                  <a:cxnLst/>
                  <a:rect l="0" t="0" r="0" b="0"/>
                  <a:pathLst>
                    <a:path w="616942" h="308470">
                      <a:moveTo>
                        <a:pt x="0" y="0"/>
                      </a:moveTo>
                      <a:cubicBezTo>
                        <a:pt x="0" y="3739"/>
                        <a:pt x="613203" y="0"/>
                        <a:pt x="616942" y="0"/>
                      </a:cubicBezTo>
                      <a:cubicBezTo>
                        <a:pt x="616942" y="170364"/>
                        <a:pt x="478835" y="308470"/>
                        <a:pt x="308471" y="308470"/>
                      </a:cubicBezTo>
                      <a:cubicBezTo>
                        <a:pt x="138107" y="308470"/>
                        <a:pt x="0" y="170364"/>
                        <a:pt x="0" y="0"/>
                      </a:cubicBezTo>
                      <a:close/>
                    </a:path>
                  </a:pathLst>
                </a:custGeom>
                <a:solidFill>
                  <a:srgbClr val="FFFFFF">
                    <a:alpha val="5000"/>
                  </a:srgbClr>
                </a:solidFill>
                <a:ln w="6000" cap="flat">
                  <a:noFill/>
                  <a:bevel/>
                </a:ln>
              </p:spPr>
              <p:txBody>
                <a:bodyPr/>
                <a:lstStyle/>
                <a:p>
                  <a:endParaRPr lang="fr-FR"/>
                </a:p>
              </p:txBody>
            </p:sp>
            <p:sp>
              <p:nvSpPr>
                <p:cNvPr id="149" name="Forme libre 148"/>
                <p:cNvSpPr/>
                <p:nvPr/>
              </p:nvSpPr>
              <p:spPr>
                <a:xfrm>
                  <a:off x="657120" y="1080180"/>
                  <a:ext cx="561027" cy="280512"/>
                </a:xfrm>
                <a:custGeom>
                  <a:avLst/>
                  <a:gdLst/>
                  <a:ahLst/>
                  <a:cxnLst/>
                  <a:rect l="0" t="0" r="0" b="0"/>
                  <a:pathLst>
                    <a:path w="561027" h="280512">
                      <a:moveTo>
                        <a:pt x="0" y="0"/>
                      </a:moveTo>
                      <a:cubicBezTo>
                        <a:pt x="0" y="3400"/>
                        <a:pt x="557627" y="0"/>
                        <a:pt x="561027" y="0"/>
                      </a:cubicBezTo>
                      <a:cubicBezTo>
                        <a:pt x="561027" y="154923"/>
                        <a:pt x="435437" y="280512"/>
                        <a:pt x="280514" y="280512"/>
                      </a:cubicBezTo>
                      <a:cubicBezTo>
                        <a:pt x="125590" y="280512"/>
                        <a:pt x="0" y="154923"/>
                        <a:pt x="0" y="0"/>
                      </a:cubicBezTo>
                      <a:close/>
                    </a:path>
                  </a:pathLst>
                </a:custGeom>
                <a:solidFill>
                  <a:srgbClr val="FFFFFF">
                    <a:alpha val="5000"/>
                  </a:srgbClr>
                </a:solidFill>
                <a:ln w="6000" cap="flat">
                  <a:noFill/>
                  <a:bevel/>
                </a:ln>
              </p:spPr>
              <p:txBody>
                <a:bodyPr/>
                <a:lstStyle/>
                <a:p>
                  <a:endParaRPr lang="fr-FR"/>
                </a:p>
              </p:txBody>
            </p:sp>
          </p:grpSp>
          <p:grpSp>
            <p:nvGrpSpPr>
              <p:cNvPr id="60" name="Groupe 59"/>
              <p:cNvGrpSpPr/>
              <p:nvPr/>
            </p:nvGrpSpPr>
            <p:grpSpPr>
              <a:xfrm>
                <a:off x="2774131" y="20272"/>
                <a:ext cx="355148" cy="355149"/>
                <a:chOff x="2774131" y="20272"/>
                <a:chExt cx="355148" cy="355149"/>
              </a:xfrm>
            </p:grpSpPr>
            <p:sp>
              <p:nvSpPr>
                <p:cNvPr id="143" name="Forme libre 142"/>
                <p:cNvSpPr/>
                <p:nvPr/>
              </p:nvSpPr>
              <p:spPr>
                <a:xfrm>
                  <a:off x="2774131" y="20272"/>
                  <a:ext cx="355148" cy="355149"/>
                </a:xfrm>
                <a:custGeom>
                  <a:avLst/>
                  <a:gdLst/>
                  <a:ahLst/>
                  <a:cxnLst/>
                  <a:rect l="0" t="0" r="0" b="0"/>
                  <a:pathLst>
                    <a:path w="355148" h="355149">
                      <a:moveTo>
                        <a:pt x="0" y="177574"/>
                      </a:moveTo>
                      <a:cubicBezTo>
                        <a:pt x="0" y="79503"/>
                        <a:pt x="79502" y="0"/>
                        <a:pt x="177574" y="0"/>
                      </a:cubicBezTo>
                      <a:cubicBezTo>
                        <a:pt x="275646" y="0"/>
                        <a:pt x="355148" y="79503"/>
                        <a:pt x="355148" y="177574"/>
                      </a:cubicBezTo>
                      <a:cubicBezTo>
                        <a:pt x="355148" y="275646"/>
                        <a:pt x="275646" y="355149"/>
                        <a:pt x="177574" y="355149"/>
                      </a:cubicBezTo>
                      <a:cubicBezTo>
                        <a:pt x="79502" y="355149"/>
                        <a:pt x="0" y="275646"/>
                        <a:pt x="0" y="177574"/>
                      </a:cubicBezTo>
                      <a:close/>
                    </a:path>
                  </a:pathLst>
                </a:custGeom>
                <a:solidFill>
                  <a:srgbClr val="C00000">
                    <a:alpha val="55000"/>
                  </a:srgbClr>
                </a:solidFill>
                <a:ln w="6000" cap="flat">
                  <a:noFill/>
                  <a:bevel/>
                </a:ln>
              </p:spPr>
              <p:txBody>
                <a:bodyPr/>
                <a:lstStyle/>
                <a:p>
                  <a:endParaRPr lang="fr-FR"/>
                </a:p>
              </p:txBody>
            </p:sp>
            <p:sp>
              <p:nvSpPr>
                <p:cNvPr id="144" name="Forme libre 143"/>
                <p:cNvSpPr/>
                <p:nvPr/>
              </p:nvSpPr>
              <p:spPr>
                <a:xfrm>
                  <a:off x="2787027" y="33168"/>
                  <a:ext cx="329356" cy="329357"/>
                </a:xfrm>
                <a:custGeom>
                  <a:avLst/>
                  <a:gdLst/>
                  <a:ahLst/>
                  <a:cxnLst/>
                  <a:rect l="0" t="0" r="0" b="0"/>
                  <a:pathLst>
                    <a:path w="329356" h="329357">
                      <a:moveTo>
                        <a:pt x="0" y="164678"/>
                      </a:moveTo>
                      <a:cubicBezTo>
                        <a:pt x="0" y="73729"/>
                        <a:pt x="73729" y="0"/>
                        <a:pt x="164678" y="0"/>
                      </a:cubicBezTo>
                      <a:cubicBezTo>
                        <a:pt x="255628" y="0"/>
                        <a:pt x="329356" y="73729"/>
                        <a:pt x="329356" y="164678"/>
                      </a:cubicBezTo>
                      <a:cubicBezTo>
                        <a:pt x="329356" y="255628"/>
                        <a:pt x="255628" y="329357"/>
                        <a:pt x="164678" y="329357"/>
                      </a:cubicBezTo>
                      <a:cubicBezTo>
                        <a:pt x="73729" y="329357"/>
                        <a:pt x="0" y="255628"/>
                        <a:pt x="0" y="164678"/>
                      </a:cubicBezTo>
                      <a:close/>
                    </a:path>
                  </a:pathLst>
                </a:custGeom>
                <a:solidFill>
                  <a:srgbClr val="C00000">
                    <a:alpha val="55000"/>
                  </a:srgbClr>
                </a:solidFill>
                <a:ln w="6000" cap="flat">
                  <a:noFill/>
                  <a:bevel/>
                </a:ln>
              </p:spPr>
              <p:txBody>
                <a:bodyPr/>
                <a:lstStyle/>
                <a:p>
                  <a:endParaRPr lang="fr-FR"/>
                </a:p>
              </p:txBody>
            </p:sp>
            <p:sp>
              <p:nvSpPr>
                <p:cNvPr id="145" name="Forme libre 144"/>
                <p:cNvSpPr/>
                <p:nvPr/>
              </p:nvSpPr>
              <p:spPr>
                <a:xfrm>
                  <a:off x="2807650" y="53790"/>
                  <a:ext cx="288111" cy="288111"/>
                </a:xfrm>
                <a:custGeom>
                  <a:avLst/>
                  <a:gdLst/>
                  <a:ahLst/>
                  <a:cxnLst/>
                  <a:rect l="0" t="0" r="0" b="0"/>
                  <a:pathLst>
                    <a:path w="288111" h="288111">
                      <a:moveTo>
                        <a:pt x="0" y="144056"/>
                      </a:moveTo>
                      <a:cubicBezTo>
                        <a:pt x="0" y="64496"/>
                        <a:pt x="64496" y="0"/>
                        <a:pt x="144055" y="0"/>
                      </a:cubicBezTo>
                      <a:cubicBezTo>
                        <a:pt x="223615" y="0"/>
                        <a:pt x="288111" y="64496"/>
                        <a:pt x="288111" y="144056"/>
                      </a:cubicBezTo>
                      <a:cubicBezTo>
                        <a:pt x="288111" y="223615"/>
                        <a:pt x="223615" y="288111"/>
                        <a:pt x="144055" y="288111"/>
                      </a:cubicBezTo>
                      <a:cubicBezTo>
                        <a:pt x="64496" y="288111"/>
                        <a:pt x="0" y="223615"/>
                        <a:pt x="0" y="144056"/>
                      </a:cubicBezTo>
                      <a:close/>
                    </a:path>
                  </a:pathLst>
                </a:custGeom>
                <a:solidFill>
                  <a:srgbClr val="C00000">
                    <a:alpha val="55000"/>
                  </a:srgbClr>
                </a:solidFill>
                <a:ln w="6000" cap="flat">
                  <a:noFill/>
                  <a:bevel/>
                </a:ln>
              </p:spPr>
              <p:txBody>
                <a:bodyPr/>
                <a:lstStyle/>
                <a:p>
                  <a:endParaRPr lang="fr-FR"/>
                </a:p>
              </p:txBody>
            </p:sp>
            <p:sp>
              <p:nvSpPr>
                <p:cNvPr id="146" name="Forme libre 145"/>
                <p:cNvSpPr/>
                <p:nvPr/>
              </p:nvSpPr>
              <p:spPr>
                <a:xfrm>
                  <a:off x="2826081" y="72221"/>
                  <a:ext cx="251250" cy="251250"/>
                </a:xfrm>
                <a:custGeom>
                  <a:avLst/>
                  <a:gdLst/>
                  <a:ahLst/>
                  <a:cxnLst/>
                  <a:rect l="0" t="0" r="0" b="0"/>
                  <a:pathLst>
                    <a:path w="251250" h="251250">
                      <a:moveTo>
                        <a:pt x="0" y="125625"/>
                      </a:moveTo>
                      <a:cubicBezTo>
                        <a:pt x="0" y="56244"/>
                        <a:pt x="56244" y="0"/>
                        <a:pt x="125625" y="0"/>
                      </a:cubicBezTo>
                      <a:cubicBezTo>
                        <a:pt x="195006" y="0"/>
                        <a:pt x="251250" y="56244"/>
                        <a:pt x="251250" y="125625"/>
                      </a:cubicBezTo>
                      <a:cubicBezTo>
                        <a:pt x="251250" y="195006"/>
                        <a:pt x="195006" y="251250"/>
                        <a:pt x="125625" y="251250"/>
                      </a:cubicBezTo>
                      <a:cubicBezTo>
                        <a:pt x="56244" y="251250"/>
                        <a:pt x="0" y="195006"/>
                        <a:pt x="0" y="125625"/>
                      </a:cubicBezTo>
                      <a:close/>
                    </a:path>
                  </a:pathLst>
                </a:custGeom>
                <a:solidFill>
                  <a:srgbClr val="C00000">
                    <a:alpha val="55000"/>
                  </a:srgbClr>
                </a:solidFill>
                <a:ln w="6000" cap="flat">
                  <a:noFill/>
                  <a:bevel/>
                </a:ln>
              </p:spPr>
              <p:txBody>
                <a:bodyPr/>
                <a:lstStyle/>
                <a:p>
                  <a:endParaRPr lang="fr-FR"/>
                </a:p>
              </p:txBody>
            </p:sp>
          </p:grpSp>
          <p:grpSp>
            <p:nvGrpSpPr>
              <p:cNvPr id="61" name="Groupe 60"/>
              <p:cNvGrpSpPr/>
              <p:nvPr/>
            </p:nvGrpSpPr>
            <p:grpSpPr>
              <a:xfrm>
                <a:off x="2581049" y="875319"/>
                <a:ext cx="233167" cy="233168"/>
                <a:chOff x="2581049" y="875319"/>
                <a:chExt cx="233167" cy="233168"/>
              </a:xfrm>
            </p:grpSpPr>
            <p:sp>
              <p:nvSpPr>
                <p:cNvPr id="139" name="Forme libre 138"/>
                <p:cNvSpPr/>
                <p:nvPr/>
              </p:nvSpPr>
              <p:spPr>
                <a:xfrm>
                  <a:off x="2581049" y="875319"/>
                  <a:ext cx="233167" cy="233168"/>
                </a:xfrm>
                <a:custGeom>
                  <a:avLst/>
                  <a:gdLst/>
                  <a:ahLst/>
                  <a:cxnLst/>
                  <a:rect l="0" t="0" r="0" b="0"/>
                  <a:pathLst>
                    <a:path w="233167" h="233168">
                      <a:moveTo>
                        <a:pt x="0" y="116584"/>
                      </a:moveTo>
                      <a:cubicBezTo>
                        <a:pt x="0" y="52197"/>
                        <a:pt x="52196" y="0"/>
                        <a:pt x="116584" y="0"/>
                      </a:cubicBezTo>
                      <a:cubicBezTo>
                        <a:pt x="180971" y="0"/>
                        <a:pt x="233167" y="52197"/>
                        <a:pt x="233167" y="116584"/>
                      </a:cubicBezTo>
                      <a:cubicBezTo>
                        <a:pt x="233167" y="180971"/>
                        <a:pt x="180971" y="233168"/>
                        <a:pt x="116584" y="233168"/>
                      </a:cubicBezTo>
                      <a:cubicBezTo>
                        <a:pt x="52196" y="233168"/>
                        <a:pt x="0" y="180971"/>
                        <a:pt x="0" y="116584"/>
                      </a:cubicBezTo>
                      <a:close/>
                    </a:path>
                  </a:pathLst>
                </a:custGeom>
                <a:solidFill>
                  <a:srgbClr val="C00000">
                    <a:alpha val="55000"/>
                  </a:srgbClr>
                </a:solidFill>
                <a:ln w="6000" cap="flat">
                  <a:noFill/>
                  <a:bevel/>
                </a:ln>
              </p:spPr>
              <p:txBody>
                <a:bodyPr/>
                <a:lstStyle/>
                <a:p>
                  <a:endParaRPr lang="fr-FR"/>
                </a:p>
              </p:txBody>
            </p:sp>
            <p:sp>
              <p:nvSpPr>
                <p:cNvPr id="140" name="Forme libre 139"/>
                <p:cNvSpPr/>
                <p:nvPr/>
              </p:nvSpPr>
              <p:spPr>
                <a:xfrm>
                  <a:off x="2589516" y="883785"/>
                  <a:ext cx="216234" cy="216235"/>
                </a:xfrm>
                <a:custGeom>
                  <a:avLst/>
                  <a:gdLst/>
                  <a:ahLst/>
                  <a:cxnLst/>
                  <a:rect l="0" t="0" r="0" b="0"/>
                  <a:pathLst>
                    <a:path w="216234" h="216235">
                      <a:moveTo>
                        <a:pt x="0" y="108117"/>
                      </a:moveTo>
                      <a:cubicBezTo>
                        <a:pt x="0" y="48406"/>
                        <a:pt x="48406" y="0"/>
                        <a:pt x="108117" y="0"/>
                      </a:cubicBezTo>
                      <a:cubicBezTo>
                        <a:pt x="167829" y="0"/>
                        <a:pt x="216234" y="48406"/>
                        <a:pt x="216234" y="108117"/>
                      </a:cubicBezTo>
                      <a:cubicBezTo>
                        <a:pt x="216234" y="167829"/>
                        <a:pt x="167829" y="216235"/>
                        <a:pt x="108117" y="216235"/>
                      </a:cubicBezTo>
                      <a:cubicBezTo>
                        <a:pt x="48406" y="216235"/>
                        <a:pt x="0" y="167829"/>
                        <a:pt x="0" y="108117"/>
                      </a:cubicBezTo>
                      <a:close/>
                    </a:path>
                  </a:pathLst>
                </a:custGeom>
                <a:solidFill>
                  <a:srgbClr val="C00000">
                    <a:alpha val="55000"/>
                  </a:srgbClr>
                </a:solidFill>
                <a:ln w="6000" cap="flat">
                  <a:noFill/>
                  <a:bevel/>
                </a:ln>
              </p:spPr>
              <p:txBody>
                <a:bodyPr/>
                <a:lstStyle/>
                <a:p>
                  <a:endParaRPr lang="fr-FR"/>
                </a:p>
              </p:txBody>
            </p:sp>
            <p:sp>
              <p:nvSpPr>
                <p:cNvPr id="141" name="Forme libre 140"/>
                <p:cNvSpPr/>
                <p:nvPr/>
              </p:nvSpPr>
              <p:spPr>
                <a:xfrm>
                  <a:off x="2603055" y="897325"/>
                  <a:ext cx="189155" cy="189155"/>
                </a:xfrm>
                <a:custGeom>
                  <a:avLst/>
                  <a:gdLst/>
                  <a:ahLst/>
                  <a:cxnLst/>
                  <a:rect l="0" t="0" r="0" b="0"/>
                  <a:pathLst>
                    <a:path w="189155" h="189155">
                      <a:moveTo>
                        <a:pt x="0" y="94578"/>
                      </a:moveTo>
                      <a:cubicBezTo>
                        <a:pt x="0" y="42344"/>
                        <a:pt x="42344" y="0"/>
                        <a:pt x="94577" y="0"/>
                      </a:cubicBezTo>
                      <a:cubicBezTo>
                        <a:pt x="146811" y="0"/>
                        <a:pt x="189155" y="42344"/>
                        <a:pt x="189155" y="94578"/>
                      </a:cubicBezTo>
                      <a:cubicBezTo>
                        <a:pt x="189155" y="146811"/>
                        <a:pt x="146811" y="189155"/>
                        <a:pt x="94577" y="189155"/>
                      </a:cubicBezTo>
                      <a:cubicBezTo>
                        <a:pt x="42344" y="189155"/>
                        <a:pt x="0" y="146811"/>
                        <a:pt x="0" y="94578"/>
                      </a:cubicBezTo>
                      <a:close/>
                    </a:path>
                  </a:pathLst>
                </a:custGeom>
                <a:solidFill>
                  <a:srgbClr val="C00000">
                    <a:alpha val="55000"/>
                  </a:srgbClr>
                </a:solidFill>
                <a:ln w="6000" cap="flat">
                  <a:noFill/>
                  <a:bevel/>
                </a:ln>
              </p:spPr>
              <p:txBody>
                <a:bodyPr/>
                <a:lstStyle/>
                <a:p>
                  <a:endParaRPr lang="fr-FR"/>
                </a:p>
              </p:txBody>
            </p:sp>
            <p:sp>
              <p:nvSpPr>
                <p:cNvPr id="142" name="Forme libre 141"/>
                <p:cNvSpPr/>
                <p:nvPr/>
              </p:nvSpPr>
              <p:spPr>
                <a:xfrm>
                  <a:off x="2615156" y="909425"/>
                  <a:ext cx="164954" cy="164955"/>
                </a:xfrm>
                <a:custGeom>
                  <a:avLst/>
                  <a:gdLst/>
                  <a:ahLst/>
                  <a:cxnLst/>
                  <a:rect l="0" t="0" r="0" b="0"/>
                  <a:pathLst>
                    <a:path w="164954" h="164955">
                      <a:moveTo>
                        <a:pt x="0" y="82477"/>
                      </a:moveTo>
                      <a:cubicBezTo>
                        <a:pt x="0" y="36926"/>
                        <a:pt x="36926" y="0"/>
                        <a:pt x="82477" y="0"/>
                      </a:cubicBezTo>
                      <a:cubicBezTo>
                        <a:pt x="128028" y="0"/>
                        <a:pt x="164954" y="36926"/>
                        <a:pt x="164954" y="82477"/>
                      </a:cubicBezTo>
                      <a:cubicBezTo>
                        <a:pt x="164954" y="128028"/>
                        <a:pt x="128028" y="164955"/>
                        <a:pt x="82477" y="164955"/>
                      </a:cubicBezTo>
                      <a:cubicBezTo>
                        <a:pt x="36926" y="164955"/>
                        <a:pt x="0" y="128028"/>
                        <a:pt x="0" y="82477"/>
                      </a:cubicBezTo>
                      <a:close/>
                    </a:path>
                  </a:pathLst>
                </a:custGeom>
                <a:solidFill>
                  <a:srgbClr val="C00000">
                    <a:alpha val="55000"/>
                  </a:srgbClr>
                </a:solidFill>
                <a:ln w="6000" cap="flat">
                  <a:noFill/>
                  <a:bevel/>
                </a:ln>
              </p:spPr>
              <p:txBody>
                <a:bodyPr/>
                <a:lstStyle/>
                <a:p>
                  <a:endParaRPr lang="fr-FR"/>
                </a:p>
              </p:txBody>
            </p:sp>
          </p:grpSp>
          <p:grpSp>
            <p:nvGrpSpPr>
              <p:cNvPr id="62" name="Groupe 61"/>
              <p:cNvGrpSpPr/>
              <p:nvPr/>
            </p:nvGrpSpPr>
            <p:grpSpPr>
              <a:xfrm rot="-1200000" flipV="1">
                <a:off x="1852958" y="1175088"/>
                <a:ext cx="672341" cy="335971"/>
                <a:chOff x="1852906" y="1174791"/>
                <a:chExt cx="672341" cy="335971"/>
              </a:xfrm>
            </p:grpSpPr>
            <p:sp>
              <p:nvSpPr>
                <p:cNvPr id="136" name="Forme libre 135"/>
                <p:cNvSpPr/>
                <p:nvPr/>
              </p:nvSpPr>
              <p:spPr>
                <a:xfrm>
                  <a:off x="1852906" y="1175097"/>
                  <a:ext cx="672341" cy="335665"/>
                </a:xfrm>
                <a:custGeom>
                  <a:avLst/>
                  <a:gdLst/>
                  <a:ahLst/>
                  <a:cxnLst/>
                  <a:rect l="0" t="0" r="0" b="0"/>
                  <a:pathLst>
                    <a:path w="672341" h="335665">
                      <a:moveTo>
                        <a:pt x="0" y="0"/>
                      </a:moveTo>
                      <a:cubicBezTo>
                        <a:pt x="0" y="4069"/>
                        <a:pt x="668266" y="0"/>
                        <a:pt x="672341" y="0"/>
                      </a:cubicBezTo>
                      <a:cubicBezTo>
                        <a:pt x="672341" y="185382"/>
                        <a:pt x="521832" y="335665"/>
                        <a:pt x="336170" y="335665"/>
                      </a:cubicBezTo>
                      <a:cubicBezTo>
                        <a:pt x="150509" y="335665"/>
                        <a:pt x="0" y="185382"/>
                        <a:pt x="0" y="0"/>
                      </a:cubicBezTo>
                      <a:close/>
                    </a:path>
                  </a:pathLst>
                </a:custGeom>
                <a:solidFill>
                  <a:srgbClr val="FFFFFF">
                    <a:alpha val="7000"/>
                  </a:srgbClr>
                </a:solidFill>
                <a:ln w="6000" cap="flat">
                  <a:noFill/>
                  <a:bevel/>
                </a:ln>
              </p:spPr>
              <p:txBody>
                <a:bodyPr/>
                <a:lstStyle/>
                <a:p>
                  <a:endParaRPr lang="fr-FR"/>
                </a:p>
              </p:txBody>
            </p:sp>
            <p:sp>
              <p:nvSpPr>
                <p:cNvPr id="137" name="Forme libre 136"/>
                <p:cNvSpPr/>
                <p:nvPr/>
              </p:nvSpPr>
              <p:spPr>
                <a:xfrm>
                  <a:off x="1880605" y="1174791"/>
                  <a:ext cx="616942" cy="308470"/>
                </a:xfrm>
                <a:custGeom>
                  <a:avLst/>
                  <a:gdLst/>
                  <a:ahLst/>
                  <a:cxnLst/>
                  <a:rect l="0" t="0" r="0" b="0"/>
                  <a:pathLst>
                    <a:path w="616942" h="308470">
                      <a:moveTo>
                        <a:pt x="0" y="0"/>
                      </a:moveTo>
                      <a:cubicBezTo>
                        <a:pt x="0" y="3739"/>
                        <a:pt x="613203" y="0"/>
                        <a:pt x="616942" y="0"/>
                      </a:cubicBezTo>
                      <a:cubicBezTo>
                        <a:pt x="616942" y="170364"/>
                        <a:pt x="478835" y="308470"/>
                        <a:pt x="308471" y="308470"/>
                      </a:cubicBezTo>
                      <a:cubicBezTo>
                        <a:pt x="138107" y="308470"/>
                        <a:pt x="0" y="170364"/>
                        <a:pt x="0" y="0"/>
                      </a:cubicBezTo>
                      <a:close/>
                    </a:path>
                  </a:pathLst>
                </a:custGeom>
                <a:solidFill>
                  <a:srgbClr val="FFFFFF">
                    <a:alpha val="5000"/>
                  </a:srgbClr>
                </a:solidFill>
                <a:ln w="6000" cap="flat">
                  <a:noFill/>
                  <a:bevel/>
                </a:ln>
              </p:spPr>
              <p:txBody>
                <a:bodyPr/>
                <a:lstStyle/>
                <a:p>
                  <a:endParaRPr lang="fr-FR"/>
                </a:p>
              </p:txBody>
            </p:sp>
            <p:sp>
              <p:nvSpPr>
                <p:cNvPr id="138" name="Forme libre 137"/>
                <p:cNvSpPr/>
                <p:nvPr/>
              </p:nvSpPr>
              <p:spPr>
                <a:xfrm>
                  <a:off x="1908563" y="1174791"/>
                  <a:ext cx="561027" cy="280513"/>
                </a:xfrm>
                <a:custGeom>
                  <a:avLst/>
                  <a:gdLst/>
                  <a:ahLst/>
                  <a:cxnLst/>
                  <a:rect l="0" t="0" r="0" b="0"/>
                  <a:pathLst>
                    <a:path w="561027" h="280513">
                      <a:moveTo>
                        <a:pt x="0" y="0"/>
                      </a:moveTo>
                      <a:cubicBezTo>
                        <a:pt x="0" y="3400"/>
                        <a:pt x="557627" y="0"/>
                        <a:pt x="561027" y="0"/>
                      </a:cubicBezTo>
                      <a:cubicBezTo>
                        <a:pt x="561027" y="154923"/>
                        <a:pt x="435437" y="280513"/>
                        <a:pt x="280514" y="280513"/>
                      </a:cubicBezTo>
                      <a:cubicBezTo>
                        <a:pt x="125590" y="280513"/>
                        <a:pt x="0" y="154923"/>
                        <a:pt x="0" y="0"/>
                      </a:cubicBezTo>
                      <a:close/>
                    </a:path>
                  </a:pathLst>
                </a:custGeom>
                <a:solidFill>
                  <a:srgbClr val="FFFFFF">
                    <a:alpha val="5000"/>
                  </a:srgbClr>
                </a:solidFill>
                <a:ln w="6000" cap="flat">
                  <a:noFill/>
                  <a:bevel/>
                </a:ln>
              </p:spPr>
              <p:txBody>
                <a:bodyPr/>
                <a:lstStyle/>
                <a:p>
                  <a:endParaRPr lang="fr-FR"/>
                </a:p>
              </p:txBody>
            </p:sp>
          </p:grpSp>
          <p:grpSp>
            <p:nvGrpSpPr>
              <p:cNvPr id="63" name="Groupe 62"/>
              <p:cNvGrpSpPr/>
              <p:nvPr/>
            </p:nvGrpSpPr>
            <p:grpSpPr>
              <a:xfrm>
                <a:off x="4092039" y="50384"/>
                <a:ext cx="326664" cy="326663"/>
                <a:chOff x="4092039" y="50384"/>
                <a:chExt cx="326664" cy="326663"/>
              </a:xfrm>
            </p:grpSpPr>
            <p:sp>
              <p:nvSpPr>
                <p:cNvPr id="132" name="Forme libre 131"/>
                <p:cNvSpPr/>
                <p:nvPr/>
              </p:nvSpPr>
              <p:spPr>
                <a:xfrm>
                  <a:off x="4092039" y="50384"/>
                  <a:ext cx="326664" cy="326663"/>
                </a:xfrm>
                <a:custGeom>
                  <a:avLst/>
                  <a:gdLst/>
                  <a:ahLst/>
                  <a:cxnLst/>
                  <a:rect l="0" t="0" r="0" b="0"/>
                  <a:pathLst>
                    <a:path w="326664" h="326663">
                      <a:moveTo>
                        <a:pt x="0" y="163332"/>
                      </a:moveTo>
                      <a:cubicBezTo>
                        <a:pt x="0" y="73126"/>
                        <a:pt x="73126" y="0"/>
                        <a:pt x="163332" y="0"/>
                      </a:cubicBezTo>
                      <a:cubicBezTo>
                        <a:pt x="253538" y="0"/>
                        <a:pt x="326664" y="73126"/>
                        <a:pt x="326664" y="163332"/>
                      </a:cubicBezTo>
                      <a:cubicBezTo>
                        <a:pt x="326664" y="253537"/>
                        <a:pt x="253538" y="326663"/>
                        <a:pt x="163332" y="326663"/>
                      </a:cubicBezTo>
                      <a:cubicBezTo>
                        <a:pt x="73126" y="326663"/>
                        <a:pt x="0" y="253537"/>
                        <a:pt x="0" y="163332"/>
                      </a:cubicBezTo>
                      <a:close/>
                    </a:path>
                  </a:pathLst>
                </a:custGeom>
                <a:solidFill>
                  <a:srgbClr val="C00000">
                    <a:alpha val="55000"/>
                  </a:srgbClr>
                </a:solidFill>
                <a:ln w="6000" cap="flat">
                  <a:noFill/>
                  <a:bevel/>
                </a:ln>
              </p:spPr>
              <p:txBody>
                <a:bodyPr/>
                <a:lstStyle/>
                <a:p>
                  <a:endParaRPr lang="fr-FR"/>
                </a:p>
              </p:txBody>
            </p:sp>
            <p:sp>
              <p:nvSpPr>
                <p:cNvPr id="133" name="Forme libre 132"/>
                <p:cNvSpPr/>
                <p:nvPr/>
              </p:nvSpPr>
              <p:spPr>
                <a:xfrm>
                  <a:off x="4103901" y="62245"/>
                  <a:ext cx="302940" cy="302940"/>
                </a:xfrm>
                <a:custGeom>
                  <a:avLst/>
                  <a:gdLst/>
                  <a:ahLst/>
                  <a:cxnLst/>
                  <a:rect l="0" t="0" r="0" b="0"/>
                  <a:pathLst>
                    <a:path w="302940" h="302940">
                      <a:moveTo>
                        <a:pt x="0" y="151470"/>
                      </a:moveTo>
                      <a:cubicBezTo>
                        <a:pt x="0" y="67816"/>
                        <a:pt x="67815" y="0"/>
                        <a:pt x="151470" y="0"/>
                      </a:cubicBezTo>
                      <a:cubicBezTo>
                        <a:pt x="235125" y="0"/>
                        <a:pt x="302940" y="67816"/>
                        <a:pt x="302940" y="151470"/>
                      </a:cubicBezTo>
                      <a:cubicBezTo>
                        <a:pt x="302940" y="235124"/>
                        <a:pt x="235125" y="302940"/>
                        <a:pt x="151470" y="302940"/>
                      </a:cubicBezTo>
                      <a:cubicBezTo>
                        <a:pt x="67815" y="302940"/>
                        <a:pt x="0" y="235124"/>
                        <a:pt x="0" y="151470"/>
                      </a:cubicBezTo>
                      <a:close/>
                    </a:path>
                  </a:pathLst>
                </a:custGeom>
                <a:solidFill>
                  <a:srgbClr val="C00000">
                    <a:alpha val="55000"/>
                  </a:srgbClr>
                </a:solidFill>
                <a:ln w="6000" cap="flat">
                  <a:noFill/>
                  <a:bevel/>
                </a:ln>
              </p:spPr>
              <p:txBody>
                <a:bodyPr/>
                <a:lstStyle/>
                <a:p>
                  <a:endParaRPr lang="fr-FR"/>
                </a:p>
              </p:txBody>
            </p:sp>
            <p:sp>
              <p:nvSpPr>
                <p:cNvPr id="134" name="Forme libre 133"/>
                <p:cNvSpPr/>
                <p:nvPr/>
              </p:nvSpPr>
              <p:spPr>
                <a:xfrm>
                  <a:off x="4122870" y="81214"/>
                  <a:ext cx="265003" cy="265002"/>
                </a:xfrm>
                <a:custGeom>
                  <a:avLst/>
                  <a:gdLst/>
                  <a:ahLst/>
                  <a:cxnLst/>
                  <a:rect l="0" t="0" r="0" b="0"/>
                  <a:pathLst>
                    <a:path w="265003" h="265002">
                      <a:moveTo>
                        <a:pt x="0" y="132501"/>
                      </a:moveTo>
                      <a:cubicBezTo>
                        <a:pt x="0" y="59323"/>
                        <a:pt x="59323" y="0"/>
                        <a:pt x="132501" y="0"/>
                      </a:cubicBezTo>
                      <a:cubicBezTo>
                        <a:pt x="205680" y="0"/>
                        <a:pt x="265003" y="59323"/>
                        <a:pt x="265003" y="132501"/>
                      </a:cubicBezTo>
                      <a:cubicBezTo>
                        <a:pt x="265003" y="205680"/>
                        <a:pt x="205680" y="265002"/>
                        <a:pt x="132501" y="265002"/>
                      </a:cubicBezTo>
                      <a:cubicBezTo>
                        <a:pt x="59323" y="265002"/>
                        <a:pt x="0" y="205680"/>
                        <a:pt x="0" y="132501"/>
                      </a:cubicBezTo>
                      <a:close/>
                    </a:path>
                  </a:pathLst>
                </a:custGeom>
                <a:solidFill>
                  <a:srgbClr val="C00000">
                    <a:alpha val="55000"/>
                  </a:srgbClr>
                </a:solidFill>
                <a:ln w="6000" cap="flat">
                  <a:noFill/>
                  <a:bevel/>
                </a:ln>
              </p:spPr>
              <p:txBody>
                <a:bodyPr/>
                <a:lstStyle/>
                <a:p>
                  <a:endParaRPr lang="fr-FR"/>
                </a:p>
              </p:txBody>
            </p:sp>
            <p:sp>
              <p:nvSpPr>
                <p:cNvPr id="135" name="Forme libre 134"/>
                <p:cNvSpPr/>
                <p:nvPr/>
              </p:nvSpPr>
              <p:spPr>
                <a:xfrm>
                  <a:off x="4139822" y="98166"/>
                  <a:ext cx="231098" cy="231098"/>
                </a:xfrm>
                <a:custGeom>
                  <a:avLst/>
                  <a:gdLst/>
                  <a:ahLst/>
                  <a:cxnLst/>
                  <a:rect l="0" t="0" r="0" b="0"/>
                  <a:pathLst>
                    <a:path w="231098" h="231098">
                      <a:moveTo>
                        <a:pt x="0" y="115549"/>
                      </a:moveTo>
                      <a:cubicBezTo>
                        <a:pt x="0" y="51733"/>
                        <a:pt x="51733" y="0"/>
                        <a:pt x="115549" y="0"/>
                      </a:cubicBezTo>
                      <a:cubicBezTo>
                        <a:pt x="179365" y="0"/>
                        <a:pt x="231098" y="51733"/>
                        <a:pt x="231098" y="115549"/>
                      </a:cubicBezTo>
                      <a:cubicBezTo>
                        <a:pt x="231098" y="179365"/>
                        <a:pt x="179365" y="231098"/>
                        <a:pt x="115549" y="231098"/>
                      </a:cubicBezTo>
                      <a:cubicBezTo>
                        <a:pt x="51733" y="231098"/>
                        <a:pt x="0" y="179365"/>
                        <a:pt x="0" y="115549"/>
                      </a:cubicBezTo>
                      <a:close/>
                    </a:path>
                  </a:pathLst>
                </a:custGeom>
                <a:solidFill>
                  <a:srgbClr val="C00000">
                    <a:alpha val="55000"/>
                  </a:srgbClr>
                </a:solidFill>
                <a:ln w="6000" cap="flat">
                  <a:noFill/>
                  <a:bevel/>
                </a:ln>
              </p:spPr>
              <p:txBody>
                <a:bodyPr/>
                <a:lstStyle/>
                <a:p>
                  <a:endParaRPr lang="fr-FR"/>
                </a:p>
              </p:txBody>
            </p:sp>
          </p:grpSp>
          <p:grpSp>
            <p:nvGrpSpPr>
              <p:cNvPr id="64" name="Groupe 63"/>
              <p:cNvGrpSpPr/>
              <p:nvPr/>
            </p:nvGrpSpPr>
            <p:grpSpPr>
              <a:xfrm>
                <a:off x="3436638" y="177102"/>
                <a:ext cx="214191" cy="214190"/>
                <a:chOff x="3436638" y="177102"/>
                <a:chExt cx="214191" cy="214190"/>
              </a:xfrm>
            </p:grpSpPr>
            <p:sp>
              <p:nvSpPr>
                <p:cNvPr id="128" name="Forme libre 127"/>
                <p:cNvSpPr/>
                <p:nvPr/>
              </p:nvSpPr>
              <p:spPr>
                <a:xfrm>
                  <a:off x="3436638" y="177102"/>
                  <a:ext cx="214191" cy="214190"/>
                </a:xfrm>
                <a:custGeom>
                  <a:avLst/>
                  <a:gdLst/>
                  <a:ahLst/>
                  <a:cxnLst/>
                  <a:rect l="0" t="0" r="0" b="0"/>
                  <a:pathLst>
                    <a:path w="214191" h="214190">
                      <a:moveTo>
                        <a:pt x="0" y="107095"/>
                      </a:moveTo>
                      <a:cubicBezTo>
                        <a:pt x="0" y="47948"/>
                        <a:pt x="47948" y="0"/>
                        <a:pt x="107095" y="0"/>
                      </a:cubicBezTo>
                      <a:cubicBezTo>
                        <a:pt x="166242" y="0"/>
                        <a:pt x="214191" y="47948"/>
                        <a:pt x="214191" y="107095"/>
                      </a:cubicBezTo>
                      <a:cubicBezTo>
                        <a:pt x="214191" y="166242"/>
                        <a:pt x="166242" y="214190"/>
                        <a:pt x="107095" y="214190"/>
                      </a:cubicBezTo>
                      <a:cubicBezTo>
                        <a:pt x="47948" y="214190"/>
                        <a:pt x="0" y="166242"/>
                        <a:pt x="0" y="107095"/>
                      </a:cubicBezTo>
                      <a:close/>
                    </a:path>
                  </a:pathLst>
                </a:custGeom>
                <a:solidFill>
                  <a:srgbClr val="C00000">
                    <a:alpha val="55000"/>
                  </a:srgbClr>
                </a:solidFill>
                <a:ln w="6000" cap="flat">
                  <a:noFill/>
                  <a:bevel/>
                </a:ln>
              </p:spPr>
              <p:txBody>
                <a:bodyPr/>
                <a:lstStyle/>
                <a:p>
                  <a:endParaRPr lang="fr-FR"/>
                </a:p>
              </p:txBody>
            </p:sp>
            <p:sp>
              <p:nvSpPr>
                <p:cNvPr id="129" name="Forme libre 128"/>
                <p:cNvSpPr/>
                <p:nvPr/>
              </p:nvSpPr>
              <p:spPr>
                <a:xfrm>
                  <a:off x="3444416" y="184879"/>
                  <a:ext cx="198635" cy="198635"/>
                </a:xfrm>
                <a:custGeom>
                  <a:avLst/>
                  <a:gdLst/>
                  <a:ahLst/>
                  <a:cxnLst/>
                  <a:rect l="0" t="0" r="0" b="0"/>
                  <a:pathLst>
                    <a:path w="198635" h="198635">
                      <a:moveTo>
                        <a:pt x="0" y="99317"/>
                      </a:moveTo>
                      <a:cubicBezTo>
                        <a:pt x="0" y="44466"/>
                        <a:pt x="44466" y="0"/>
                        <a:pt x="99318" y="0"/>
                      </a:cubicBezTo>
                      <a:cubicBezTo>
                        <a:pt x="154169" y="0"/>
                        <a:pt x="198635" y="44466"/>
                        <a:pt x="198635" y="99317"/>
                      </a:cubicBezTo>
                      <a:cubicBezTo>
                        <a:pt x="198635" y="154169"/>
                        <a:pt x="154169" y="198635"/>
                        <a:pt x="99318" y="198635"/>
                      </a:cubicBezTo>
                      <a:cubicBezTo>
                        <a:pt x="44466" y="198635"/>
                        <a:pt x="0" y="154169"/>
                        <a:pt x="0" y="99317"/>
                      </a:cubicBezTo>
                      <a:close/>
                    </a:path>
                  </a:pathLst>
                </a:custGeom>
                <a:solidFill>
                  <a:srgbClr val="C00000">
                    <a:alpha val="55000"/>
                  </a:srgbClr>
                </a:solidFill>
                <a:ln w="6000" cap="flat">
                  <a:noFill/>
                  <a:bevel/>
                </a:ln>
              </p:spPr>
              <p:txBody>
                <a:bodyPr/>
                <a:lstStyle/>
                <a:p>
                  <a:endParaRPr lang="fr-FR"/>
                </a:p>
              </p:txBody>
            </p:sp>
            <p:sp>
              <p:nvSpPr>
                <p:cNvPr id="130" name="Forme libre 129"/>
                <p:cNvSpPr/>
                <p:nvPr/>
              </p:nvSpPr>
              <p:spPr>
                <a:xfrm>
                  <a:off x="3456853" y="197317"/>
                  <a:ext cx="173760" cy="173760"/>
                </a:xfrm>
                <a:custGeom>
                  <a:avLst/>
                  <a:gdLst/>
                  <a:ahLst/>
                  <a:cxnLst/>
                  <a:rect l="0" t="0" r="0" b="0"/>
                  <a:pathLst>
                    <a:path w="173760" h="173760">
                      <a:moveTo>
                        <a:pt x="0" y="86880"/>
                      </a:moveTo>
                      <a:cubicBezTo>
                        <a:pt x="0" y="38897"/>
                        <a:pt x="38897" y="0"/>
                        <a:pt x="86880" y="0"/>
                      </a:cubicBezTo>
                      <a:cubicBezTo>
                        <a:pt x="134863" y="0"/>
                        <a:pt x="173760" y="38897"/>
                        <a:pt x="173760" y="86880"/>
                      </a:cubicBezTo>
                      <a:cubicBezTo>
                        <a:pt x="173760" y="134862"/>
                        <a:pt x="134863" y="173760"/>
                        <a:pt x="86880" y="173760"/>
                      </a:cubicBezTo>
                      <a:cubicBezTo>
                        <a:pt x="38897" y="173760"/>
                        <a:pt x="0" y="134862"/>
                        <a:pt x="0" y="86880"/>
                      </a:cubicBezTo>
                      <a:close/>
                    </a:path>
                  </a:pathLst>
                </a:custGeom>
                <a:solidFill>
                  <a:srgbClr val="C00000">
                    <a:alpha val="55000"/>
                  </a:srgbClr>
                </a:solidFill>
                <a:ln w="6000" cap="flat">
                  <a:noFill/>
                  <a:bevel/>
                </a:ln>
              </p:spPr>
              <p:txBody>
                <a:bodyPr/>
                <a:lstStyle/>
                <a:p>
                  <a:endParaRPr lang="fr-FR"/>
                </a:p>
              </p:txBody>
            </p:sp>
            <p:sp>
              <p:nvSpPr>
                <p:cNvPr id="131" name="Forme libre 130"/>
                <p:cNvSpPr/>
                <p:nvPr/>
              </p:nvSpPr>
              <p:spPr>
                <a:xfrm>
                  <a:off x="3467969" y="208432"/>
                  <a:ext cx="151529" cy="151529"/>
                </a:xfrm>
                <a:custGeom>
                  <a:avLst/>
                  <a:gdLst/>
                  <a:ahLst/>
                  <a:cxnLst/>
                  <a:rect l="0" t="0" r="0" b="0"/>
                  <a:pathLst>
                    <a:path w="151529" h="151529">
                      <a:moveTo>
                        <a:pt x="0" y="75764"/>
                      </a:moveTo>
                      <a:cubicBezTo>
                        <a:pt x="0" y="33921"/>
                        <a:pt x="33921" y="0"/>
                        <a:pt x="75765" y="0"/>
                      </a:cubicBezTo>
                      <a:cubicBezTo>
                        <a:pt x="117608" y="0"/>
                        <a:pt x="151529" y="33921"/>
                        <a:pt x="151529" y="75764"/>
                      </a:cubicBezTo>
                      <a:cubicBezTo>
                        <a:pt x="151529" y="117608"/>
                        <a:pt x="117608" y="151529"/>
                        <a:pt x="75765" y="151529"/>
                      </a:cubicBezTo>
                      <a:cubicBezTo>
                        <a:pt x="33921" y="151529"/>
                        <a:pt x="0" y="117608"/>
                        <a:pt x="0" y="75764"/>
                      </a:cubicBezTo>
                      <a:close/>
                    </a:path>
                  </a:pathLst>
                </a:custGeom>
                <a:solidFill>
                  <a:srgbClr val="C00000">
                    <a:alpha val="55000"/>
                  </a:srgbClr>
                </a:solidFill>
                <a:ln w="6000" cap="flat">
                  <a:noFill/>
                  <a:bevel/>
                </a:ln>
              </p:spPr>
              <p:txBody>
                <a:bodyPr/>
                <a:lstStyle/>
                <a:p>
                  <a:endParaRPr lang="fr-FR"/>
                </a:p>
              </p:txBody>
            </p:sp>
          </p:grpSp>
          <p:grpSp>
            <p:nvGrpSpPr>
              <p:cNvPr id="65" name="Groupe 64"/>
              <p:cNvGrpSpPr/>
              <p:nvPr/>
            </p:nvGrpSpPr>
            <p:grpSpPr>
              <a:xfrm>
                <a:off x="1758007" y="87452"/>
                <a:ext cx="165215" cy="165215"/>
                <a:chOff x="1758007" y="87452"/>
                <a:chExt cx="165215" cy="165215"/>
              </a:xfrm>
            </p:grpSpPr>
            <p:sp>
              <p:nvSpPr>
                <p:cNvPr id="124" name="Forme libre 123"/>
                <p:cNvSpPr/>
                <p:nvPr/>
              </p:nvSpPr>
              <p:spPr>
                <a:xfrm>
                  <a:off x="1758007" y="87452"/>
                  <a:ext cx="165215" cy="165215"/>
                </a:xfrm>
                <a:custGeom>
                  <a:avLst/>
                  <a:gdLst/>
                  <a:ahLst/>
                  <a:cxnLst/>
                  <a:rect l="0" t="0" r="0" b="0"/>
                  <a:pathLst>
                    <a:path w="165215" h="165215">
                      <a:moveTo>
                        <a:pt x="0" y="82607"/>
                      </a:moveTo>
                      <a:cubicBezTo>
                        <a:pt x="0" y="36985"/>
                        <a:pt x="36984" y="0"/>
                        <a:pt x="82607" y="0"/>
                      </a:cubicBezTo>
                      <a:cubicBezTo>
                        <a:pt x="128230" y="0"/>
                        <a:pt x="165215" y="36985"/>
                        <a:pt x="165215" y="82607"/>
                      </a:cubicBezTo>
                      <a:cubicBezTo>
                        <a:pt x="165215" y="128230"/>
                        <a:pt x="128230" y="165215"/>
                        <a:pt x="82607" y="165215"/>
                      </a:cubicBezTo>
                      <a:cubicBezTo>
                        <a:pt x="36984" y="165215"/>
                        <a:pt x="0" y="128230"/>
                        <a:pt x="0" y="82607"/>
                      </a:cubicBezTo>
                      <a:close/>
                    </a:path>
                  </a:pathLst>
                </a:custGeom>
                <a:solidFill>
                  <a:srgbClr val="C00000">
                    <a:alpha val="55000"/>
                  </a:srgbClr>
                </a:solidFill>
                <a:ln w="6000" cap="flat">
                  <a:noFill/>
                  <a:bevel/>
                </a:ln>
              </p:spPr>
              <p:txBody>
                <a:bodyPr/>
                <a:lstStyle/>
                <a:p>
                  <a:endParaRPr lang="fr-FR"/>
                </a:p>
              </p:txBody>
            </p:sp>
            <p:sp>
              <p:nvSpPr>
                <p:cNvPr id="125" name="Forme libre 124"/>
                <p:cNvSpPr/>
                <p:nvPr/>
              </p:nvSpPr>
              <p:spPr>
                <a:xfrm>
                  <a:off x="1764006" y="93451"/>
                  <a:ext cx="153216" cy="153216"/>
                </a:xfrm>
                <a:custGeom>
                  <a:avLst/>
                  <a:gdLst/>
                  <a:ahLst/>
                  <a:cxnLst/>
                  <a:rect l="0" t="0" r="0" b="0"/>
                  <a:pathLst>
                    <a:path w="153216" h="153216">
                      <a:moveTo>
                        <a:pt x="0" y="76608"/>
                      </a:moveTo>
                      <a:cubicBezTo>
                        <a:pt x="0" y="34299"/>
                        <a:pt x="34299" y="0"/>
                        <a:pt x="76608" y="0"/>
                      </a:cubicBezTo>
                      <a:cubicBezTo>
                        <a:pt x="118918" y="0"/>
                        <a:pt x="153216" y="34299"/>
                        <a:pt x="153216" y="76608"/>
                      </a:cubicBezTo>
                      <a:cubicBezTo>
                        <a:pt x="153216" y="118918"/>
                        <a:pt x="118918" y="153216"/>
                        <a:pt x="76608" y="153216"/>
                      </a:cubicBezTo>
                      <a:cubicBezTo>
                        <a:pt x="34299" y="153216"/>
                        <a:pt x="0" y="118918"/>
                        <a:pt x="0" y="76608"/>
                      </a:cubicBezTo>
                      <a:close/>
                    </a:path>
                  </a:pathLst>
                </a:custGeom>
                <a:solidFill>
                  <a:srgbClr val="C00000">
                    <a:alpha val="55000"/>
                  </a:srgbClr>
                </a:solidFill>
                <a:ln w="6000" cap="flat">
                  <a:noFill/>
                  <a:bevel/>
                </a:ln>
              </p:spPr>
              <p:txBody>
                <a:bodyPr/>
                <a:lstStyle/>
                <a:p>
                  <a:endParaRPr lang="fr-FR"/>
                </a:p>
              </p:txBody>
            </p:sp>
            <p:sp>
              <p:nvSpPr>
                <p:cNvPr id="126" name="Forme libre 125"/>
                <p:cNvSpPr/>
                <p:nvPr/>
              </p:nvSpPr>
              <p:spPr>
                <a:xfrm>
                  <a:off x="1773600" y="103044"/>
                  <a:ext cx="134029" cy="134029"/>
                </a:xfrm>
                <a:custGeom>
                  <a:avLst/>
                  <a:gdLst/>
                  <a:ahLst/>
                  <a:cxnLst/>
                  <a:rect l="0" t="0" r="0" b="0"/>
                  <a:pathLst>
                    <a:path w="134029" h="134029">
                      <a:moveTo>
                        <a:pt x="0" y="67014"/>
                      </a:moveTo>
                      <a:cubicBezTo>
                        <a:pt x="0" y="30003"/>
                        <a:pt x="30003" y="0"/>
                        <a:pt x="67014" y="0"/>
                      </a:cubicBezTo>
                      <a:cubicBezTo>
                        <a:pt x="104026" y="0"/>
                        <a:pt x="134029" y="30003"/>
                        <a:pt x="134029" y="67014"/>
                      </a:cubicBezTo>
                      <a:cubicBezTo>
                        <a:pt x="134029" y="104025"/>
                        <a:pt x="104026" y="134029"/>
                        <a:pt x="67014" y="134029"/>
                      </a:cubicBezTo>
                      <a:cubicBezTo>
                        <a:pt x="30003" y="134029"/>
                        <a:pt x="0" y="104025"/>
                        <a:pt x="0" y="67014"/>
                      </a:cubicBezTo>
                      <a:close/>
                    </a:path>
                  </a:pathLst>
                </a:custGeom>
                <a:solidFill>
                  <a:srgbClr val="C00000">
                    <a:alpha val="55000"/>
                  </a:srgbClr>
                </a:solidFill>
                <a:ln w="6000" cap="flat">
                  <a:noFill/>
                  <a:bevel/>
                </a:ln>
              </p:spPr>
              <p:txBody>
                <a:bodyPr/>
                <a:lstStyle/>
                <a:p>
                  <a:endParaRPr lang="fr-FR"/>
                </a:p>
              </p:txBody>
            </p:sp>
            <p:sp>
              <p:nvSpPr>
                <p:cNvPr id="127" name="Forme libre 126"/>
                <p:cNvSpPr/>
                <p:nvPr/>
              </p:nvSpPr>
              <p:spPr>
                <a:xfrm>
                  <a:off x="1782174" y="111618"/>
                  <a:ext cx="116881" cy="116881"/>
                </a:xfrm>
                <a:custGeom>
                  <a:avLst/>
                  <a:gdLst/>
                  <a:ahLst/>
                  <a:cxnLst/>
                  <a:rect l="0" t="0" r="0" b="0"/>
                  <a:pathLst>
                    <a:path w="116881" h="116881">
                      <a:moveTo>
                        <a:pt x="0" y="58441"/>
                      </a:moveTo>
                      <a:cubicBezTo>
                        <a:pt x="0" y="26165"/>
                        <a:pt x="26165" y="0"/>
                        <a:pt x="58441" y="0"/>
                      </a:cubicBezTo>
                      <a:cubicBezTo>
                        <a:pt x="90716" y="0"/>
                        <a:pt x="116881" y="26165"/>
                        <a:pt x="116881" y="58441"/>
                      </a:cubicBezTo>
                      <a:cubicBezTo>
                        <a:pt x="116881" y="90716"/>
                        <a:pt x="90716" y="116881"/>
                        <a:pt x="58441" y="116881"/>
                      </a:cubicBezTo>
                      <a:cubicBezTo>
                        <a:pt x="26165" y="116881"/>
                        <a:pt x="0" y="90716"/>
                        <a:pt x="0" y="58441"/>
                      </a:cubicBezTo>
                      <a:close/>
                    </a:path>
                  </a:pathLst>
                </a:custGeom>
                <a:solidFill>
                  <a:srgbClr val="C00000">
                    <a:alpha val="55000"/>
                  </a:srgbClr>
                </a:solidFill>
                <a:ln w="6000" cap="flat">
                  <a:noFill/>
                  <a:bevel/>
                </a:ln>
              </p:spPr>
              <p:txBody>
                <a:bodyPr/>
                <a:lstStyle/>
                <a:p>
                  <a:endParaRPr lang="fr-FR"/>
                </a:p>
              </p:txBody>
            </p:sp>
          </p:grpSp>
          <p:grpSp>
            <p:nvGrpSpPr>
              <p:cNvPr id="66" name="Groupe 65"/>
              <p:cNvGrpSpPr/>
              <p:nvPr/>
            </p:nvGrpSpPr>
            <p:grpSpPr>
              <a:xfrm>
                <a:off x="6381" y="361707"/>
                <a:ext cx="159058" cy="159058"/>
                <a:chOff x="6381" y="361707"/>
                <a:chExt cx="159058" cy="159058"/>
              </a:xfrm>
            </p:grpSpPr>
            <p:sp>
              <p:nvSpPr>
                <p:cNvPr id="120" name="Forme libre 119"/>
                <p:cNvSpPr/>
                <p:nvPr/>
              </p:nvSpPr>
              <p:spPr>
                <a:xfrm>
                  <a:off x="6381" y="361707"/>
                  <a:ext cx="159058" cy="159058"/>
                </a:xfrm>
                <a:custGeom>
                  <a:avLst/>
                  <a:gdLst/>
                  <a:ahLst/>
                  <a:cxnLst/>
                  <a:rect l="0" t="0" r="0" b="0"/>
                  <a:pathLst>
                    <a:path w="159058" h="159058">
                      <a:moveTo>
                        <a:pt x="0" y="79529"/>
                      </a:moveTo>
                      <a:cubicBezTo>
                        <a:pt x="0" y="35606"/>
                        <a:pt x="35606" y="0"/>
                        <a:pt x="79529" y="0"/>
                      </a:cubicBezTo>
                      <a:cubicBezTo>
                        <a:pt x="123451" y="0"/>
                        <a:pt x="159058" y="35606"/>
                        <a:pt x="159058" y="79529"/>
                      </a:cubicBezTo>
                      <a:cubicBezTo>
                        <a:pt x="159058" y="123451"/>
                        <a:pt x="123451" y="159058"/>
                        <a:pt x="79529" y="159058"/>
                      </a:cubicBezTo>
                      <a:cubicBezTo>
                        <a:pt x="35606" y="159058"/>
                        <a:pt x="0" y="123451"/>
                        <a:pt x="0" y="79529"/>
                      </a:cubicBezTo>
                      <a:close/>
                    </a:path>
                  </a:pathLst>
                </a:custGeom>
                <a:solidFill>
                  <a:srgbClr val="C00000">
                    <a:alpha val="55000"/>
                  </a:srgbClr>
                </a:solidFill>
                <a:ln w="6000" cap="flat">
                  <a:noFill/>
                  <a:bevel/>
                </a:ln>
              </p:spPr>
              <p:txBody>
                <a:bodyPr/>
                <a:lstStyle/>
                <a:p>
                  <a:endParaRPr lang="fr-FR"/>
                </a:p>
              </p:txBody>
            </p:sp>
            <p:sp>
              <p:nvSpPr>
                <p:cNvPr id="121" name="Forme libre 120"/>
                <p:cNvSpPr/>
                <p:nvPr/>
              </p:nvSpPr>
              <p:spPr>
                <a:xfrm>
                  <a:off x="12156" y="367483"/>
                  <a:ext cx="147506" cy="147506"/>
                </a:xfrm>
                <a:custGeom>
                  <a:avLst/>
                  <a:gdLst/>
                  <a:ahLst/>
                  <a:cxnLst/>
                  <a:rect l="0" t="0" r="0" b="0"/>
                  <a:pathLst>
                    <a:path w="147506" h="147506">
                      <a:moveTo>
                        <a:pt x="0" y="73753"/>
                      </a:moveTo>
                      <a:cubicBezTo>
                        <a:pt x="0" y="33020"/>
                        <a:pt x="33020" y="0"/>
                        <a:pt x="73753" y="0"/>
                      </a:cubicBezTo>
                      <a:cubicBezTo>
                        <a:pt x="114486" y="0"/>
                        <a:pt x="147506" y="33020"/>
                        <a:pt x="147506" y="73753"/>
                      </a:cubicBezTo>
                      <a:cubicBezTo>
                        <a:pt x="147506" y="114486"/>
                        <a:pt x="114486" y="147506"/>
                        <a:pt x="73753" y="147506"/>
                      </a:cubicBezTo>
                      <a:cubicBezTo>
                        <a:pt x="33020" y="147506"/>
                        <a:pt x="0" y="114486"/>
                        <a:pt x="0" y="73753"/>
                      </a:cubicBezTo>
                      <a:close/>
                    </a:path>
                  </a:pathLst>
                </a:custGeom>
                <a:solidFill>
                  <a:srgbClr val="C00000">
                    <a:alpha val="55000"/>
                  </a:srgbClr>
                </a:solidFill>
                <a:ln w="6000" cap="flat">
                  <a:noFill/>
                  <a:bevel/>
                </a:ln>
              </p:spPr>
              <p:txBody>
                <a:bodyPr/>
                <a:lstStyle/>
                <a:p>
                  <a:endParaRPr lang="fr-FR"/>
                </a:p>
              </p:txBody>
            </p:sp>
            <p:sp>
              <p:nvSpPr>
                <p:cNvPr id="122" name="Forme libre 121"/>
                <p:cNvSpPr/>
                <p:nvPr/>
              </p:nvSpPr>
              <p:spPr>
                <a:xfrm>
                  <a:off x="21392" y="376719"/>
                  <a:ext cx="129034" cy="129034"/>
                </a:xfrm>
                <a:custGeom>
                  <a:avLst/>
                  <a:gdLst/>
                  <a:ahLst/>
                  <a:cxnLst/>
                  <a:rect l="0" t="0" r="0" b="0"/>
                  <a:pathLst>
                    <a:path w="129034" h="129034">
                      <a:moveTo>
                        <a:pt x="0" y="64517"/>
                      </a:moveTo>
                      <a:cubicBezTo>
                        <a:pt x="0" y="28885"/>
                        <a:pt x="28885" y="0"/>
                        <a:pt x="64517" y="0"/>
                      </a:cubicBezTo>
                      <a:cubicBezTo>
                        <a:pt x="100149" y="0"/>
                        <a:pt x="129034" y="28885"/>
                        <a:pt x="129034" y="64517"/>
                      </a:cubicBezTo>
                      <a:cubicBezTo>
                        <a:pt x="129034" y="100149"/>
                        <a:pt x="100149" y="129034"/>
                        <a:pt x="64517" y="129034"/>
                      </a:cubicBezTo>
                      <a:cubicBezTo>
                        <a:pt x="28885" y="129034"/>
                        <a:pt x="0" y="100149"/>
                        <a:pt x="0" y="64517"/>
                      </a:cubicBezTo>
                      <a:close/>
                    </a:path>
                  </a:pathLst>
                </a:custGeom>
                <a:solidFill>
                  <a:srgbClr val="C00000">
                    <a:alpha val="55000"/>
                  </a:srgbClr>
                </a:solidFill>
                <a:ln w="6000" cap="flat">
                  <a:noFill/>
                  <a:bevel/>
                </a:ln>
              </p:spPr>
              <p:txBody>
                <a:bodyPr/>
                <a:lstStyle/>
                <a:p>
                  <a:endParaRPr lang="fr-FR"/>
                </a:p>
              </p:txBody>
            </p:sp>
            <p:sp>
              <p:nvSpPr>
                <p:cNvPr id="123" name="Forme libre 122"/>
                <p:cNvSpPr/>
                <p:nvPr/>
              </p:nvSpPr>
              <p:spPr>
                <a:xfrm>
                  <a:off x="29647" y="384973"/>
                  <a:ext cx="112525" cy="112525"/>
                </a:xfrm>
                <a:custGeom>
                  <a:avLst/>
                  <a:gdLst/>
                  <a:ahLst/>
                  <a:cxnLst/>
                  <a:rect l="0" t="0" r="0" b="0"/>
                  <a:pathLst>
                    <a:path w="112525" h="112525">
                      <a:moveTo>
                        <a:pt x="0" y="56263"/>
                      </a:moveTo>
                      <a:cubicBezTo>
                        <a:pt x="0" y="25190"/>
                        <a:pt x="25190" y="0"/>
                        <a:pt x="56263" y="0"/>
                      </a:cubicBezTo>
                      <a:cubicBezTo>
                        <a:pt x="87336" y="0"/>
                        <a:pt x="112525" y="25190"/>
                        <a:pt x="112525" y="56263"/>
                      </a:cubicBezTo>
                      <a:cubicBezTo>
                        <a:pt x="112525" y="87336"/>
                        <a:pt x="87336" y="112525"/>
                        <a:pt x="56263" y="112525"/>
                      </a:cubicBezTo>
                      <a:cubicBezTo>
                        <a:pt x="25190" y="112525"/>
                        <a:pt x="0" y="87336"/>
                        <a:pt x="0" y="56263"/>
                      </a:cubicBezTo>
                      <a:close/>
                    </a:path>
                  </a:pathLst>
                </a:custGeom>
                <a:solidFill>
                  <a:srgbClr val="C00000">
                    <a:alpha val="55000"/>
                  </a:srgbClr>
                </a:solidFill>
                <a:ln w="6000" cap="flat">
                  <a:noFill/>
                  <a:bevel/>
                </a:ln>
              </p:spPr>
              <p:txBody>
                <a:bodyPr/>
                <a:lstStyle/>
                <a:p>
                  <a:endParaRPr lang="fr-FR"/>
                </a:p>
              </p:txBody>
            </p:sp>
          </p:grpSp>
          <p:sp>
            <p:nvSpPr>
              <p:cNvPr id="67" name="Text 2"/>
              <p:cNvSpPr txBox="1"/>
              <p:nvPr/>
            </p:nvSpPr>
            <p:spPr>
              <a:xfrm>
                <a:off x="30942" y="504948"/>
                <a:ext cx="3006452" cy="344628"/>
              </a:xfrm>
              <a:prstGeom prst="rect">
                <a:avLst/>
              </a:prstGeom>
              <a:noFill/>
            </p:spPr>
            <p:txBody>
              <a:bodyPr wrap="square" lIns="36000" tIns="0" rIns="36000" bIns="0" rtlCol="0" anchor="ctr"/>
              <a:lstStyle/>
              <a:p>
                <a:pPr algn="ctr">
                  <a:spcAft>
                    <a:spcPts val="0"/>
                  </a:spcAft>
                </a:pPr>
                <a:r>
                  <a:rPr lang="en-US" sz="2200" kern="100" dirty="0">
                    <a:solidFill>
                      <a:srgbClr val="C00000"/>
                    </a:solidFill>
                    <a:effectLst/>
                    <a:latin typeface="Arial Black" pitchFamily="34" charset="0"/>
                    <a:ea typeface="SimSun" panose="02010600030101010101" pitchFamily="2" charset="-122"/>
                    <a:cs typeface="Aharoni" panose="02010803020104030203" pitchFamily="2" charset="-79"/>
                  </a:rPr>
                  <a:t>PRESENTATION DU GROUPE MEDIA </a:t>
                </a:r>
                <a:r>
                  <a:rPr lang="en-US" sz="2200" kern="100" dirty="0" smtClean="0">
                    <a:solidFill>
                      <a:srgbClr val="C00000"/>
                    </a:solidFill>
                    <a:effectLst/>
                    <a:latin typeface="Arial Black" pitchFamily="34" charset="0"/>
                    <a:ea typeface="SimSun" panose="02010600030101010101" pitchFamily="2" charset="-122"/>
                    <a:cs typeface="Aharoni" panose="02010803020104030203" pitchFamily="2" charset="-79"/>
                  </a:rPr>
                  <a:t>CONTACT </a:t>
                </a:r>
                <a:r>
                  <a:rPr lang="en-US" sz="2200" kern="100" dirty="0" err="1" smtClean="0">
                    <a:solidFill>
                      <a:srgbClr val="C00000"/>
                    </a:solidFill>
                    <a:effectLst/>
                    <a:latin typeface="Arial Black" pitchFamily="34" charset="0"/>
                    <a:ea typeface="SimSun" panose="02010600030101010101" pitchFamily="2" charset="-122"/>
                    <a:cs typeface="Aharoni" panose="02010803020104030203" pitchFamily="2" charset="-79"/>
                  </a:rPr>
                  <a:t>sa</a:t>
                </a:r>
                <a:endParaRPr lang="fr-FR" sz="2200" kern="100" dirty="0">
                  <a:solidFill>
                    <a:srgbClr val="C00000"/>
                  </a:solidFill>
                  <a:effectLst/>
                  <a:latin typeface="Arial Black" pitchFamily="34" charset="0"/>
                  <a:ea typeface="SimSun" panose="02010600030101010101" pitchFamily="2" charset="-122"/>
                  <a:cs typeface="Aharoni" panose="02010803020104030203" pitchFamily="2" charset="-79"/>
                </a:endParaRPr>
              </a:p>
            </p:txBody>
          </p:sp>
          <p:sp>
            <p:nvSpPr>
              <p:cNvPr id="68" name="Forme libre 67"/>
              <p:cNvSpPr/>
              <p:nvPr/>
            </p:nvSpPr>
            <p:spPr>
              <a:xfrm>
                <a:off x="2431760" y="846389"/>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69" name="Forme libre 68"/>
              <p:cNvSpPr/>
              <p:nvPr/>
            </p:nvSpPr>
            <p:spPr>
              <a:xfrm>
                <a:off x="4255372" y="136640"/>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0" name="Forme libre 69"/>
              <p:cNvSpPr/>
              <p:nvPr/>
            </p:nvSpPr>
            <p:spPr>
              <a:xfrm>
                <a:off x="1169519" y="1075389"/>
                <a:ext cx="81905" cy="81905"/>
              </a:xfrm>
              <a:custGeom>
                <a:avLst/>
                <a:gdLst/>
                <a:ahLst/>
                <a:cxnLst/>
                <a:rect l="0" t="0" r="0" b="0"/>
                <a:pathLst>
                  <a:path w="81905" h="81905">
                    <a:moveTo>
                      <a:pt x="0" y="40952"/>
                    </a:moveTo>
                    <a:cubicBezTo>
                      <a:pt x="0" y="18335"/>
                      <a:pt x="18335" y="0"/>
                      <a:pt x="40952" y="0"/>
                    </a:cubicBezTo>
                    <a:cubicBezTo>
                      <a:pt x="63570" y="0"/>
                      <a:pt x="81905" y="18335"/>
                      <a:pt x="81905" y="40952"/>
                    </a:cubicBezTo>
                    <a:cubicBezTo>
                      <a:pt x="81905" y="63570"/>
                      <a:pt x="63570" y="81905"/>
                      <a:pt x="40952" y="81905"/>
                    </a:cubicBezTo>
                    <a:cubicBezTo>
                      <a:pt x="18335" y="81905"/>
                      <a:pt x="0" y="63570"/>
                      <a:pt x="0" y="40952"/>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1" name="Forme libre 70"/>
              <p:cNvSpPr/>
              <p:nvPr/>
            </p:nvSpPr>
            <p:spPr>
              <a:xfrm>
                <a:off x="204929" y="1215930"/>
                <a:ext cx="59235" cy="59235"/>
              </a:xfrm>
              <a:custGeom>
                <a:avLst/>
                <a:gdLst/>
                <a:ahLst/>
                <a:cxnLst/>
                <a:rect l="0" t="0" r="0" b="0"/>
                <a:pathLst>
                  <a:path w="59235" h="59235">
                    <a:moveTo>
                      <a:pt x="0" y="29618"/>
                    </a:moveTo>
                    <a:cubicBezTo>
                      <a:pt x="0" y="13260"/>
                      <a:pt x="13260" y="0"/>
                      <a:pt x="29618" y="0"/>
                    </a:cubicBezTo>
                    <a:cubicBezTo>
                      <a:pt x="45975" y="0"/>
                      <a:pt x="59235" y="13260"/>
                      <a:pt x="59235" y="29618"/>
                    </a:cubicBezTo>
                    <a:cubicBezTo>
                      <a:pt x="59235" y="45975"/>
                      <a:pt x="45975" y="59235"/>
                      <a:pt x="29618" y="59235"/>
                    </a:cubicBezTo>
                    <a:cubicBezTo>
                      <a:pt x="13260" y="59235"/>
                      <a:pt x="0" y="45975"/>
                      <a:pt x="0" y="29618"/>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2" name="Forme libre 71"/>
              <p:cNvSpPr/>
              <p:nvPr/>
            </p:nvSpPr>
            <p:spPr>
              <a:xfrm>
                <a:off x="6381" y="332089"/>
                <a:ext cx="59235" cy="59235"/>
              </a:xfrm>
              <a:custGeom>
                <a:avLst/>
                <a:gdLst/>
                <a:ahLst/>
                <a:cxnLst/>
                <a:rect l="0" t="0" r="0" b="0"/>
                <a:pathLst>
                  <a:path w="59235" h="59235">
                    <a:moveTo>
                      <a:pt x="0" y="29618"/>
                    </a:moveTo>
                    <a:cubicBezTo>
                      <a:pt x="0" y="13260"/>
                      <a:pt x="13260" y="0"/>
                      <a:pt x="29618" y="0"/>
                    </a:cubicBezTo>
                    <a:cubicBezTo>
                      <a:pt x="45975" y="0"/>
                      <a:pt x="59235" y="13260"/>
                      <a:pt x="59235" y="29618"/>
                    </a:cubicBezTo>
                    <a:cubicBezTo>
                      <a:pt x="59235" y="45975"/>
                      <a:pt x="45975" y="59235"/>
                      <a:pt x="29618" y="59235"/>
                    </a:cubicBezTo>
                    <a:cubicBezTo>
                      <a:pt x="13260" y="59235"/>
                      <a:pt x="0" y="45975"/>
                      <a:pt x="0" y="29618"/>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3" name="Forme libre 72"/>
              <p:cNvSpPr/>
              <p:nvPr/>
            </p:nvSpPr>
            <p:spPr>
              <a:xfrm>
                <a:off x="2834259" y="1139717"/>
                <a:ext cx="80881" cy="80881"/>
              </a:xfrm>
              <a:custGeom>
                <a:avLst/>
                <a:gdLst/>
                <a:ahLst/>
                <a:cxnLst/>
                <a:rect l="0" t="0" r="0" b="0"/>
                <a:pathLst>
                  <a:path w="80881" h="80881">
                    <a:moveTo>
                      <a:pt x="0" y="40440"/>
                    </a:moveTo>
                    <a:cubicBezTo>
                      <a:pt x="0" y="18106"/>
                      <a:pt x="18106" y="0"/>
                      <a:pt x="40440" y="0"/>
                    </a:cubicBezTo>
                    <a:cubicBezTo>
                      <a:pt x="62775" y="0"/>
                      <a:pt x="80881" y="18106"/>
                      <a:pt x="80881" y="40440"/>
                    </a:cubicBezTo>
                    <a:cubicBezTo>
                      <a:pt x="80881" y="62775"/>
                      <a:pt x="62775" y="80881"/>
                      <a:pt x="40440" y="80881"/>
                    </a:cubicBezTo>
                    <a:cubicBezTo>
                      <a:pt x="18106" y="80881"/>
                      <a:pt x="0" y="62775"/>
                      <a:pt x="0" y="40440"/>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4" name="Forme libre 73"/>
              <p:cNvSpPr/>
              <p:nvPr/>
            </p:nvSpPr>
            <p:spPr>
              <a:xfrm>
                <a:off x="557147" y="228990"/>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5" name="Forme libre 74"/>
              <p:cNvSpPr/>
              <p:nvPr/>
            </p:nvSpPr>
            <p:spPr>
              <a:xfrm>
                <a:off x="1452474" y="593902"/>
                <a:ext cx="55149" cy="55149"/>
              </a:xfrm>
              <a:custGeom>
                <a:avLst/>
                <a:gdLst/>
                <a:ahLst/>
                <a:cxnLst/>
                <a:rect l="0" t="0" r="0" b="0"/>
                <a:pathLst>
                  <a:path w="55149" h="55149">
                    <a:moveTo>
                      <a:pt x="0" y="27575"/>
                    </a:moveTo>
                    <a:cubicBezTo>
                      <a:pt x="0" y="12346"/>
                      <a:pt x="12346" y="0"/>
                      <a:pt x="27574" y="0"/>
                    </a:cubicBezTo>
                    <a:cubicBezTo>
                      <a:pt x="42803" y="0"/>
                      <a:pt x="55149" y="12346"/>
                      <a:pt x="55149" y="27575"/>
                    </a:cubicBezTo>
                    <a:cubicBezTo>
                      <a:pt x="55149" y="42804"/>
                      <a:pt x="42803" y="55149"/>
                      <a:pt x="27574" y="55149"/>
                    </a:cubicBezTo>
                    <a:cubicBezTo>
                      <a:pt x="12346" y="55149"/>
                      <a:pt x="0" y="42804"/>
                      <a:pt x="0" y="2757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6" name="Forme libre 75"/>
              <p:cNvSpPr/>
              <p:nvPr/>
            </p:nvSpPr>
            <p:spPr>
              <a:xfrm>
                <a:off x="2127135" y="252366"/>
                <a:ext cx="46189" cy="46189"/>
              </a:xfrm>
              <a:custGeom>
                <a:avLst/>
                <a:gdLst/>
                <a:ahLst/>
                <a:cxnLst/>
                <a:rect l="0" t="0" r="0" b="0"/>
                <a:pathLst>
                  <a:path w="46189" h="46189">
                    <a:moveTo>
                      <a:pt x="0" y="23094"/>
                    </a:moveTo>
                    <a:cubicBezTo>
                      <a:pt x="0" y="10340"/>
                      <a:pt x="10340" y="0"/>
                      <a:pt x="23094" y="0"/>
                    </a:cubicBezTo>
                    <a:cubicBezTo>
                      <a:pt x="35849" y="0"/>
                      <a:pt x="46189" y="10340"/>
                      <a:pt x="46189" y="23094"/>
                    </a:cubicBezTo>
                    <a:cubicBezTo>
                      <a:pt x="46189" y="35849"/>
                      <a:pt x="35849" y="46189"/>
                      <a:pt x="23094" y="46189"/>
                    </a:cubicBezTo>
                    <a:cubicBezTo>
                      <a:pt x="10340" y="46189"/>
                      <a:pt x="0" y="35849"/>
                      <a:pt x="0" y="23094"/>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7" name="Forme libre 76"/>
              <p:cNvSpPr/>
              <p:nvPr/>
            </p:nvSpPr>
            <p:spPr>
              <a:xfrm>
                <a:off x="1726172" y="334144"/>
                <a:ext cx="37083" cy="37083"/>
              </a:xfrm>
              <a:custGeom>
                <a:avLst/>
                <a:gdLst/>
                <a:ahLst/>
                <a:cxnLst/>
                <a:rect l="0" t="0" r="0" b="0"/>
                <a:pathLst>
                  <a:path w="37083" h="37083">
                    <a:moveTo>
                      <a:pt x="0" y="18541"/>
                    </a:moveTo>
                    <a:cubicBezTo>
                      <a:pt x="0" y="8301"/>
                      <a:pt x="8301" y="0"/>
                      <a:pt x="18541" y="0"/>
                    </a:cubicBezTo>
                    <a:cubicBezTo>
                      <a:pt x="28781" y="0"/>
                      <a:pt x="37083" y="8301"/>
                      <a:pt x="37083" y="18541"/>
                    </a:cubicBezTo>
                    <a:cubicBezTo>
                      <a:pt x="37083" y="28781"/>
                      <a:pt x="28781" y="37083"/>
                      <a:pt x="18541" y="37083"/>
                    </a:cubicBezTo>
                    <a:cubicBezTo>
                      <a:pt x="8301" y="37083"/>
                      <a:pt x="0" y="28781"/>
                      <a:pt x="0" y="1854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8" name="Forme libre 77"/>
              <p:cNvSpPr/>
              <p:nvPr/>
            </p:nvSpPr>
            <p:spPr>
              <a:xfrm>
                <a:off x="2719532" y="409407"/>
                <a:ext cx="41747" cy="41747"/>
              </a:xfrm>
              <a:custGeom>
                <a:avLst/>
                <a:gdLst/>
                <a:ahLst/>
                <a:cxnLst/>
                <a:rect l="0" t="0" r="0" b="0"/>
                <a:pathLst>
                  <a:path w="41747" h="41747">
                    <a:moveTo>
                      <a:pt x="0" y="20874"/>
                    </a:moveTo>
                    <a:cubicBezTo>
                      <a:pt x="0" y="9345"/>
                      <a:pt x="9345" y="0"/>
                      <a:pt x="20874" y="0"/>
                    </a:cubicBezTo>
                    <a:cubicBezTo>
                      <a:pt x="32402" y="0"/>
                      <a:pt x="41747" y="9345"/>
                      <a:pt x="41747" y="20874"/>
                    </a:cubicBezTo>
                    <a:cubicBezTo>
                      <a:pt x="41747" y="32402"/>
                      <a:pt x="32402" y="41747"/>
                      <a:pt x="20874" y="41747"/>
                    </a:cubicBezTo>
                    <a:cubicBezTo>
                      <a:pt x="9345" y="41747"/>
                      <a:pt x="0" y="32402"/>
                      <a:pt x="0" y="20874"/>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9" name="Forme libre 78"/>
              <p:cNvSpPr/>
              <p:nvPr/>
            </p:nvSpPr>
            <p:spPr>
              <a:xfrm>
                <a:off x="2397350" y="713716"/>
                <a:ext cx="39711" cy="39711"/>
              </a:xfrm>
              <a:custGeom>
                <a:avLst/>
                <a:gdLst/>
                <a:ahLst/>
                <a:cxnLst/>
                <a:rect l="0" t="0" r="0" b="0"/>
                <a:pathLst>
                  <a:path w="39711" h="39711">
                    <a:moveTo>
                      <a:pt x="0" y="19856"/>
                    </a:moveTo>
                    <a:cubicBezTo>
                      <a:pt x="0" y="8890"/>
                      <a:pt x="8890" y="0"/>
                      <a:pt x="19856" y="0"/>
                    </a:cubicBezTo>
                    <a:cubicBezTo>
                      <a:pt x="30822" y="0"/>
                      <a:pt x="39711" y="8890"/>
                      <a:pt x="39711" y="19856"/>
                    </a:cubicBezTo>
                    <a:cubicBezTo>
                      <a:pt x="39711" y="30822"/>
                      <a:pt x="30822" y="39711"/>
                      <a:pt x="19856" y="39711"/>
                    </a:cubicBezTo>
                    <a:cubicBezTo>
                      <a:pt x="8890" y="39711"/>
                      <a:pt x="0" y="30822"/>
                      <a:pt x="0" y="19856"/>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0" name="Forme libre 79"/>
              <p:cNvSpPr/>
              <p:nvPr/>
            </p:nvSpPr>
            <p:spPr>
              <a:xfrm>
                <a:off x="1073196" y="681885"/>
                <a:ext cx="50250" cy="50250"/>
              </a:xfrm>
              <a:custGeom>
                <a:avLst/>
                <a:gdLst/>
                <a:ahLst/>
                <a:cxnLst/>
                <a:rect l="0" t="0" r="0" b="0"/>
                <a:pathLst>
                  <a:path w="50250" h="50250">
                    <a:moveTo>
                      <a:pt x="0" y="25125"/>
                    </a:moveTo>
                    <a:cubicBezTo>
                      <a:pt x="0" y="11249"/>
                      <a:pt x="11249" y="0"/>
                      <a:pt x="25125" y="0"/>
                    </a:cubicBezTo>
                    <a:cubicBezTo>
                      <a:pt x="39001" y="0"/>
                      <a:pt x="50250" y="11249"/>
                      <a:pt x="50250" y="25125"/>
                    </a:cubicBezTo>
                    <a:cubicBezTo>
                      <a:pt x="50250" y="39001"/>
                      <a:pt x="39001" y="50250"/>
                      <a:pt x="25125" y="50250"/>
                    </a:cubicBezTo>
                    <a:cubicBezTo>
                      <a:pt x="11249" y="50250"/>
                      <a:pt x="0" y="39001"/>
                      <a:pt x="0" y="2512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1" name="Forme libre 80"/>
              <p:cNvSpPr/>
              <p:nvPr/>
            </p:nvSpPr>
            <p:spPr>
              <a:xfrm>
                <a:off x="1403972" y="384281"/>
                <a:ext cx="50250" cy="50250"/>
              </a:xfrm>
              <a:custGeom>
                <a:avLst/>
                <a:gdLst/>
                <a:ahLst/>
                <a:cxnLst/>
                <a:rect l="0" t="0" r="0" b="0"/>
                <a:pathLst>
                  <a:path w="50250" h="50250">
                    <a:moveTo>
                      <a:pt x="0" y="25125"/>
                    </a:moveTo>
                    <a:cubicBezTo>
                      <a:pt x="0" y="11249"/>
                      <a:pt x="11249" y="0"/>
                      <a:pt x="25125" y="0"/>
                    </a:cubicBezTo>
                    <a:cubicBezTo>
                      <a:pt x="39001" y="0"/>
                      <a:pt x="50250" y="11249"/>
                      <a:pt x="50250" y="25125"/>
                    </a:cubicBezTo>
                    <a:cubicBezTo>
                      <a:pt x="50250" y="39001"/>
                      <a:pt x="39001" y="50250"/>
                      <a:pt x="25125" y="50250"/>
                    </a:cubicBezTo>
                    <a:cubicBezTo>
                      <a:pt x="11249" y="50250"/>
                      <a:pt x="0" y="39001"/>
                      <a:pt x="0" y="2512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2" name="Forme libre 81"/>
              <p:cNvSpPr/>
              <p:nvPr/>
            </p:nvSpPr>
            <p:spPr>
              <a:xfrm>
                <a:off x="4092039" y="1233829"/>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grpSp>
            <p:nvGrpSpPr>
              <p:cNvPr id="83" name="Groupe 82"/>
              <p:cNvGrpSpPr/>
              <p:nvPr/>
            </p:nvGrpSpPr>
            <p:grpSpPr>
              <a:xfrm>
                <a:off x="2533824" y="191337"/>
                <a:ext cx="1805372" cy="1479217"/>
                <a:chOff x="2533824" y="191337"/>
                <a:chExt cx="1805372" cy="1479217"/>
              </a:xfrm>
            </p:grpSpPr>
            <p:grpSp>
              <p:nvGrpSpPr>
                <p:cNvPr id="92" name="Groupe 91"/>
                <p:cNvGrpSpPr/>
                <p:nvPr/>
              </p:nvGrpSpPr>
              <p:grpSpPr>
                <a:xfrm>
                  <a:off x="2935441" y="191337"/>
                  <a:ext cx="1403755" cy="1479217"/>
                  <a:chOff x="2935441" y="191337"/>
                  <a:chExt cx="1403755" cy="1479217"/>
                </a:xfrm>
              </p:grpSpPr>
              <p:grpSp>
                <p:nvGrpSpPr>
                  <p:cNvPr id="98" name="Groupe 97"/>
                  <p:cNvGrpSpPr/>
                  <p:nvPr/>
                </p:nvGrpSpPr>
                <p:grpSpPr>
                  <a:xfrm>
                    <a:off x="3859467" y="1564047"/>
                    <a:ext cx="292533" cy="106507"/>
                    <a:chOff x="3859467" y="1564047"/>
                    <a:chExt cx="292533" cy="106507"/>
                  </a:xfrm>
                </p:grpSpPr>
                <p:sp>
                  <p:nvSpPr>
                    <p:cNvPr id="117" name="Forme libre 116"/>
                    <p:cNvSpPr/>
                    <p:nvPr/>
                  </p:nvSpPr>
                  <p:spPr>
                    <a:xfrm>
                      <a:off x="3860953" y="1564047"/>
                      <a:ext cx="291047" cy="106507"/>
                    </a:xfrm>
                    <a:custGeom>
                      <a:avLst/>
                      <a:gdLst/>
                      <a:ahLst/>
                      <a:cxnLst/>
                      <a:rect l="0" t="0" r="0" b="0"/>
                      <a:pathLst>
                        <a:path w="291047" h="106507">
                          <a:moveTo>
                            <a:pt x="87260" y="4643"/>
                          </a:moveTo>
                          <a:cubicBezTo>
                            <a:pt x="126989" y="-2667"/>
                            <a:pt x="171437" y="0"/>
                            <a:pt x="201015" y="2400"/>
                          </a:cubicBezTo>
                          <a:cubicBezTo>
                            <a:pt x="262859" y="7332"/>
                            <a:pt x="327512" y="26354"/>
                            <a:pt x="267075" y="56650"/>
                          </a:cubicBezTo>
                          <a:cubicBezTo>
                            <a:pt x="206637" y="86945"/>
                            <a:pt x="74588" y="133035"/>
                            <a:pt x="15482" y="86945"/>
                          </a:cubicBezTo>
                          <a:cubicBezTo>
                            <a:pt x="-9817" y="67218"/>
                            <a:pt x="-15439" y="23536"/>
                            <a:pt x="87260" y="4643"/>
                          </a:cubicBezTo>
                          <a:close/>
                        </a:path>
                      </a:pathLst>
                    </a:custGeom>
                    <a:solidFill>
                      <a:srgbClr val="C4C4C4"/>
                    </a:solidFill>
                    <a:ln w="6000" cap="flat">
                      <a:noFill/>
                      <a:bevel/>
                    </a:ln>
                  </p:spPr>
                  <p:txBody>
                    <a:bodyPr/>
                    <a:lstStyle/>
                    <a:p>
                      <a:endParaRPr lang="fr-FR"/>
                    </a:p>
                  </p:txBody>
                </p:sp>
                <p:sp>
                  <p:nvSpPr>
                    <p:cNvPr id="118" name="Forme libre 117"/>
                    <p:cNvSpPr/>
                    <p:nvPr/>
                  </p:nvSpPr>
                  <p:spPr>
                    <a:xfrm>
                      <a:off x="3859467" y="1564375"/>
                      <a:ext cx="289729" cy="94618"/>
                    </a:xfrm>
                    <a:custGeom>
                      <a:avLst/>
                      <a:gdLst/>
                      <a:ahLst/>
                      <a:cxnLst/>
                      <a:rect l="0" t="0" r="0" b="0"/>
                      <a:pathLst>
                        <a:path w="289729" h="94618">
                          <a:moveTo>
                            <a:pt x="16965" y="86615"/>
                          </a:moveTo>
                          <a:cubicBezTo>
                            <a:pt x="73187" y="96478"/>
                            <a:pt x="133625" y="101409"/>
                            <a:pt x="170872" y="75342"/>
                          </a:cubicBezTo>
                          <a:cubicBezTo>
                            <a:pt x="208120" y="49274"/>
                            <a:pt x="233419" y="10524"/>
                            <a:pt x="289729" y="27433"/>
                          </a:cubicBezTo>
                          <a:cubicBezTo>
                            <a:pt x="289729" y="27433"/>
                            <a:pt x="286830" y="2070"/>
                            <a:pt x="147681" y="0"/>
                          </a:cubicBezTo>
                          <a:cubicBezTo>
                            <a:pt x="8532" y="-2158"/>
                            <a:pt x="-2765" y="51438"/>
                            <a:pt x="0" y="64069"/>
                          </a:cubicBezTo>
                          <a:cubicBezTo>
                            <a:pt x="3613" y="79569"/>
                            <a:pt x="16964" y="86615"/>
                            <a:pt x="16965" y="86615"/>
                          </a:cubicBezTo>
                          <a:close/>
                        </a:path>
                      </a:pathLst>
                    </a:custGeom>
                    <a:gradFill>
                      <a:gsLst>
                        <a:gs pos="0">
                          <a:srgbClr val="F1F1F1"/>
                        </a:gs>
                        <a:gs pos="90000">
                          <a:srgbClr val="E1E1E1"/>
                        </a:gs>
                      </a:gsLst>
                      <a:lin ang="7800000" scaled="0"/>
                    </a:gradFill>
                    <a:ln w="6000" cap="flat">
                      <a:noFill/>
                      <a:bevel/>
                    </a:ln>
                  </p:spPr>
                  <p:txBody>
                    <a:bodyPr/>
                    <a:lstStyle/>
                    <a:p>
                      <a:endParaRPr lang="fr-FR"/>
                    </a:p>
                  </p:txBody>
                </p:sp>
                <p:sp>
                  <p:nvSpPr>
                    <p:cNvPr id="119" name="Forme libre 118"/>
                    <p:cNvSpPr/>
                    <p:nvPr/>
                  </p:nvSpPr>
                  <p:spPr>
                    <a:xfrm>
                      <a:off x="4028302" y="1587494"/>
                      <a:ext cx="123534" cy="54492"/>
                    </a:xfrm>
                    <a:custGeom>
                      <a:avLst/>
                      <a:gdLst/>
                      <a:ahLst/>
                      <a:cxnLst/>
                      <a:rect l="0" t="0" r="0" b="0"/>
                      <a:pathLst>
                        <a:path w="123534" h="54492">
                          <a:moveTo>
                            <a:pt x="120899" y="13474"/>
                          </a:moveTo>
                          <a:cubicBezTo>
                            <a:pt x="120899" y="11361"/>
                            <a:pt x="93404" y="-12594"/>
                            <a:pt x="0" y="54337"/>
                          </a:cubicBezTo>
                          <a:cubicBezTo>
                            <a:pt x="49128" y="9952"/>
                            <a:pt x="79348" y="-9776"/>
                            <a:pt x="120899" y="4315"/>
                          </a:cubicBezTo>
                          <a:cubicBezTo>
                            <a:pt x="120899" y="4315"/>
                            <a:pt x="126915" y="7441"/>
                            <a:pt x="120899" y="13474"/>
                          </a:cubicBezTo>
                          <a:close/>
                        </a:path>
                      </a:pathLst>
                    </a:custGeom>
                    <a:solidFill>
                      <a:srgbClr val="AAAAAA"/>
                    </a:solidFill>
                    <a:ln w="6000" cap="flat">
                      <a:noFill/>
                      <a:bevel/>
                    </a:ln>
                  </p:spPr>
                  <p:txBody>
                    <a:bodyPr/>
                    <a:lstStyle/>
                    <a:p>
                      <a:endParaRPr lang="fr-FR"/>
                    </a:p>
                  </p:txBody>
                </p:sp>
              </p:grpSp>
              <p:grpSp>
                <p:nvGrpSpPr>
                  <p:cNvPr id="99" name="Groupe 98"/>
                  <p:cNvGrpSpPr/>
                  <p:nvPr/>
                </p:nvGrpSpPr>
                <p:grpSpPr>
                  <a:xfrm>
                    <a:off x="3028206" y="191337"/>
                    <a:ext cx="1310990" cy="1073751"/>
                    <a:chOff x="3028206" y="191337"/>
                    <a:chExt cx="1310990" cy="1073751"/>
                  </a:xfrm>
                </p:grpSpPr>
                <p:sp>
                  <p:nvSpPr>
                    <p:cNvPr id="115" name="Forme libre 114"/>
                    <p:cNvSpPr/>
                    <p:nvPr/>
                  </p:nvSpPr>
                  <p:spPr>
                    <a:xfrm>
                      <a:off x="3037684" y="191337"/>
                      <a:ext cx="1301512" cy="975773"/>
                    </a:xfrm>
                    <a:custGeom>
                      <a:avLst/>
                      <a:gdLst/>
                      <a:ahLst/>
                      <a:cxnLst/>
                      <a:rect l="0" t="0" r="0" b="0"/>
                      <a:pathLst>
                        <a:path w="1301512" h="975773">
                          <a:moveTo>
                            <a:pt x="111730" y="213748"/>
                          </a:moveTo>
                          <a:cubicBezTo>
                            <a:pt x="85734" y="217757"/>
                            <a:pt x="77736" y="229786"/>
                            <a:pt x="73737" y="275893"/>
                          </a:cubicBezTo>
                          <a:lnTo>
                            <a:pt x="0" y="961577"/>
                          </a:lnTo>
                          <a:lnTo>
                            <a:pt x="1283895" y="917510"/>
                          </a:lnTo>
                          <a:lnTo>
                            <a:pt x="1301512" y="37337"/>
                          </a:lnTo>
                          <a:cubicBezTo>
                            <a:pt x="1301512" y="37337"/>
                            <a:pt x="1307512" y="-8770"/>
                            <a:pt x="1251521" y="1253"/>
                          </a:cubicBezTo>
                          <a:lnTo>
                            <a:pt x="111730" y="213748"/>
                          </a:lnTo>
                          <a:close/>
                        </a:path>
                      </a:pathLst>
                    </a:custGeom>
                    <a:solidFill>
                      <a:srgbClr val="9B9B9B"/>
                    </a:solidFill>
                    <a:ln w="6000" cap="flat">
                      <a:noFill/>
                      <a:bevel/>
                    </a:ln>
                  </p:spPr>
                  <p:txBody>
                    <a:bodyPr/>
                    <a:lstStyle/>
                    <a:p>
                      <a:endParaRPr lang="fr-FR"/>
                    </a:p>
                  </p:txBody>
                </p:sp>
                <p:sp>
                  <p:nvSpPr>
                    <p:cNvPr id="116" name="Forme libre 115"/>
                    <p:cNvSpPr/>
                    <p:nvPr/>
                  </p:nvSpPr>
                  <p:spPr>
                    <a:xfrm>
                      <a:off x="3028206" y="1108974"/>
                      <a:ext cx="1293513" cy="156114"/>
                    </a:xfrm>
                    <a:custGeom>
                      <a:avLst/>
                      <a:gdLst/>
                      <a:ahLst/>
                      <a:cxnLst/>
                      <a:rect l="0" t="0" r="0" b="0"/>
                      <a:pathLst>
                        <a:path w="1293513" h="156114">
                          <a:moveTo>
                            <a:pt x="9249" y="29821"/>
                          </a:moveTo>
                          <a:lnTo>
                            <a:pt x="3249" y="99985"/>
                          </a:lnTo>
                          <a:cubicBezTo>
                            <a:pt x="3249" y="99985"/>
                            <a:pt x="-18747" y="156114"/>
                            <a:pt x="53239" y="156114"/>
                          </a:cubicBezTo>
                          <a:cubicBezTo>
                            <a:pt x="125226" y="156114"/>
                            <a:pt x="1227028" y="150102"/>
                            <a:pt x="1227028" y="150102"/>
                          </a:cubicBezTo>
                          <a:cubicBezTo>
                            <a:pt x="1227028" y="150102"/>
                            <a:pt x="1287947" y="154512"/>
                            <a:pt x="1291015" y="85952"/>
                          </a:cubicBezTo>
                          <a:cubicBezTo>
                            <a:pt x="1291579" y="73321"/>
                            <a:pt x="1293513" y="0"/>
                            <a:pt x="1293513" y="0"/>
                          </a:cubicBezTo>
                          <a:lnTo>
                            <a:pt x="9249" y="29821"/>
                          </a:lnTo>
                          <a:close/>
                        </a:path>
                      </a:pathLst>
                    </a:custGeom>
                    <a:solidFill>
                      <a:srgbClr val="9B9B9B"/>
                    </a:solidFill>
                    <a:ln w="6000" cap="flat">
                      <a:noFill/>
                      <a:bevel/>
                    </a:ln>
                  </p:spPr>
                  <p:txBody>
                    <a:bodyPr/>
                    <a:lstStyle/>
                    <a:p>
                      <a:endParaRPr lang="fr-FR"/>
                    </a:p>
                  </p:txBody>
                </p:sp>
              </p:grpSp>
              <p:sp>
                <p:nvSpPr>
                  <p:cNvPr id="100" name="Forme libre 99"/>
                  <p:cNvSpPr/>
                  <p:nvPr/>
                </p:nvSpPr>
                <p:spPr>
                  <a:xfrm>
                    <a:off x="3400621" y="1240283"/>
                    <a:ext cx="513158" cy="215000"/>
                  </a:xfrm>
                  <a:custGeom>
                    <a:avLst/>
                    <a:gdLst/>
                    <a:ahLst/>
                    <a:cxnLst/>
                    <a:rect l="0" t="0" r="0" b="0"/>
                    <a:pathLst>
                      <a:path w="513158" h="215000">
                        <a:moveTo>
                          <a:pt x="228959" y="28065"/>
                        </a:moveTo>
                        <a:cubicBezTo>
                          <a:pt x="234958" y="102238"/>
                          <a:pt x="272951" y="156364"/>
                          <a:pt x="142975" y="172401"/>
                        </a:cubicBezTo>
                        <a:cubicBezTo>
                          <a:pt x="12998" y="188438"/>
                          <a:pt x="10559" y="189183"/>
                          <a:pt x="1625" y="193450"/>
                        </a:cubicBezTo>
                        <a:cubicBezTo>
                          <a:pt x="-29437" y="208284"/>
                          <a:pt x="334632" y="221514"/>
                          <a:pt x="372625" y="211492"/>
                        </a:cubicBezTo>
                        <a:cubicBezTo>
                          <a:pt x="410618" y="201468"/>
                          <a:pt x="487045" y="179107"/>
                          <a:pt x="509134" y="156965"/>
                        </a:cubicBezTo>
                        <a:cubicBezTo>
                          <a:pt x="527131" y="138923"/>
                          <a:pt x="480739" y="6882"/>
                          <a:pt x="480739" y="6882"/>
                        </a:cubicBezTo>
                        <a:lnTo>
                          <a:pt x="242956" y="0"/>
                        </a:lnTo>
                        <a:lnTo>
                          <a:pt x="228959" y="28065"/>
                        </a:lnTo>
                        <a:close/>
                      </a:path>
                    </a:pathLst>
                  </a:custGeom>
                  <a:solidFill>
                    <a:srgbClr val="979797"/>
                  </a:solidFill>
                  <a:ln w="6000" cap="flat">
                    <a:noFill/>
                    <a:bevel/>
                  </a:ln>
                </p:spPr>
                <p:txBody>
                  <a:bodyPr/>
                  <a:lstStyle/>
                  <a:p>
                    <a:endParaRPr lang="fr-FR"/>
                  </a:p>
                </p:txBody>
              </p:sp>
              <p:sp>
                <p:nvSpPr>
                  <p:cNvPr id="101" name="Forme libre 100"/>
                  <p:cNvSpPr/>
                  <p:nvPr/>
                </p:nvSpPr>
                <p:spPr>
                  <a:xfrm>
                    <a:off x="3400747" y="1235269"/>
                    <a:ext cx="503909" cy="212243"/>
                  </a:xfrm>
                  <a:custGeom>
                    <a:avLst/>
                    <a:gdLst/>
                    <a:ahLst/>
                    <a:cxnLst/>
                    <a:rect l="0" t="0" r="0" b="0"/>
                    <a:pathLst>
                      <a:path w="503909" h="212243">
                        <a:moveTo>
                          <a:pt x="223459" y="28065"/>
                        </a:moveTo>
                        <a:cubicBezTo>
                          <a:pt x="229458" y="102237"/>
                          <a:pt x="267452" y="156363"/>
                          <a:pt x="137475" y="172401"/>
                        </a:cubicBezTo>
                        <a:cubicBezTo>
                          <a:pt x="7499" y="188438"/>
                          <a:pt x="-5499" y="191445"/>
                          <a:pt x="1500" y="198461"/>
                        </a:cubicBezTo>
                        <a:cubicBezTo>
                          <a:pt x="8498" y="205477"/>
                          <a:pt x="335439" y="218508"/>
                          <a:pt x="373432" y="208484"/>
                        </a:cubicBezTo>
                        <a:cubicBezTo>
                          <a:pt x="411425" y="198461"/>
                          <a:pt x="477323" y="170486"/>
                          <a:pt x="499409" y="148345"/>
                        </a:cubicBezTo>
                        <a:cubicBezTo>
                          <a:pt x="517409" y="130303"/>
                          <a:pt x="475414" y="16037"/>
                          <a:pt x="475414" y="16037"/>
                        </a:cubicBezTo>
                        <a:lnTo>
                          <a:pt x="237457" y="0"/>
                        </a:lnTo>
                        <a:lnTo>
                          <a:pt x="223459" y="28065"/>
                        </a:lnTo>
                        <a:close/>
                      </a:path>
                    </a:pathLst>
                  </a:custGeom>
                  <a:gradFill>
                    <a:gsLst>
                      <a:gs pos="11000">
                        <a:srgbClr val="B3B3B3"/>
                      </a:gs>
                      <a:gs pos="44000">
                        <a:srgbClr val="FAFAFA"/>
                      </a:gs>
                      <a:gs pos="100000">
                        <a:srgbClr val="909090"/>
                      </a:gs>
                    </a:gsLst>
                    <a:lin ang="16200000" scaled="0"/>
                  </a:gradFill>
                  <a:ln w="6000" cap="flat">
                    <a:noFill/>
                    <a:bevel/>
                  </a:ln>
                </p:spPr>
                <p:txBody>
                  <a:bodyPr/>
                  <a:lstStyle/>
                  <a:p>
                    <a:endParaRPr lang="fr-FR"/>
                  </a:p>
                </p:txBody>
              </p:sp>
              <p:sp>
                <p:nvSpPr>
                  <p:cNvPr id="102" name="Forme libre 101"/>
                  <p:cNvSpPr/>
                  <p:nvPr/>
                </p:nvSpPr>
                <p:spPr>
                  <a:xfrm>
                    <a:off x="3020569" y="193593"/>
                    <a:ext cx="1301514" cy="975772"/>
                  </a:xfrm>
                  <a:custGeom>
                    <a:avLst/>
                    <a:gdLst/>
                    <a:ahLst/>
                    <a:cxnLst/>
                    <a:rect l="0" t="0" r="0" b="0"/>
                    <a:pathLst>
                      <a:path w="1301514" h="975772">
                        <a:moveTo>
                          <a:pt x="111730" y="213748"/>
                        </a:moveTo>
                        <a:cubicBezTo>
                          <a:pt x="85734" y="217757"/>
                          <a:pt x="77736" y="229786"/>
                          <a:pt x="73737" y="275893"/>
                        </a:cubicBezTo>
                        <a:cubicBezTo>
                          <a:pt x="70433" y="313981"/>
                          <a:pt x="18004" y="795310"/>
                          <a:pt x="0" y="961577"/>
                        </a:cubicBezTo>
                        <a:cubicBezTo>
                          <a:pt x="-3951" y="996576"/>
                          <a:pt x="1282906" y="960374"/>
                          <a:pt x="1288499" y="917510"/>
                        </a:cubicBezTo>
                        <a:lnTo>
                          <a:pt x="1301514" y="37337"/>
                        </a:lnTo>
                        <a:cubicBezTo>
                          <a:pt x="1301514" y="37337"/>
                          <a:pt x="1307514" y="-8770"/>
                          <a:pt x="1251523" y="1253"/>
                        </a:cubicBezTo>
                        <a:lnTo>
                          <a:pt x="111730" y="213748"/>
                        </a:lnTo>
                        <a:close/>
                      </a:path>
                    </a:pathLst>
                  </a:custGeom>
                  <a:solidFill>
                    <a:srgbClr val="000000"/>
                  </a:solidFill>
                  <a:ln w="6000" cap="flat">
                    <a:solidFill>
                      <a:srgbClr val="000000"/>
                    </a:solidFill>
                    <a:bevel/>
                  </a:ln>
                </p:spPr>
                <p:txBody>
                  <a:bodyPr/>
                  <a:lstStyle/>
                  <a:p>
                    <a:endParaRPr lang="fr-FR"/>
                  </a:p>
                </p:txBody>
              </p:sp>
              <p:sp>
                <p:nvSpPr>
                  <p:cNvPr id="103" name="Forme libre 102"/>
                  <p:cNvSpPr/>
                  <p:nvPr/>
                </p:nvSpPr>
                <p:spPr>
                  <a:xfrm>
                    <a:off x="3067456" y="263006"/>
                    <a:ext cx="1188636" cy="821326"/>
                  </a:xfrm>
                  <a:custGeom>
                    <a:avLst/>
                    <a:gdLst/>
                    <a:ahLst/>
                    <a:cxnLst/>
                    <a:rect l="0" t="0" r="0" b="0"/>
                    <a:pathLst>
                      <a:path w="1188636" h="821326">
                        <a:moveTo>
                          <a:pt x="64841" y="194453"/>
                        </a:moveTo>
                        <a:lnTo>
                          <a:pt x="0" y="821326"/>
                        </a:lnTo>
                        <a:lnTo>
                          <a:pt x="1166639" y="781820"/>
                        </a:lnTo>
                        <a:lnTo>
                          <a:pt x="1188636" y="0"/>
                        </a:lnTo>
                        <a:lnTo>
                          <a:pt x="64841" y="194453"/>
                        </a:lnTo>
                        <a:close/>
                      </a:path>
                    </a:pathLst>
                  </a:custGeom>
                  <a:solidFill>
                    <a:srgbClr val="FFFFFF"/>
                  </a:solidFill>
                  <a:ln w="6000" cap="flat">
                    <a:solidFill>
                      <a:srgbClr val="595757"/>
                    </a:solidFill>
                    <a:bevel/>
                  </a:ln>
                </p:spPr>
                <p:txBody>
                  <a:bodyPr/>
                  <a:lstStyle/>
                  <a:p>
                    <a:endParaRPr lang="fr-FR"/>
                  </a:p>
                </p:txBody>
              </p:sp>
              <p:sp>
                <p:nvSpPr>
                  <p:cNvPr id="104" name="Forme libre 103"/>
                  <p:cNvSpPr/>
                  <p:nvPr/>
                </p:nvSpPr>
                <p:spPr>
                  <a:xfrm>
                    <a:off x="3008568" y="1111228"/>
                    <a:ext cx="1296015" cy="156113"/>
                  </a:xfrm>
                  <a:custGeom>
                    <a:avLst/>
                    <a:gdLst/>
                    <a:ahLst/>
                    <a:cxnLst/>
                    <a:rect l="0" t="0" r="0" b="0"/>
                    <a:pathLst>
                      <a:path w="1296015" h="156113">
                        <a:moveTo>
                          <a:pt x="10402" y="30474"/>
                        </a:moveTo>
                        <a:lnTo>
                          <a:pt x="2000" y="99569"/>
                        </a:lnTo>
                        <a:cubicBezTo>
                          <a:pt x="2000" y="99569"/>
                          <a:pt x="-16247" y="156113"/>
                          <a:pt x="55739" y="156113"/>
                        </a:cubicBezTo>
                        <a:cubicBezTo>
                          <a:pt x="127726" y="156113"/>
                          <a:pt x="1229532" y="150101"/>
                          <a:pt x="1229532" y="150101"/>
                        </a:cubicBezTo>
                        <a:cubicBezTo>
                          <a:pt x="1229532" y="150101"/>
                          <a:pt x="1290451" y="154512"/>
                          <a:pt x="1293518" y="85952"/>
                        </a:cubicBezTo>
                        <a:lnTo>
                          <a:pt x="1296015" y="0"/>
                        </a:lnTo>
                        <a:lnTo>
                          <a:pt x="0" y="30474"/>
                        </a:lnTo>
                        <a:lnTo>
                          <a:pt x="10402" y="30474"/>
                        </a:lnTo>
                        <a:close/>
                      </a:path>
                    </a:pathLst>
                  </a:custGeom>
                  <a:gradFill>
                    <a:gsLst>
                      <a:gs pos="0">
                        <a:srgbClr val="EAEAEA"/>
                      </a:gs>
                      <a:gs pos="90000">
                        <a:srgbClr val="D4D4D4"/>
                      </a:gs>
                    </a:gsLst>
                    <a:lin ang="13200000" scaled="0"/>
                  </a:gradFill>
                  <a:ln w="6000" cap="flat">
                    <a:solidFill>
                      <a:srgbClr val="DFDFDF"/>
                    </a:solidFill>
                    <a:bevel/>
                  </a:ln>
                </p:spPr>
                <p:txBody>
                  <a:bodyPr/>
                  <a:lstStyle/>
                  <a:p>
                    <a:endParaRPr lang="fr-FR"/>
                  </a:p>
                </p:txBody>
              </p:sp>
              <p:sp>
                <p:nvSpPr>
                  <p:cNvPr id="105" name="Forme libre 104"/>
                  <p:cNvSpPr/>
                  <p:nvPr/>
                </p:nvSpPr>
                <p:spPr>
                  <a:xfrm>
                    <a:off x="3594464" y="1382610"/>
                    <a:ext cx="295697" cy="61142"/>
                  </a:xfrm>
                  <a:custGeom>
                    <a:avLst/>
                    <a:gdLst/>
                    <a:ahLst/>
                    <a:cxnLst/>
                    <a:rect l="0" t="0" r="0" b="0"/>
                    <a:pathLst>
                      <a:path w="295697" h="61142">
                        <a:moveTo>
                          <a:pt x="475" y="12139"/>
                        </a:moveTo>
                        <a:cubicBezTo>
                          <a:pt x="-13404" y="17705"/>
                          <a:pt x="166503" y="64629"/>
                          <a:pt x="179718" y="61142"/>
                        </a:cubicBezTo>
                        <a:cubicBezTo>
                          <a:pt x="212962" y="52372"/>
                          <a:pt x="267569" y="29857"/>
                          <a:pt x="295697" y="9533"/>
                        </a:cubicBezTo>
                        <a:cubicBezTo>
                          <a:pt x="299488" y="6629"/>
                          <a:pt x="60613" y="-11981"/>
                          <a:pt x="475" y="12139"/>
                        </a:cubicBezTo>
                        <a:close/>
                      </a:path>
                    </a:pathLst>
                  </a:custGeom>
                  <a:gradFill>
                    <a:gsLst>
                      <a:gs pos="29000">
                        <a:srgbClr val="000000">
                          <a:alpha val="0"/>
                        </a:srgbClr>
                      </a:gs>
                      <a:gs pos="100000">
                        <a:srgbClr val="000000">
                          <a:alpha val="23000"/>
                        </a:srgbClr>
                      </a:gs>
                    </a:gsLst>
                    <a:lin ang="4800000" scaled="0"/>
                  </a:gradFill>
                  <a:ln w="6000" cap="flat">
                    <a:noFill/>
                    <a:bevel/>
                  </a:ln>
                </p:spPr>
                <p:txBody>
                  <a:bodyPr/>
                  <a:lstStyle/>
                  <a:p>
                    <a:endParaRPr lang="fr-FR"/>
                  </a:p>
                </p:txBody>
              </p:sp>
              <p:sp>
                <p:nvSpPr>
                  <p:cNvPr id="106" name="Forme libre 105"/>
                  <p:cNvSpPr/>
                  <p:nvPr/>
                </p:nvSpPr>
                <p:spPr>
                  <a:xfrm>
                    <a:off x="3401248" y="1394890"/>
                    <a:ext cx="372931" cy="53625"/>
                  </a:xfrm>
                  <a:custGeom>
                    <a:avLst/>
                    <a:gdLst/>
                    <a:ahLst/>
                    <a:cxnLst/>
                    <a:rect l="0" t="0" r="0" b="0"/>
                    <a:pathLst>
                      <a:path w="372931" h="53625">
                        <a:moveTo>
                          <a:pt x="193689" y="-139"/>
                        </a:moveTo>
                        <a:cubicBezTo>
                          <a:pt x="48858" y="24808"/>
                          <a:pt x="-8365" y="27872"/>
                          <a:pt x="1000" y="36568"/>
                        </a:cubicBezTo>
                        <a:cubicBezTo>
                          <a:pt x="13664" y="48329"/>
                          <a:pt x="343404" y="60837"/>
                          <a:pt x="372931" y="48864"/>
                        </a:cubicBezTo>
                        <a:cubicBezTo>
                          <a:pt x="384794" y="44053"/>
                          <a:pt x="193689" y="-139"/>
                          <a:pt x="193689" y="-139"/>
                        </a:cubicBezTo>
                        <a:close/>
                      </a:path>
                    </a:pathLst>
                  </a:custGeom>
                  <a:gradFill>
                    <a:gsLst>
                      <a:gs pos="36000">
                        <a:srgbClr val="FFFFFF">
                          <a:alpha val="8000"/>
                        </a:srgbClr>
                      </a:gs>
                      <a:gs pos="84000">
                        <a:srgbClr val="FFFFFF"/>
                      </a:gs>
                    </a:gsLst>
                    <a:lin ang="6000000" scaled="0"/>
                  </a:gradFill>
                  <a:ln w="6000" cap="flat">
                    <a:noFill/>
                    <a:bevel/>
                  </a:ln>
                </p:spPr>
                <p:txBody>
                  <a:bodyPr/>
                  <a:lstStyle/>
                  <a:p>
                    <a:endParaRPr lang="fr-FR"/>
                  </a:p>
                </p:txBody>
              </p:sp>
              <p:sp>
                <p:nvSpPr>
                  <p:cNvPr id="107" name="Forme libre 106"/>
                  <p:cNvSpPr/>
                  <p:nvPr/>
                </p:nvSpPr>
                <p:spPr>
                  <a:xfrm>
                    <a:off x="3562522" y="1171924"/>
                    <a:ext cx="50148" cy="51437"/>
                  </a:xfrm>
                  <a:custGeom>
                    <a:avLst/>
                    <a:gdLst/>
                    <a:ahLst/>
                    <a:cxnLst/>
                    <a:rect l="0" t="0" r="0" b="0"/>
                    <a:pathLst>
                      <a:path w="50148" h="51437">
                        <a:moveTo>
                          <a:pt x="22861" y="2635"/>
                        </a:moveTo>
                        <a:cubicBezTo>
                          <a:pt x="11730" y="-4805"/>
                          <a:pt x="-1467" y="13107"/>
                          <a:pt x="0" y="24333"/>
                        </a:cubicBezTo>
                        <a:cubicBezTo>
                          <a:pt x="1787" y="39212"/>
                          <a:pt x="11112" y="54091"/>
                          <a:pt x="18532" y="50991"/>
                        </a:cubicBezTo>
                        <a:cubicBezTo>
                          <a:pt x="28501" y="46826"/>
                          <a:pt x="25335" y="47891"/>
                          <a:pt x="34611" y="50991"/>
                        </a:cubicBezTo>
                        <a:cubicBezTo>
                          <a:pt x="43887" y="54091"/>
                          <a:pt x="50070" y="36732"/>
                          <a:pt x="50070" y="34252"/>
                        </a:cubicBezTo>
                        <a:cubicBezTo>
                          <a:pt x="50070" y="31772"/>
                          <a:pt x="40794" y="30532"/>
                          <a:pt x="40794" y="19373"/>
                        </a:cubicBezTo>
                        <a:cubicBezTo>
                          <a:pt x="40794" y="8834"/>
                          <a:pt x="48833" y="9456"/>
                          <a:pt x="50070" y="6975"/>
                        </a:cubicBezTo>
                        <a:cubicBezTo>
                          <a:pt x="51307" y="4495"/>
                          <a:pt x="40544" y="-6696"/>
                          <a:pt x="30900" y="5735"/>
                        </a:cubicBezTo>
                        <a:cubicBezTo>
                          <a:pt x="26571" y="11314"/>
                          <a:pt x="22861" y="2635"/>
                          <a:pt x="22861" y="2635"/>
                        </a:cubicBezTo>
                        <a:close/>
                      </a:path>
                    </a:pathLst>
                  </a:custGeom>
                  <a:solidFill>
                    <a:srgbClr val="000000"/>
                  </a:solidFill>
                  <a:ln w="6000" cap="flat">
                    <a:noFill/>
                    <a:bevel/>
                  </a:ln>
                </p:spPr>
                <p:txBody>
                  <a:bodyPr/>
                  <a:lstStyle/>
                  <a:p>
                    <a:endParaRPr lang="fr-FR"/>
                  </a:p>
                </p:txBody>
              </p:sp>
              <p:sp>
                <p:nvSpPr>
                  <p:cNvPr id="108" name="Forme libre 107"/>
                  <p:cNvSpPr/>
                  <p:nvPr/>
                </p:nvSpPr>
                <p:spPr>
                  <a:xfrm>
                    <a:off x="3591649" y="1155213"/>
                    <a:ext cx="11885" cy="12641"/>
                  </a:xfrm>
                  <a:custGeom>
                    <a:avLst/>
                    <a:gdLst/>
                    <a:ahLst/>
                    <a:cxnLst/>
                    <a:rect l="0" t="0" r="0" b="0"/>
                    <a:pathLst>
                      <a:path w="11885" h="12641">
                        <a:moveTo>
                          <a:pt x="-87" y="9425"/>
                        </a:moveTo>
                        <a:cubicBezTo>
                          <a:pt x="9808" y="-3594"/>
                          <a:pt x="15991" y="-2354"/>
                          <a:pt x="8571" y="7565"/>
                        </a:cubicBezTo>
                        <a:cubicBezTo>
                          <a:pt x="1150" y="17484"/>
                          <a:pt x="-87" y="9425"/>
                          <a:pt x="-87" y="9425"/>
                        </a:cubicBezTo>
                        <a:close/>
                      </a:path>
                    </a:pathLst>
                  </a:custGeom>
                  <a:solidFill>
                    <a:srgbClr val="000000"/>
                  </a:solidFill>
                  <a:ln w="6000" cap="flat">
                    <a:solidFill>
                      <a:srgbClr val="000000"/>
                    </a:solidFill>
                    <a:bevel/>
                  </a:ln>
                </p:spPr>
                <p:txBody>
                  <a:bodyPr/>
                  <a:lstStyle/>
                  <a:p>
                    <a:endParaRPr lang="fr-FR"/>
                  </a:p>
                </p:txBody>
              </p:sp>
              <p:sp>
                <p:nvSpPr>
                  <p:cNvPr id="109" name="Forme libre 108"/>
                  <p:cNvSpPr/>
                  <p:nvPr/>
                </p:nvSpPr>
                <p:spPr>
                  <a:xfrm>
                    <a:off x="3148551" y="413604"/>
                    <a:ext cx="304196" cy="677576"/>
                  </a:xfrm>
                  <a:custGeom>
                    <a:avLst/>
                    <a:gdLst/>
                    <a:ahLst/>
                    <a:cxnLst/>
                    <a:rect l="0" t="0" r="0" b="0"/>
                    <a:pathLst>
                      <a:path w="304196" h="677576">
                        <a:moveTo>
                          <a:pt x="299938" y="0"/>
                        </a:moveTo>
                        <a:cubicBezTo>
                          <a:pt x="299938" y="0"/>
                          <a:pt x="332879" y="310124"/>
                          <a:pt x="214650" y="471779"/>
                        </a:cubicBezTo>
                        <a:cubicBezTo>
                          <a:pt x="96420" y="633434"/>
                          <a:pt x="0" y="677576"/>
                          <a:pt x="0" y="677576"/>
                        </a:cubicBezTo>
                        <a:cubicBezTo>
                          <a:pt x="0" y="677576"/>
                          <a:pt x="99026" y="461064"/>
                          <a:pt x="99026" y="323810"/>
                        </a:cubicBezTo>
                        <a:cubicBezTo>
                          <a:pt x="99026" y="186555"/>
                          <a:pt x="83976" y="28070"/>
                          <a:pt x="83976" y="28070"/>
                        </a:cubicBezTo>
                        <a:lnTo>
                          <a:pt x="299938" y="0"/>
                        </a:lnTo>
                        <a:close/>
                      </a:path>
                    </a:pathLst>
                  </a:custGeom>
                  <a:gradFill>
                    <a:gsLst>
                      <a:gs pos="38000">
                        <a:srgbClr val="FFFBF4">
                          <a:alpha val="0"/>
                        </a:srgbClr>
                      </a:gs>
                      <a:gs pos="100000">
                        <a:srgbClr val="FED889"/>
                      </a:gs>
                    </a:gsLst>
                    <a:lin ang="900000" scaled="0"/>
                  </a:gradFill>
                  <a:ln w="6000" cap="flat">
                    <a:noFill/>
                    <a:bevel/>
                  </a:ln>
                </p:spPr>
                <p:txBody>
                  <a:bodyPr/>
                  <a:lstStyle/>
                  <a:p>
                    <a:endParaRPr lang="fr-FR"/>
                  </a:p>
                </p:txBody>
              </p:sp>
              <p:sp>
                <p:nvSpPr>
                  <p:cNvPr id="110" name="Forme libre 109"/>
                  <p:cNvSpPr/>
                  <p:nvPr/>
                </p:nvSpPr>
                <p:spPr>
                  <a:xfrm>
                    <a:off x="3254775" y="405585"/>
                    <a:ext cx="326689" cy="810137"/>
                  </a:xfrm>
                  <a:custGeom>
                    <a:avLst/>
                    <a:gdLst/>
                    <a:ahLst/>
                    <a:cxnLst/>
                    <a:rect l="0" t="0" r="0" b="0"/>
                    <a:pathLst>
                      <a:path w="326689" h="810137">
                        <a:moveTo>
                          <a:pt x="197715" y="0"/>
                        </a:moveTo>
                        <a:cubicBezTo>
                          <a:pt x="197715" y="0"/>
                          <a:pt x="228735" y="34508"/>
                          <a:pt x="297696" y="272639"/>
                        </a:cubicBezTo>
                        <a:cubicBezTo>
                          <a:pt x="369684" y="521218"/>
                          <a:pt x="285199" y="685597"/>
                          <a:pt x="285199" y="685597"/>
                        </a:cubicBezTo>
                        <a:cubicBezTo>
                          <a:pt x="285199" y="685597"/>
                          <a:pt x="-154223" y="966250"/>
                          <a:pt x="57739" y="685597"/>
                        </a:cubicBezTo>
                        <a:cubicBezTo>
                          <a:pt x="269701" y="405068"/>
                          <a:pt x="141725" y="12028"/>
                          <a:pt x="141725" y="12028"/>
                        </a:cubicBezTo>
                        <a:lnTo>
                          <a:pt x="197715" y="0"/>
                        </a:lnTo>
                        <a:close/>
                      </a:path>
                    </a:pathLst>
                  </a:custGeom>
                  <a:gradFill>
                    <a:gsLst>
                      <a:gs pos="40000">
                        <a:srgbClr val="FEE5B7">
                          <a:alpha val="0"/>
                        </a:srgbClr>
                      </a:gs>
                      <a:gs pos="100000">
                        <a:srgbClr val="FBD070"/>
                      </a:gs>
                    </a:gsLst>
                    <a:lin ang="18600000" scaled="0"/>
                  </a:gradFill>
                  <a:ln w="6000" cap="flat">
                    <a:noFill/>
                    <a:bevel/>
                  </a:ln>
                </p:spPr>
                <p:txBody>
                  <a:bodyPr/>
                  <a:lstStyle/>
                  <a:p>
                    <a:endParaRPr lang="fr-FR"/>
                  </a:p>
                </p:txBody>
              </p:sp>
              <p:sp>
                <p:nvSpPr>
                  <p:cNvPr id="111" name="Forme libre 110"/>
                  <p:cNvSpPr/>
                  <p:nvPr/>
                </p:nvSpPr>
                <p:spPr>
                  <a:xfrm>
                    <a:off x="3218032" y="259464"/>
                    <a:ext cx="1040361" cy="772494"/>
                  </a:xfrm>
                  <a:custGeom>
                    <a:avLst/>
                    <a:gdLst/>
                    <a:ahLst/>
                    <a:cxnLst/>
                    <a:rect l="0" t="0" r="0" b="0"/>
                    <a:pathLst>
                      <a:path w="1040361" h="772494">
                        <a:moveTo>
                          <a:pt x="0" y="708418"/>
                        </a:moveTo>
                        <a:cubicBezTo>
                          <a:pt x="0" y="708418"/>
                          <a:pt x="105325" y="534514"/>
                          <a:pt x="214463" y="418760"/>
                        </a:cubicBezTo>
                        <a:cubicBezTo>
                          <a:pt x="352437" y="272419"/>
                          <a:pt x="670379" y="66156"/>
                          <a:pt x="670379" y="65938"/>
                        </a:cubicBezTo>
                        <a:lnTo>
                          <a:pt x="1040361" y="0"/>
                        </a:lnTo>
                        <a:lnTo>
                          <a:pt x="1029957" y="430788"/>
                        </a:lnTo>
                        <a:cubicBezTo>
                          <a:pt x="1026831" y="432649"/>
                          <a:pt x="818353" y="282442"/>
                          <a:pt x="102483" y="747525"/>
                        </a:cubicBezTo>
                        <a:cubicBezTo>
                          <a:pt x="21769" y="799964"/>
                          <a:pt x="0" y="753254"/>
                          <a:pt x="0" y="753254"/>
                        </a:cubicBezTo>
                        <a:lnTo>
                          <a:pt x="0" y="708418"/>
                        </a:lnTo>
                        <a:close/>
                      </a:path>
                    </a:pathLst>
                  </a:custGeom>
                  <a:gradFill>
                    <a:gsLst>
                      <a:gs pos="0">
                        <a:srgbClr val="FEDFA5">
                          <a:alpha val="0"/>
                        </a:srgbClr>
                      </a:gs>
                      <a:gs pos="100000">
                        <a:srgbClr val="ECC46A"/>
                      </a:gs>
                    </a:gsLst>
                    <a:lin ang="16200000" scaled="0"/>
                  </a:gradFill>
                  <a:ln w="6000" cap="flat">
                    <a:noFill/>
                    <a:bevel/>
                  </a:ln>
                </p:spPr>
                <p:txBody>
                  <a:bodyPr/>
                  <a:lstStyle/>
                  <a:p>
                    <a:endParaRPr lang="fr-FR"/>
                  </a:p>
                </p:txBody>
              </p:sp>
              <p:sp>
                <p:nvSpPr>
                  <p:cNvPr id="112" name="Forme libre 111"/>
                  <p:cNvSpPr/>
                  <p:nvPr/>
                </p:nvSpPr>
                <p:spPr>
                  <a:xfrm>
                    <a:off x="2935441" y="394565"/>
                    <a:ext cx="1336147" cy="660538"/>
                  </a:xfrm>
                  <a:custGeom>
                    <a:avLst/>
                    <a:gdLst/>
                    <a:ahLst/>
                    <a:cxnLst/>
                    <a:rect l="0" t="0" r="0" b="0"/>
                    <a:pathLst>
                      <a:path w="1336147" h="660538">
                        <a:moveTo>
                          <a:pt x="0" y="660538"/>
                        </a:moveTo>
                        <a:cubicBezTo>
                          <a:pt x="0" y="660538"/>
                          <a:pt x="37592" y="571812"/>
                          <a:pt x="579032" y="309485"/>
                        </a:cubicBezTo>
                        <a:cubicBezTo>
                          <a:pt x="1120472" y="47158"/>
                          <a:pt x="1325584" y="0"/>
                          <a:pt x="1325584" y="0"/>
                        </a:cubicBezTo>
                        <a:lnTo>
                          <a:pt x="1336147" y="316043"/>
                        </a:lnTo>
                        <a:cubicBezTo>
                          <a:pt x="1336147" y="316043"/>
                          <a:pt x="735067" y="470623"/>
                          <a:pt x="553470" y="534333"/>
                        </a:cubicBezTo>
                        <a:cubicBezTo>
                          <a:pt x="371871" y="598044"/>
                          <a:pt x="150588" y="660538"/>
                          <a:pt x="150588" y="660538"/>
                        </a:cubicBezTo>
                        <a:lnTo>
                          <a:pt x="0" y="660538"/>
                        </a:lnTo>
                        <a:close/>
                      </a:path>
                    </a:pathLst>
                  </a:custGeom>
                  <a:gradFill>
                    <a:gsLst>
                      <a:gs pos="60000">
                        <a:srgbClr val="FEE5B7">
                          <a:alpha val="0"/>
                        </a:srgbClr>
                      </a:gs>
                      <a:gs pos="100000">
                        <a:srgbClr val="FBD070"/>
                      </a:gs>
                    </a:gsLst>
                    <a:lin ang="4200000" scaled="0"/>
                  </a:gradFill>
                  <a:ln w="6000" cap="flat">
                    <a:noFill/>
                    <a:bevel/>
                  </a:ln>
                </p:spPr>
                <p:txBody>
                  <a:bodyPr/>
                  <a:lstStyle/>
                  <a:p>
                    <a:endParaRPr lang="fr-FR"/>
                  </a:p>
                </p:txBody>
              </p:sp>
              <p:sp>
                <p:nvSpPr>
                  <p:cNvPr id="113" name="Forme libre 112"/>
                  <p:cNvSpPr/>
                  <p:nvPr/>
                </p:nvSpPr>
                <p:spPr>
                  <a:xfrm>
                    <a:off x="3364539" y="275844"/>
                    <a:ext cx="880339" cy="795658"/>
                  </a:xfrm>
                  <a:custGeom>
                    <a:avLst/>
                    <a:gdLst/>
                    <a:ahLst/>
                    <a:cxnLst/>
                    <a:rect l="0" t="0" r="0" b="0"/>
                    <a:pathLst>
                      <a:path w="880339" h="795658">
                        <a:moveTo>
                          <a:pt x="786632" y="15366"/>
                        </a:moveTo>
                        <a:cubicBezTo>
                          <a:pt x="786632" y="15366"/>
                          <a:pt x="358346" y="322682"/>
                          <a:pt x="202606" y="518597"/>
                        </a:cubicBezTo>
                        <a:cubicBezTo>
                          <a:pt x="46866" y="714512"/>
                          <a:pt x="0" y="795658"/>
                          <a:pt x="0" y="795658"/>
                        </a:cubicBezTo>
                        <a:lnTo>
                          <a:pt x="475151" y="779876"/>
                        </a:lnTo>
                        <a:cubicBezTo>
                          <a:pt x="475151" y="779876"/>
                          <a:pt x="572490" y="422560"/>
                          <a:pt x="704868" y="238170"/>
                        </a:cubicBezTo>
                        <a:cubicBezTo>
                          <a:pt x="837247" y="53780"/>
                          <a:pt x="880339" y="0"/>
                          <a:pt x="880339" y="0"/>
                        </a:cubicBezTo>
                        <a:lnTo>
                          <a:pt x="786632" y="15366"/>
                        </a:lnTo>
                        <a:close/>
                      </a:path>
                    </a:pathLst>
                  </a:custGeom>
                  <a:gradFill>
                    <a:gsLst>
                      <a:gs pos="40000">
                        <a:srgbClr val="FEE5B7">
                          <a:alpha val="0"/>
                        </a:srgbClr>
                      </a:gs>
                      <a:gs pos="100000">
                        <a:srgbClr val="FBD070"/>
                      </a:gs>
                    </a:gsLst>
                    <a:lin ang="12600000" scaled="0"/>
                  </a:gradFill>
                  <a:ln w="6000" cap="flat">
                    <a:noFill/>
                    <a:bevel/>
                  </a:ln>
                </p:spPr>
                <p:txBody>
                  <a:bodyPr/>
                  <a:lstStyle/>
                  <a:p>
                    <a:endParaRPr lang="fr-FR"/>
                  </a:p>
                </p:txBody>
              </p:sp>
              <p:sp>
                <p:nvSpPr>
                  <p:cNvPr id="114" name="Forme libre 113"/>
                  <p:cNvSpPr/>
                  <p:nvPr/>
                </p:nvSpPr>
                <p:spPr>
                  <a:xfrm>
                    <a:off x="3075635" y="263015"/>
                    <a:ext cx="1180530" cy="822771"/>
                  </a:xfrm>
                  <a:custGeom>
                    <a:avLst/>
                    <a:gdLst/>
                    <a:ahLst/>
                    <a:cxnLst/>
                    <a:rect l="0" t="0" r="0" b="0"/>
                    <a:pathLst>
                      <a:path w="1180530" h="822771">
                        <a:moveTo>
                          <a:pt x="102101" y="187388"/>
                        </a:moveTo>
                        <a:cubicBezTo>
                          <a:pt x="77976" y="190584"/>
                          <a:pt x="57426" y="186954"/>
                          <a:pt x="53714" y="223704"/>
                        </a:cubicBezTo>
                        <a:cubicBezTo>
                          <a:pt x="50648" y="254063"/>
                          <a:pt x="16678" y="653620"/>
                          <a:pt x="0" y="786144"/>
                        </a:cubicBezTo>
                        <a:cubicBezTo>
                          <a:pt x="0" y="789988"/>
                          <a:pt x="-2352" y="816938"/>
                          <a:pt x="56133" y="821697"/>
                        </a:cubicBezTo>
                        <a:cubicBezTo>
                          <a:pt x="202340" y="828291"/>
                          <a:pt x="1149910" y="785382"/>
                          <a:pt x="1149910" y="785382"/>
                        </a:cubicBezTo>
                        <a:lnTo>
                          <a:pt x="1180530" y="0"/>
                        </a:lnTo>
                        <a:lnTo>
                          <a:pt x="102101" y="187388"/>
                        </a:lnTo>
                        <a:close/>
                      </a:path>
                    </a:pathLst>
                  </a:custGeom>
                  <a:solidFill>
                    <a:srgbClr val="FED372">
                      <a:alpha val="15000"/>
                    </a:srgbClr>
                  </a:solidFill>
                  <a:ln w="6000" cap="flat">
                    <a:noFill/>
                    <a:bevel/>
                  </a:ln>
                </p:spPr>
                <p:txBody>
                  <a:bodyPr/>
                  <a:lstStyle/>
                  <a:p>
                    <a:endParaRPr lang="fr-FR"/>
                  </a:p>
                </p:txBody>
              </p:sp>
            </p:grpSp>
            <p:grpSp>
              <p:nvGrpSpPr>
                <p:cNvPr id="93" name="Groupe 92"/>
                <p:cNvGrpSpPr/>
                <p:nvPr/>
              </p:nvGrpSpPr>
              <p:grpSpPr>
                <a:xfrm>
                  <a:off x="2533824" y="1492200"/>
                  <a:ext cx="1201656" cy="162587"/>
                  <a:chOff x="2533824" y="1492200"/>
                  <a:chExt cx="1201656" cy="162587"/>
                </a:xfrm>
              </p:grpSpPr>
              <p:sp>
                <p:nvSpPr>
                  <p:cNvPr id="94" name="Forme libre 93"/>
                  <p:cNvSpPr/>
                  <p:nvPr/>
                </p:nvSpPr>
                <p:spPr>
                  <a:xfrm>
                    <a:off x="3419476" y="1538047"/>
                    <a:ext cx="299379" cy="50165"/>
                  </a:xfrm>
                  <a:custGeom>
                    <a:avLst/>
                    <a:gdLst/>
                    <a:ahLst/>
                    <a:cxnLst/>
                    <a:rect l="0" t="0" r="0" b="0"/>
                    <a:pathLst>
                      <a:path w="299379" h="50165">
                        <a:moveTo>
                          <a:pt x="299379" y="50165"/>
                        </a:moveTo>
                        <a:lnTo>
                          <a:pt x="0" y="34448"/>
                        </a:lnTo>
                        <a:lnTo>
                          <a:pt x="229531" y="3445"/>
                        </a:lnTo>
                        <a:lnTo>
                          <a:pt x="288849" y="0"/>
                        </a:lnTo>
                        <a:lnTo>
                          <a:pt x="299379" y="50165"/>
                        </a:lnTo>
                        <a:close/>
                      </a:path>
                    </a:pathLst>
                  </a:custGeom>
                  <a:solidFill>
                    <a:srgbClr val="AFAFAF"/>
                  </a:solidFill>
                  <a:ln w="6000" cap="flat">
                    <a:noFill/>
                    <a:bevel/>
                  </a:ln>
                </p:spPr>
                <p:txBody>
                  <a:bodyPr/>
                  <a:lstStyle/>
                  <a:p>
                    <a:endParaRPr lang="fr-FR"/>
                  </a:p>
                </p:txBody>
              </p:sp>
              <p:sp>
                <p:nvSpPr>
                  <p:cNvPr id="95" name="Forme libre 94"/>
                  <p:cNvSpPr/>
                  <p:nvPr/>
                </p:nvSpPr>
                <p:spPr>
                  <a:xfrm>
                    <a:off x="2533824" y="1504614"/>
                    <a:ext cx="1201656" cy="150173"/>
                  </a:xfrm>
                  <a:custGeom>
                    <a:avLst/>
                    <a:gdLst/>
                    <a:ahLst/>
                    <a:cxnLst/>
                    <a:rect l="0" t="0" r="0" b="0"/>
                    <a:pathLst>
                      <a:path w="1201656" h="150173">
                        <a:moveTo>
                          <a:pt x="287181" y="0"/>
                        </a:moveTo>
                        <a:cubicBezTo>
                          <a:pt x="275362" y="0"/>
                          <a:pt x="13265" y="71208"/>
                          <a:pt x="13265" y="71208"/>
                        </a:cubicBezTo>
                        <a:cubicBezTo>
                          <a:pt x="13265" y="71208"/>
                          <a:pt x="-16179" y="95537"/>
                          <a:pt x="11760" y="97690"/>
                        </a:cubicBezTo>
                        <a:cubicBezTo>
                          <a:pt x="39698" y="99843"/>
                          <a:pt x="915814" y="149635"/>
                          <a:pt x="915814" y="149635"/>
                        </a:cubicBezTo>
                        <a:cubicBezTo>
                          <a:pt x="915814" y="149635"/>
                          <a:pt x="938381" y="152864"/>
                          <a:pt x="958800" y="139946"/>
                        </a:cubicBezTo>
                        <a:cubicBezTo>
                          <a:pt x="973970" y="130348"/>
                          <a:pt x="1101629" y="68196"/>
                          <a:pt x="1159344" y="39460"/>
                        </a:cubicBezTo>
                        <a:cubicBezTo>
                          <a:pt x="1167038" y="35629"/>
                          <a:pt x="1165791" y="86827"/>
                          <a:pt x="1185134" y="83598"/>
                        </a:cubicBezTo>
                        <a:cubicBezTo>
                          <a:pt x="1204480" y="80368"/>
                          <a:pt x="1211870" y="21635"/>
                          <a:pt x="1178686" y="13625"/>
                        </a:cubicBezTo>
                        <a:cubicBezTo>
                          <a:pt x="1160847" y="9318"/>
                          <a:pt x="1111307" y="28040"/>
                          <a:pt x="1033617" y="26543"/>
                        </a:cubicBezTo>
                        <a:cubicBezTo>
                          <a:pt x="768768" y="21441"/>
                          <a:pt x="287181" y="-1538"/>
                          <a:pt x="287181" y="0"/>
                        </a:cubicBezTo>
                        <a:close/>
                      </a:path>
                    </a:pathLst>
                  </a:custGeom>
                  <a:solidFill>
                    <a:srgbClr val="C2C2C2"/>
                  </a:solidFill>
                  <a:ln w="6000" cap="flat">
                    <a:noFill/>
                    <a:bevel/>
                  </a:ln>
                </p:spPr>
                <p:txBody>
                  <a:bodyPr/>
                  <a:lstStyle/>
                  <a:p>
                    <a:endParaRPr lang="fr-FR"/>
                  </a:p>
                </p:txBody>
              </p:sp>
              <p:sp>
                <p:nvSpPr>
                  <p:cNvPr id="96" name="Forme libre 95"/>
                  <p:cNvSpPr/>
                  <p:nvPr/>
                </p:nvSpPr>
                <p:spPr>
                  <a:xfrm>
                    <a:off x="2535939" y="1492200"/>
                    <a:ext cx="1176470" cy="150375"/>
                  </a:xfrm>
                  <a:custGeom>
                    <a:avLst/>
                    <a:gdLst/>
                    <a:ahLst/>
                    <a:cxnLst/>
                    <a:rect l="0" t="0" r="0" b="0"/>
                    <a:pathLst>
                      <a:path w="1176470" h="150375">
                        <a:moveTo>
                          <a:pt x="284563" y="202"/>
                        </a:moveTo>
                        <a:cubicBezTo>
                          <a:pt x="272743" y="202"/>
                          <a:pt x="12123" y="81253"/>
                          <a:pt x="12123" y="81253"/>
                        </a:cubicBezTo>
                        <a:cubicBezTo>
                          <a:pt x="12123" y="81253"/>
                          <a:pt x="-15815" y="98477"/>
                          <a:pt x="12123" y="100630"/>
                        </a:cubicBezTo>
                        <a:cubicBezTo>
                          <a:pt x="40062" y="102783"/>
                          <a:pt x="913196" y="149836"/>
                          <a:pt x="913196" y="149836"/>
                        </a:cubicBezTo>
                        <a:cubicBezTo>
                          <a:pt x="913196" y="149836"/>
                          <a:pt x="935763" y="153067"/>
                          <a:pt x="956181" y="140148"/>
                        </a:cubicBezTo>
                        <a:cubicBezTo>
                          <a:pt x="976597" y="127230"/>
                          <a:pt x="1176470" y="28191"/>
                          <a:pt x="1176470" y="28191"/>
                        </a:cubicBezTo>
                        <a:cubicBezTo>
                          <a:pt x="1176470" y="28191"/>
                          <a:pt x="1176470" y="24961"/>
                          <a:pt x="1152829" y="24961"/>
                        </a:cubicBezTo>
                        <a:cubicBezTo>
                          <a:pt x="1128114" y="24961"/>
                          <a:pt x="284563" y="-1951"/>
                          <a:pt x="284563" y="202"/>
                        </a:cubicBezTo>
                        <a:close/>
                      </a:path>
                    </a:pathLst>
                  </a:custGeom>
                  <a:gradFill>
                    <a:gsLst>
                      <a:gs pos="0">
                        <a:srgbClr val="F1F1F1"/>
                      </a:gs>
                      <a:gs pos="90000">
                        <a:srgbClr val="E1E1E1"/>
                      </a:gs>
                    </a:gsLst>
                    <a:lin ang="13200000" scaled="0"/>
                  </a:gradFill>
                  <a:ln w="6000" cap="flat">
                    <a:noFill/>
                    <a:bevel/>
                  </a:ln>
                </p:spPr>
                <p:txBody>
                  <a:bodyPr/>
                  <a:lstStyle/>
                  <a:p>
                    <a:endParaRPr lang="fr-FR"/>
                  </a:p>
                </p:txBody>
              </p:sp>
              <p:sp>
                <p:nvSpPr>
                  <p:cNvPr id="97" name="Forme libre 96"/>
                  <p:cNvSpPr/>
                  <p:nvPr/>
                </p:nvSpPr>
                <p:spPr>
                  <a:xfrm>
                    <a:off x="2676307" y="1507434"/>
                    <a:ext cx="894395" cy="113722"/>
                  </a:xfrm>
                  <a:custGeom>
                    <a:avLst/>
                    <a:gdLst/>
                    <a:ahLst/>
                    <a:cxnLst/>
                    <a:rect l="0" t="0" r="0" b="0"/>
                    <a:pathLst>
                      <a:path w="894395" h="113722">
                        <a:moveTo>
                          <a:pt x="105777" y="27889"/>
                        </a:moveTo>
                        <a:lnTo>
                          <a:pt x="136921" y="30172"/>
                        </a:lnTo>
                        <a:lnTo>
                          <a:pt x="160180" y="20098"/>
                        </a:lnTo>
                        <a:lnTo>
                          <a:pt x="129554" y="18079"/>
                        </a:lnTo>
                        <a:lnTo>
                          <a:pt x="105777" y="27889"/>
                        </a:lnTo>
                        <a:close/>
                      </a:path>
                      <a:path w="894395" h="113722">
                        <a:moveTo>
                          <a:pt x="758474" y="76984"/>
                        </a:moveTo>
                        <a:lnTo>
                          <a:pt x="778697" y="64651"/>
                        </a:lnTo>
                        <a:lnTo>
                          <a:pt x="822922" y="66946"/>
                        </a:lnTo>
                        <a:lnTo>
                          <a:pt x="802629" y="78607"/>
                        </a:lnTo>
                        <a:lnTo>
                          <a:pt x="758474" y="76984"/>
                        </a:lnTo>
                        <a:close/>
                      </a:path>
                      <a:path w="894395" h="113722">
                        <a:moveTo>
                          <a:pt x="539272" y="100242"/>
                        </a:moveTo>
                        <a:lnTo>
                          <a:pt x="562567" y="86483"/>
                        </a:lnTo>
                        <a:lnTo>
                          <a:pt x="607334" y="88624"/>
                        </a:lnTo>
                        <a:lnTo>
                          <a:pt x="586798" y="103414"/>
                        </a:lnTo>
                        <a:lnTo>
                          <a:pt x="539272" y="100242"/>
                        </a:lnTo>
                        <a:close/>
                      </a:path>
                      <a:path w="894395" h="113722">
                        <a:moveTo>
                          <a:pt x="375865" y="29460"/>
                        </a:moveTo>
                        <a:lnTo>
                          <a:pt x="409156" y="30869"/>
                        </a:lnTo>
                        <a:lnTo>
                          <a:pt x="390253" y="42347"/>
                        </a:lnTo>
                        <a:lnTo>
                          <a:pt x="357161" y="40953"/>
                        </a:lnTo>
                        <a:lnTo>
                          <a:pt x="375865" y="29460"/>
                        </a:lnTo>
                        <a:close/>
                      </a:path>
                      <a:path w="894395" h="113722">
                        <a:moveTo>
                          <a:pt x="430029" y="44198"/>
                        </a:moveTo>
                        <a:lnTo>
                          <a:pt x="449953" y="33040"/>
                        </a:lnTo>
                        <a:lnTo>
                          <a:pt x="413531" y="31533"/>
                        </a:lnTo>
                        <a:lnTo>
                          <a:pt x="394803" y="42797"/>
                        </a:lnTo>
                        <a:lnTo>
                          <a:pt x="430029" y="44198"/>
                        </a:lnTo>
                        <a:close/>
                      </a:path>
                      <a:path w="894395" h="113722">
                        <a:moveTo>
                          <a:pt x="435961" y="44270"/>
                        </a:moveTo>
                        <a:lnTo>
                          <a:pt x="454690" y="33007"/>
                        </a:lnTo>
                        <a:lnTo>
                          <a:pt x="492801" y="34801"/>
                        </a:lnTo>
                        <a:lnTo>
                          <a:pt x="472222" y="46491"/>
                        </a:lnTo>
                        <a:lnTo>
                          <a:pt x="435961" y="44270"/>
                        </a:lnTo>
                        <a:close/>
                      </a:path>
                      <a:path w="894395" h="113722">
                        <a:moveTo>
                          <a:pt x="193835" y="18763"/>
                        </a:moveTo>
                        <a:lnTo>
                          <a:pt x="212454" y="11006"/>
                        </a:lnTo>
                        <a:lnTo>
                          <a:pt x="239844" y="11710"/>
                        </a:lnTo>
                        <a:lnTo>
                          <a:pt x="220169" y="20130"/>
                        </a:lnTo>
                        <a:lnTo>
                          <a:pt x="193835" y="18763"/>
                        </a:lnTo>
                        <a:close/>
                      </a:path>
                      <a:path w="894395" h="113722">
                        <a:moveTo>
                          <a:pt x="270177" y="10649"/>
                        </a:moveTo>
                        <a:lnTo>
                          <a:pt x="288760" y="2407"/>
                        </a:lnTo>
                        <a:lnTo>
                          <a:pt x="316271" y="3091"/>
                        </a:lnTo>
                        <a:lnTo>
                          <a:pt x="297021" y="12348"/>
                        </a:lnTo>
                        <a:lnTo>
                          <a:pt x="270177" y="10649"/>
                        </a:lnTo>
                        <a:close/>
                      </a:path>
                      <a:path w="894395" h="113722">
                        <a:moveTo>
                          <a:pt x="386516" y="5773"/>
                        </a:moveTo>
                        <a:lnTo>
                          <a:pt x="355943" y="4610"/>
                        </a:lnTo>
                        <a:lnTo>
                          <a:pt x="336901" y="13626"/>
                        </a:lnTo>
                        <a:lnTo>
                          <a:pt x="368390" y="14692"/>
                        </a:lnTo>
                        <a:lnTo>
                          <a:pt x="386516" y="5773"/>
                        </a:lnTo>
                        <a:close/>
                      </a:path>
                      <a:path w="894395" h="113722">
                        <a:moveTo>
                          <a:pt x="233663" y="9518"/>
                        </a:moveTo>
                        <a:lnTo>
                          <a:pt x="254445" y="1044"/>
                        </a:lnTo>
                        <a:lnTo>
                          <a:pt x="283980" y="1863"/>
                        </a:lnTo>
                        <a:lnTo>
                          <a:pt x="265205" y="10911"/>
                        </a:lnTo>
                        <a:lnTo>
                          <a:pt x="233663" y="9518"/>
                        </a:lnTo>
                        <a:close/>
                      </a:path>
                      <a:path w="894395" h="113722">
                        <a:moveTo>
                          <a:pt x="202369" y="7837"/>
                        </a:moveTo>
                        <a:lnTo>
                          <a:pt x="221034" y="372"/>
                        </a:lnTo>
                        <a:lnTo>
                          <a:pt x="249444" y="1047"/>
                        </a:lnTo>
                        <a:lnTo>
                          <a:pt x="228937" y="9491"/>
                        </a:lnTo>
                        <a:lnTo>
                          <a:pt x="202369" y="7837"/>
                        </a:lnTo>
                        <a:close/>
                      </a:path>
                      <a:path w="894395" h="113722">
                        <a:moveTo>
                          <a:pt x="373287" y="14834"/>
                        </a:moveTo>
                        <a:lnTo>
                          <a:pt x="392790" y="5770"/>
                        </a:lnTo>
                        <a:lnTo>
                          <a:pt x="424279" y="6836"/>
                        </a:lnTo>
                        <a:lnTo>
                          <a:pt x="405052" y="16309"/>
                        </a:lnTo>
                        <a:lnTo>
                          <a:pt x="373287" y="14834"/>
                        </a:lnTo>
                        <a:close/>
                      </a:path>
                      <a:path w="894395" h="113722">
                        <a:moveTo>
                          <a:pt x="428530" y="7484"/>
                        </a:moveTo>
                        <a:lnTo>
                          <a:pt x="462091" y="8331"/>
                        </a:lnTo>
                        <a:lnTo>
                          <a:pt x="444036" y="17901"/>
                        </a:lnTo>
                        <a:lnTo>
                          <a:pt x="409949" y="16451"/>
                        </a:lnTo>
                        <a:lnTo>
                          <a:pt x="428530" y="7484"/>
                        </a:lnTo>
                        <a:close/>
                      </a:path>
                      <a:path w="894395" h="113722">
                        <a:moveTo>
                          <a:pt x="485799" y="19419"/>
                        </a:moveTo>
                        <a:lnTo>
                          <a:pt x="505464" y="9680"/>
                        </a:lnTo>
                        <a:lnTo>
                          <a:pt x="466344" y="8979"/>
                        </a:lnTo>
                        <a:lnTo>
                          <a:pt x="449620" y="17970"/>
                        </a:lnTo>
                        <a:lnTo>
                          <a:pt x="485799" y="19419"/>
                        </a:lnTo>
                        <a:close/>
                      </a:path>
                      <a:path w="894395" h="113722">
                        <a:moveTo>
                          <a:pt x="490465" y="19585"/>
                        </a:moveTo>
                        <a:lnTo>
                          <a:pt x="509256" y="10376"/>
                        </a:lnTo>
                        <a:lnTo>
                          <a:pt x="546331" y="11511"/>
                        </a:lnTo>
                        <a:lnTo>
                          <a:pt x="528277" y="21080"/>
                        </a:lnTo>
                        <a:lnTo>
                          <a:pt x="490465" y="19585"/>
                        </a:lnTo>
                        <a:close/>
                      </a:path>
                      <a:path w="894395" h="113722">
                        <a:moveTo>
                          <a:pt x="532507" y="21512"/>
                        </a:moveTo>
                        <a:lnTo>
                          <a:pt x="551250" y="11870"/>
                        </a:lnTo>
                        <a:lnTo>
                          <a:pt x="585731" y="12621"/>
                        </a:lnTo>
                        <a:lnTo>
                          <a:pt x="568224" y="23009"/>
                        </a:lnTo>
                        <a:lnTo>
                          <a:pt x="532507" y="21512"/>
                        </a:lnTo>
                        <a:close/>
                      </a:path>
                      <a:path w="894395" h="113722">
                        <a:moveTo>
                          <a:pt x="573099" y="22934"/>
                        </a:moveTo>
                        <a:lnTo>
                          <a:pt x="589983" y="13269"/>
                        </a:lnTo>
                        <a:lnTo>
                          <a:pt x="626554" y="14019"/>
                        </a:lnTo>
                        <a:lnTo>
                          <a:pt x="609047" y="24407"/>
                        </a:lnTo>
                        <a:lnTo>
                          <a:pt x="573099" y="22934"/>
                        </a:lnTo>
                        <a:close/>
                      </a:path>
                      <a:path w="894395" h="113722">
                        <a:moveTo>
                          <a:pt x="630575" y="14691"/>
                        </a:moveTo>
                        <a:lnTo>
                          <a:pt x="666730" y="15923"/>
                        </a:lnTo>
                        <a:lnTo>
                          <a:pt x="648104" y="25860"/>
                        </a:lnTo>
                        <a:lnTo>
                          <a:pt x="613253" y="24621"/>
                        </a:lnTo>
                        <a:lnTo>
                          <a:pt x="630575" y="14691"/>
                        </a:lnTo>
                        <a:close/>
                      </a:path>
                      <a:path w="894395" h="113722">
                        <a:moveTo>
                          <a:pt x="301477" y="12755"/>
                        </a:moveTo>
                        <a:lnTo>
                          <a:pt x="320522" y="3739"/>
                        </a:lnTo>
                        <a:lnTo>
                          <a:pt x="350588" y="4517"/>
                        </a:lnTo>
                        <a:lnTo>
                          <a:pt x="331108" y="13798"/>
                        </a:lnTo>
                        <a:lnTo>
                          <a:pt x="301477" y="12755"/>
                        </a:lnTo>
                        <a:close/>
                      </a:path>
                      <a:path w="894395" h="113722">
                        <a:moveTo>
                          <a:pt x="140778" y="77472"/>
                        </a:moveTo>
                        <a:lnTo>
                          <a:pt x="163052" y="64076"/>
                        </a:lnTo>
                        <a:lnTo>
                          <a:pt x="409980" y="77158"/>
                        </a:lnTo>
                        <a:lnTo>
                          <a:pt x="386924" y="92538"/>
                        </a:lnTo>
                        <a:lnTo>
                          <a:pt x="140778" y="77472"/>
                        </a:lnTo>
                        <a:close/>
                      </a:path>
                      <a:path w="894395" h="113722">
                        <a:moveTo>
                          <a:pt x="434787" y="95270"/>
                        </a:moveTo>
                        <a:lnTo>
                          <a:pt x="458805" y="80652"/>
                        </a:lnTo>
                        <a:lnTo>
                          <a:pt x="415078" y="78095"/>
                        </a:lnTo>
                        <a:lnTo>
                          <a:pt x="393829" y="92247"/>
                        </a:lnTo>
                        <a:lnTo>
                          <a:pt x="434787" y="95270"/>
                        </a:lnTo>
                        <a:close/>
                      </a:path>
                      <a:path w="894395" h="113722">
                        <a:moveTo>
                          <a:pt x="134099" y="77474"/>
                        </a:moveTo>
                        <a:lnTo>
                          <a:pt x="157066" y="63861"/>
                        </a:lnTo>
                        <a:lnTo>
                          <a:pt x="116399" y="62280"/>
                        </a:lnTo>
                        <a:lnTo>
                          <a:pt x="94005" y="75065"/>
                        </a:lnTo>
                        <a:lnTo>
                          <a:pt x="134099" y="77474"/>
                        </a:lnTo>
                        <a:close/>
                      </a:path>
                      <a:path w="894395" h="113722">
                        <a:moveTo>
                          <a:pt x="86455" y="74755"/>
                        </a:moveTo>
                        <a:lnTo>
                          <a:pt x="110960" y="61124"/>
                        </a:lnTo>
                        <a:lnTo>
                          <a:pt x="76671" y="60314"/>
                        </a:lnTo>
                        <a:lnTo>
                          <a:pt x="48667" y="72840"/>
                        </a:lnTo>
                        <a:lnTo>
                          <a:pt x="86455" y="74755"/>
                        </a:lnTo>
                        <a:close/>
                      </a:path>
                      <a:path w="894395" h="113722">
                        <a:moveTo>
                          <a:pt x="40335" y="72243"/>
                        </a:moveTo>
                        <a:lnTo>
                          <a:pt x="68339" y="59717"/>
                        </a:lnTo>
                        <a:lnTo>
                          <a:pt x="31246" y="53975"/>
                        </a:lnTo>
                        <a:lnTo>
                          <a:pt x="-1119" y="70204"/>
                        </a:lnTo>
                        <a:lnTo>
                          <a:pt x="40335" y="72243"/>
                        </a:lnTo>
                        <a:close/>
                      </a:path>
                      <a:path w="894395" h="113722">
                        <a:moveTo>
                          <a:pt x="40585" y="51238"/>
                        </a:moveTo>
                        <a:lnTo>
                          <a:pt x="108792" y="58108"/>
                        </a:lnTo>
                        <a:lnTo>
                          <a:pt x="126476" y="47010"/>
                        </a:lnTo>
                        <a:lnTo>
                          <a:pt x="64891" y="41346"/>
                        </a:lnTo>
                        <a:lnTo>
                          <a:pt x="40585" y="51238"/>
                        </a:lnTo>
                        <a:close/>
                      </a:path>
                      <a:path w="894395" h="113722">
                        <a:moveTo>
                          <a:pt x="73026" y="39717"/>
                        </a:moveTo>
                        <a:lnTo>
                          <a:pt x="116649" y="43469"/>
                        </a:lnTo>
                        <a:lnTo>
                          <a:pt x="138442" y="33050"/>
                        </a:lnTo>
                        <a:lnTo>
                          <a:pt x="99710" y="29057"/>
                        </a:lnTo>
                        <a:lnTo>
                          <a:pt x="73026" y="39717"/>
                        </a:lnTo>
                        <a:close/>
                      </a:path>
                      <a:path w="894395" h="113722">
                        <a:moveTo>
                          <a:pt x="134033" y="15735"/>
                        </a:moveTo>
                        <a:lnTo>
                          <a:pt x="153263" y="7854"/>
                        </a:lnTo>
                        <a:lnTo>
                          <a:pt x="179748" y="9074"/>
                        </a:lnTo>
                        <a:lnTo>
                          <a:pt x="160353" y="17351"/>
                        </a:lnTo>
                        <a:lnTo>
                          <a:pt x="134033" y="15735"/>
                        </a:lnTo>
                        <a:close/>
                      </a:path>
                      <a:path w="894395" h="113722">
                        <a:moveTo>
                          <a:pt x="200442" y="-477"/>
                        </a:moveTo>
                        <a:lnTo>
                          <a:pt x="173884" y="-1279"/>
                        </a:lnTo>
                        <a:lnTo>
                          <a:pt x="158553" y="5589"/>
                        </a:lnTo>
                        <a:lnTo>
                          <a:pt x="185194" y="7200"/>
                        </a:lnTo>
                        <a:lnTo>
                          <a:pt x="200442" y="-477"/>
                        </a:lnTo>
                        <a:close/>
                      </a:path>
                      <a:path w="894395" h="113722">
                        <a:moveTo>
                          <a:pt x="113333" y="58663"/>
                        </a:moveTo>
                        <a:lnTo>
                          <a:pt x="131226" y="47378"/>
                        </a:lnTo>
                        <a:lnTo>
                          <a:pt x="163085" y="49197"/>
                        </a:lnTo>
                        <a:lnTo>
                          <a:pt x="144509" y="60137"/>
                        </a:lnTo>
                        <a:lnTo>
                          <a:pt x="113333" y="58663"/>
                        </a:lnTo>
                        <a:close/>
                      </a:path>
                      <a:path w="894395" h="113722">
                        <a:moveTo>
                          <a:pt x="233452" y="52678"/>
                        </a:moveTo>
                        <a:lnTo>
                          <a:pt x="204976" y="51320"/>
                        </a:lnTo>
                        <a:lnTo>
                          <a:pt x="186126" y="62289"/>
                        </a:lnTo>
                        <a:lnTo>
                          <a:pt x="217208" y="63591"/>
                        </a:lnTo>
                        <a:lnTo>
                          <a:pt x="233452" y="52678"/>
                        </a:lnTo>
                        <a:close/>
                      </a:path>
                      <a:path w="894395" h="113722">
                        <a:moveTo>
                          <a:pt x="221744" y="63941"/>
                        </a:moveTo>
                        <a:lnTo>
                          <a:pt x="238511" y="53234"/>
                        </a:lnTo>
                        <a:lnTo>
                          <a:pt x="270095" y="55081"/>
                        </a:lnTo>
                        <a:lnTo>
                          <a:pt x="254518" y="65450"/>
                        </a:lnTo>
                        <a:lnTo>
                          <a:pt x="221744" y="63941"/>
                        </a:lnTo>
                        <a:close/>
                      </a:path>
                      <a:path w="894395" h="113722">
                        <a:moveTo>
                          <a:pt x="275155" y="55637"/>
                        </a:moveTo>
                        <a:lnTo>
                          <a:pt x="307849" y="56528"/>
                        </a:lnTo>
                        <a:lnTo>
                          <a:pt x="292135" y="67551"/>
                        </a:lnTo>
                        <a:lnTo>
                          <a:pt x="258527" y="66130"/>
                        </a:lnTo>
                        <a:lnTo>
                          <a:pt x="275155" y="55637"/>
                        </a:lnTo>
                        <a:close/>
                      </a:path>
                      <a:path w="894395" h="113722">
                        <a:moveTo>
                          <a:pt x="332591" y="69906"/>
                        </a:moveTo>
                        <a:lnTo>
                          <a:pt x="349665" y="58463"/>
                        </a:lnTo>
                        <a:lnTo>
                          <a:pt x="314390" y="57216"/>
                        </a:lnTo>
                        <a:lnTo>
                          <a:pt x="296978" y="68144"/>
                        </a:lnTo>
                        <a:lnTo>
                          <a:pt x="332591" y="69906"/>
                        </a:lnTo>
                        <a:close/>
                      </a:path>
                      <a:path w="894395" h="113722">
                        <a:moveTo>
                          <a:pt x="338296" y="70682"/>
                        </a:moveTo>
                        <a:lnTo>
                          <a:pt x="355092" y="59269"/>
                        </a:lnTo>
                        <a:lnTo>
                          <a:pt x="394043" y="60679"/>
                        </a:lnTo>
                        <a:lnTo>
                          <a:pt x="375576" y="72268"/>
                        </a:lnTo>
                        <a:lnTo>
                          <a:pt x="338296" y="70682"/>
                        </a:lnTo>
                        <a:close/>
                      </a:path>
                      <a:path w="894395" h="113722">
                        <a:moveTo>
                          <a:pt x="380947" y="72530"/>
                        </a:moveTo>
                        <a:lnTo>
                          <a:pt x="398885" y="61271"/>
                        </a:lnTo>
                        <a:lnTo>
                          <a:pt x="436750" y="63071"/>
                        </a:lnTo>
                        <a:lnTo>
                          <a:pt x="418340" y="75206"/>
                        </a:lnTo>
                        <a:lnTo>
                          <a:pt x="380947" y="72530"/>
                        </a:lnTo>
                        <a:close/>
                      </a:path>
                      <a:path w="894395" h="113722">
                        <a:moveTo>
                          <a:pt x="440104" y="95574"/>
                        </a:moveTo>
                        <a:lnTo>
                          <a:pt x="464994" y="80864"/>
                        </a:lnTo>
                        <a:lnTo>
                          <a:pt x="509283" y="83108"/>
                        </a:lnTo>
                        <a:lnTo>
                          <a:pt x="487010" y="97542"/>
                        </a:lnTo>
                        <a:lnTo>
                          <a:pt x="440104" y="95574"/>
                        </a:lnTo>
                        <a:close/>
                      </a:path>
                      <a:path w="894395" h="113722">
                        <a:moveTo>
                          <a:pt x="513729" y="83504"/>
                        </a:moveTo>
                        <a:lnTo>
                          <a:pt x="556995" y="85988"/>
                        </a:lnTo>
                        <a:lnTo>
                          <a:pt x="533470" y="100370"/>
                        </a:lnTo>
                        <a:lnTo>
                          <a:pt x="491454" y="97938"/>
                        </a:lnTo>
                        <a:lnTo>
                          <a:pt x="513729" y="83504"/>
                        </a:lnTo>
                        <a:close/>
                      </a:path>
                      <a:path w="894395" h="113722">
                        <a:moveTo>
                          <a:pt x="624612" y="105927"/>
                        </a:moveTo>
                        <a:lnTo>
                          <a:pt x="646531" y="90270"/>
                        </a:lnTo>
                        <a:lnTo>
                          <a:pt x="612911" y="89120"/>
                        </a:lnTo>
                        <a:lnTo>
                          <a:pt x="592008" y="103948"/>
                        </a:lnTo>
                        <a:lnTo>
                          <a:pt x="624612" y="105927"/>
                        </a:lnTo>
                        <a:close/>
                      </a:path>
                      <a:path w="894395" h="113722">
                        <a:moveTo>
                          <a:pt x="659803" y="107994"/>
                        </a:moveTo>
                        <a:lnTo>
                          <a:pt x="684343" y="92782"/>
                        </a:lnTo>
                        <a:lnTo>
                          <a:pt x="651012" y="90880"/>
                        </a:lnTo>
                        <a:lnTo>
                          <a:pt x="629420" y="106142"/>
                        </a:lnTo>
                        <a:lnTo>
                          <a:pt x="659803" y="107994"/>
                        </a:lnTo>
                        <a:close/>
                      </a:path>
                      <a:path w="894395" h="113722">
                        <a:moveTo>
                          <a:pt x="689553" y="93316"/>
                        </a:moveTo>
                        <a:lnTo>
                          <a:pt x="722044" y="94225"/>
                        </a:lnTo>
                        <a:lnTo>
                          <a:pt x="697216" y="110188"/>
                        </a:lnTo>
                        <a:lnTo>
                          <a:pt x="665659" y="108364"/>
                        </a:lnTo>
                        <a:lnTo>
                          <a:pt x="689553" y="93316"/>
                        </a:lnTo>
                        <a:close/>
                      </a:path>
                      <a:path w="894395" h="113722">
                        <a:moveTo>
                          <a:pt x="654050" y="87299"/>
                        </a:moveTo>
                        <a:lnTo>
                          <a:pt x="688254" y="89140"/>
                        </a:lnTo>
                        <a:lnTo>
                          <a:pt x="709852" y="76662"/>
                        </a:lnTo>
                        <a:lnTo>
                          <a:pt x="674273" y="74965"/>
                        </a:lnTo>
                        <a:lnTo>
                          <a:pt x="654050" y="87299"/>
                        </a:lnTo>
                        <a:close/>
                      </a:path>
                      <a:path w="894395" h="113722">
                        <a:moveTo>
                          <a:pt x="628563" y="73401"/>
                        </a:moveTo>
                        <a:lnTo>
                          <a:pt x="610676" y="85386"/>
                        </a:lnTo>
                        <a:lnTo>
                          <a:pt x="505704" y="79785"/>
                        </a:lnTo>
                        <a:lnTo>
                          <a:pt x="522445" y="67827"/>
                        </a:lnTo>
                        <a:lnTo>
                          <a:pt x="628563" y="73401"/>
                        </a:lnTo>
                        <a:close/>
                      </a:path>
                      <a:path w="894395" h="113722">
                        <a:moveTo>
                          <a:pt x="555262" y="65966"/>
                        </a:moveTo>
                        <a:lnTo>
                          <a:pt x="627707" y="70432"/>
                        </a:lnTo>
                        <a:lnTo>
                          <a:pt x="671572" y="42597"/>
                        </a:lnTo>
                        <a:lnTo>
                          <a:pt x="623366" y="40798"/>
                        </a:lnTo>
                        <a:lnTo>
                          <a:pt x="600682" y="55498"/>
                        </a:lnTo>
                        <a:lnTo>
                          <a:pt x="571883" y="54349"/>
                        </a:lnTo>
                        <a:lnTo>
                          <a:pt x="555262" y="65966"/>
                        </a:lnTo>
                        <a:close/>
                      </a:path>
                      <a:path w="894395" h="113722">
                        <a:moveTo>
                          <a:pt x="703515" y="110607"/>
                        </a:moveTo>
                        <a:lnTo>
                          <a:pt x="727291" y="95115"/>
                        </a:lnTo>
                        <a:lnTo>
                          <a:pt x="768205" y="97000"/>
                        </a:lnTo>
                        <a:lnTo>
                          <a:pt x="744794" y="112443"/>
                        </a:lnTo>
                        <a:lnTo>
                          <a:pt x="703515" y="110607"/>
                        </a:lnTo>
                        <a:close/>
                      </a:path>
                      <a:path w="894395" h="113722">
                        <a:moveTo>
                          <a:pt x="731254" y="92095"/>
                        </a:moveTo>
                        <a:lnTo>
                          <a:pt x="753881" y="79509"/>
                        </a:lnTo>
                        <a:lnTo>
                          <a:pt x="800049" y="81030"/>
                        </a:lnTo>
                        <a:lnTo>
                          <a:pt x="778453" y="93508"/>
                        </a:lnTo>
                        <a:lnTo>
                          <a:pt x="731254" y="92095"/>
                        </a:lnTo>
                        <a:close/>
                      </a:path>
                      <a:path w="894395" h="113722">
                        <a:moveTo>
                          <a:pt x="783293" y="62126"/>
                        </a:moveTo>
                        <a:lnTo>
                          <a:pt x="825076" y="64782"/>
                        </a:lnTo>
                        <a:lnTo>
                          <a:pt x="848363" y="53748"/>
                        </a:lnTo>
                        <a:lnTo>
                          <a:pt x="804890" y="49648"/>
                        </a:lnTo>
                        <a:lnTo>
                          <a:pt x="783293" y="62126"/>
                        </a:lnTo>
                        <a:close/>
                      </a:path>
                      <a:path w="894395" h="113722">
                        <a:moveTo>
                          <a:pt x="715891" y="74665"/>
                        </a:moveTo>
                        <a:lnTo>
                          <a:pt x="750852" y="77107"/>
                        </a:lnTo>
                        <a:lnTo>
                          <a:pt x="771691" y="64028"/>
                        </a:lnTo>
                        <a:lnTo>
                          <a:pt x="737488" y="62187"/>
                        </a:lnTo>
                        <a:lnTo>
                          <a:pt x="715891" y="74665"/>
                        </a:lnTo>
                        <a:close/>
                      </a:path>
                      <a:path w="894395" h="113722">
                        <a:moveTo>
                          <a:pt x="679554" y="72369"/>
                        </a:moveTo>
                        <a:lnTo>
                          <a:pt x="712317" y="73681"/>
                        </a:lnTo>
                        <a:lnTo>
                          <a:pt x="731924" y="62092"/>
                        </a:lnTo>
                        <a:lnTo>
                          <a:pt x="697789" y="60925"/>
                        </a:lnTo>
                        <a:lnTo>
                          <a:pt x="679554" y="72369"/>
                        </a:lnTo>
                        <a:close/>
                      </a:path>
                      <a:path w="894395" h="113722">
                        <a:moveTo>
                          <a:pt x="672548" y="71746"/>
                        </a:moveTo>
                        <a:lnTo>
                          <a:pt x="692156" y="60157"/>
                        </a:lnTo>
                        <a:lnTo>
                          <a:pt x="653831" y="58751"/>
                        </a:lnTo>
                        <a:lnTo>
                          <a:pt x="634222" y="70339"/>
                        </a:lnTo>
                        <a:lnTo>
                          <a:pt x="672548" y="71746"/>
                        </a:lnTo>
                        <a:close/>
                      </a:path>
                      <a:path w="894395" h="113722">
                        <a:moveTo>
                          <a:pt x="681110" y="40912"/>
                        </a:moveTo>
                        <a:lnTo>
                          <a:pt x="699435" y="30302"/>
                        </a:lnTo>
                        <a:lnTo>
                          <a:pt x="737814" y="32221"/>
                        </a:lnTo>
                        <a:lnTo>
                          <a:pt x="717994" y="41791"/>
                        </a:lnTo>
                        <a:lnTo>
                          <a:pt x="681110" y="40912"/>
                        </a:lnTo>
                        <a:close/>
                      </a:path>
                      <a:path w="894395" h="113722">
                        <a:moveTo>
                          <a:pt x="737206" y="59496"/>
                        </a:moveTo>
                        <a:lnTo>
                          <a:pt x="756812" y="47908"/>
                        </a:lnTo>
                        <a:lnTo>
                          <a:pt x="720477" y="45611"/>
                        </a:lnTo>
                        <a:lnTo>
                          <a:pt x="701628" y="57800"/>
                        </a:lnTo>
                        <a:lnTo>
                          <a:pt x="737206" y="59496"/>
                        </a:lnTo>
                        <a:close/>
                      </a:path>
                      <a:path w="894395" h="113722">
                        <a:moveTo>
                          <a:pt x="742769" y="59591"/>
                        </a:moveTo>
                        <a:lnTo>
                          <a:pt x="761619" y="47402"/>
                        </a:lnTo>
                        <a:lnTo>
                          <a:pt x="798569" y="48953"/>
                        </a:lnTo>
                        <a:lnTo>
                          <a:pt x="778347" y="61286"/>
                        </a:lnTo>
                        <a:lnTo>
                          <a:pt x="742769" y="59591"/>
                        </a:lnTo>
                        <a:close/>
                      </a:path>
                      <a:path w="894395" h="113722">
                        <a:moveTo>
                          <a:pt x="767585" y="44733"/>
                        </a:moveTo>
                        <a:lnTo>
                          <a:pt x="786576" y="33890"/>
                        </a:lnTo>
                        <a:lnTo>
                          <a:pt x="820711" y="35057"/>
                        </a:lnTo>
                        <a:lnTo>
                          <a:pt x="803849" y="46356"/>
                        </a:lnTo>
                        <a:lnTo>
                          <a:pt x="767585" y="44733"/>
                        </a:lnTo>
                        <a:close/>
                      </a:path>
                      <a:path w="894395" h="113722">
                        <a:moveTo>
                          <a:pt x="762021" y="44638"/>
                        </a:moveTo>
                        <a:lnTo>
                          <a:pt x="781630" y="33050"/>
                        </a:lnTo>
                        <a:lnTo>
                          <a:pt x="744062" y="32243"/>
                        </a:lnTo>
                        <a:lnTo>
                          <a:pt x="724241" y="41814"/>
                        </a:lnTo>
                        <a:lnTo>
                          <a:pt x="762021" y="44638"/>
                        </a:lnTo>
                        <a:close/>
                      </a:path>
                      <a:path w="894395" h="113722">
                        <a:moveTo>
                          <a:pt x="658283" y="54881"/>
                        </a:moveTo>
                        <a:lnTo>
                          <a:pt x="676519" y="43437"/>
                        </a:lnTo>
                        <a:lnTo>
                          <a:pt x="715599" y="45444"/>
                        </a:lnTo>
                        <a:lnTo>
                          <a:pt x="695922" y="56359"/>
                        </a:lnTo>
                        <a:lnTo>
                          <a:pt x="658283" y="54881"/>
                        </a:lnTo>
                        <a:close/>
                      </a:path>
                      <a:path w="894395" h="113722">
                        <a:moveTo>
                          <a:pt x="852695" y="48895"/>
                        </a:moveTo>
                        <a:lnTo>
                          <a:pt x="871547" y="36705"/>
                        </a:lnTo>
                        <a:lnTo>
                          <a:pt x="825659" y="35897"/>
                        </a:lnTo>
                        <a:lnTo>
                          <a:pt x="808040" y="46596"/>
                        </a:lnTo>
                        <a:lnTo>
                          <a:pt x="852695" y="48895"/>
                        </a:lnTo>
                        <a:close/>
                      </a:path>
                      <a:path w="894395" h="113722">
                        <a:moveTo>
                          <a:pt x="423960" y="75165"/>
                        </a:moveTo>
                        <a:lnTo>
                          <a:pt x="442149" y="63605"/>
                        </a:lnTo>
                        <a:lnTo>
                          <a:pt x="479431" y="65191"/>
                        </a:lnTo>
                        <a:lnTo>
                          <a:pt x="461828" y="76965"/>
                        </a:lnTo>
                        <a:lnTo>
                          <a:pt x="423960" y="75165"/>
                        </a:lnTo>
                        <a:close/>
                      </a:path>
                      <a:path w="894395" h="113722">
                        <a:moveTo>
                          <a:pt x="484550" y="65754"/>
                        </a:moveTo>
                        <a:lnTo>
                          <a:pt x="517354" y="67536"/>
                        </a:lnTo>
                        <a:lnTo>
                          <a:pt x="500834" y="78920"/>
                        </a:lnTo>
                        <a:lnTo>
                          <a:pt x="466392" y="77586"/>
                        </a:lnTo>
                        <a:lnTo>
                          <a:pt x="484550" y="65754"/>
                        </a:lnTo>
                        <a:close/>
                      </a:path>
                      <a:path w="894395" h="113722">
                        <a:moveTo>
                          <a:pt x="149019" y="60751"/>
                        </a:moveTo>
                        <a:lnTo>
                          <a:pt x="167566" y="49542"/>
                        </a:lnTo>
                        <a:lnTo>
                          <a:pt x="200191" y="50735"/>
                        </a:lnTo>
                        <a:lnTo>
                          <a:pt x="181399" y="62242"/>
                        </a:lnTo>
                        <a:lnTo>
                          <a:pt x="149019" y="60751"/>
                        </a:lnTo>
                        <a:close/>
                      </a:path>
                      <a:path w="894395" h="113722">
                        <a:moveTo>
                          <a:pt x="161485" y="46094"/>
                        </a:moveTo>
                        <a:lnTo>
                          <a:pt x="180149" y="35355"/>
                        </a:lnTo>
                        <a:lnTo>
                          <a:pt x="210408" y="36325"/>
                        </a:lnTo>
                        <a:lnTo>
                          <a:pt x="191069" y="47367"/>
                        </a:lnTo>
                        <a:lnTo>
                          <a:pt x="161485" y="46094"/>
                        </a:lnTo>
                        <a:close/>
                      </a:path>
                      <a:path w="894395" h="113722">
                        <a:moveTo>
                          <a:pt x="282400" y="39828"/>
                        </a:moveTo>
                        <a:lnTo>
                          <a:pt x="252325" y="38377"/>
                        </a:lnTo>
                        <a:lnTo>
                          <a:pt x="233010" y="49647"/>
                        </a:lnTo>
                        <a:lnTo>
                          <a:pt x="263991" y="50772"/>
                        </a:lnTo>
                        <a:lnTo>
                          <a:pt x="282400" y="39828"/>
                        </a:lnTo>
                        <a:close/>
                      </a:path>
                      <a:path w="894395" h="113722">
                        <a:moveTo>
                          <a:pt x="268515" y="51219"/>
                        </a:moveTo>
                        <a:lnTo>
                          <a:pt x="286664" y="40072"/>
                        </a:lnTo>
                        <a:lnTo>
                          <a:pt x="318676" y="42012"/>
                        </a:lnTo>
                        <a:lnTo>
                          <a:pt x="301926" y="52172"/>
                        </a:lnTo>
                        <a:lnTo>
                          <a:pt x="268515" y="51219"/>
                        </a:lnTo>
                        <a:close/>
                      </a:path>
                      <a:path w="894395" h="113722">
                        <a:moveTo>
                          <a:pt x="323199" y="42459"/>
                        </a:moveTo>
                        <a:lnTo>
                          <a:pt x="356559" y="43796"/>
                        </a:lnTo>
                        <a:lnTo>
                          <a:pt x="339543" y="54273"/>
                        </a:lnTo>
                        <a:lnTo>
                          <a:pt x="305933" y="52852"/>
                        </a:lnTo>
                        <a:lnTo>
                          <a:pt x="323199" y="42459"/>
                        </a:lnTo>
                        <a:close/>
                      </a:path>
                      <a:path w="894395" h="113722">
                        <a:moveTo>
                          <a:pt x="379997" y="56627"/>
                        </a:moveTo>
                        <a:lnTo>
                          <a:pt x="397496" y="45489"/>
                        </a:lnTo>
                        <a:lnTo>
                          <a:pt x="361547" y="44194"/>
                        </a:lnTo>
                        <a:lnTo>
                          <a:pt x="344383" y="54866"/>
                        </a:lnTo>
                        <a:lnTo>
                          <a:pt x="379997" y="56627"/>
                        </a:lnTo>
                        <a:close/>
                      </a:path>
                      <a:path w="894395" h="113722">
                        <a:moveTo>
                          <a:pt x="384594" y="57238"/>
                        </a:moveTo>
                        <a:lnTo>
                          <a:pt x="402499" y="45991"/>
                        </a:lnTo>
                        <a:lnTo>
                          <a:pt x="441535" y="47548"/>
                        </a:lnTo>
                        <a:lnTo>
                          <a:pt x="422986" y="59026"/>
                        </a:lnTo>
                        <a:lnTo>
                          <a:pt x="384594" y="57238"/>
                        </a:lnTo>
                        <a:close/>
                      </a:path>
                      <a:path w="894395" h="113722">
                        <a:moveTo>
                          <a:pt x="428353" y="59252"/>
                        </a:moveTo>
                        <a:lnTo>
                          <a:pt x="446289" y="48202"/>
                        </a:lnTo>
                        <a:lnTo>
                          <a:pt x="484944" y="50262"/>
                        </a:lnTo>
                        <a:lnTo>
                          <a:pt x="465750" y="61927"/>
                        </a:lnTo>
                        <a:lnTo>
                          <a:pt x="428353" y="59252"/>
                        </a:lnTo>
                        <a:close/>
                      </a:path>
                      <a:path w="894395" h="113722">
                        <a:moveTo>
                          <a:pt x="471367" y="61887"/>
                        </a:moveTo>
                        <a:lnTo>
                          <a:pt x="489911" y="50536"/>
                        </a:lnTo>
                        <a:lnTo>
                          <a:pt x="527560" y="52344"/>
                        </a:lnTo>
                        <a:lnTo>
                          <a:pt x="509234" y="63687"/>
                        </a:lnTo>
                        <a:lnTo>
                          <a:pt x="471367" y="61887"/>
                        </a:lnTo>
                        <a:close/>
                      </a:path>
                      <a:path w="894395" h="113722">
                        <a:moveTo>
                          <a:pt x="531959" y="52476"/>
                        </a:moveTo>
                        <a:lnTo>
                          <a:pt x="568060" y="54055"/>
                        </a:lnTo>
                        <a:lnTo>
                          <a:pt x="549722" y="65943"/>
                        </a:lnTo>
                        <a:lnTo>
                          <a:pt x="513799" y="64309"/>
                        </a:lnTo>
                        <a:lnTo>
                          <a:pt x="531959" y="52476"/>
                        </a:lnTo>
                        <a:close/>
                      </a:path>
                      <a:path w="894395" h="113722">
                        <a:moveTo>
                          <a:pt x="195616" y="48042"/>
                        </a:moveTo>
                        <a:lnTo>
                          <a:pt x="215654" y="36927"/>
                        </a:lnTo>
                        <a:lnTo>
                          <a:pt x="247568" y="37954"/>
                        </a:lnTo>
                        <a:lnTo>
                          <a:pt x="228253" y="49224"/>
                        </a:lnTo>
                        <a:lnTo>
                          <a:pt x="195616" y="48042"/>
                        </a:lnTo>
                        <a:close/>
                      </a:path>
                      <a:path w="894395" h="113722">
                        <a:moveTo>
                          <a:pt x="123321" y="43879"/>
                        </a:moveTo>
                        <a:lnTo>
                          <a:pt x="144387" y="33579"/>
                        </a:lnTo>
                        <a:lnTo>
                          <a:pt x="175602" y="34679"/>
                        </a:lnTo>
                        <a:lnTo>
                          <a:pt x="156728" y="45672"/>
                        </a:lnTo>
                        <a:lnTo>
                          <a:pt x="123321" y="43879"/>
                        </a:lnTo>
                        <a:close/>
                      </a:path>
                      <a:path w="894395" h="113722">
                        <a:moveTo>
                          <a:pt x="212808" y="34084"/>
                        </a:moveTo>
                        <a:lnTo>
                          <a:pt x="234187" y="23239"/>
                        </a:lnTo>
                        <a:lnTo>
                          <a:pt x="263245" y="24593"/>
                        </a:lnTo>
                        <a:lnTo>
                          <a:pt x="243507" y="35266"/>
                        </a:lnTo>
                        <a:lnTo>
                          <a:pt x="212808" y="34084"/>
                        </a:lnTo>
                        <a:close/>
                      </a:path>
                      <a:path w="894395" h="113722">
                        <a:moveTo>
                          <a:pt x="335668" y="28117"/>
                        </a:moveTo>
                        <a:lnTo>
                          <a:pt x="303304" y="26879"/>
                        </a:lnTo>
                        <a:lnTo>
                          <a:pt x="284271" y="37477"/>
                        </a:lnTo>
                        <a:lnTo>
                          <a:pt x="315931" y="38789"/>
                        </a:lnTo>
                        <a:lnTo>
                          <a:pt x="335668" y="28117"/>
                        </a:lnTo>
                        <a:close/>
                      </a:path>
                      <a:path w="894395" h="113722">
                        <a:moveTo>
                          <a:pt x="320269" y="39494"/>
                        </a:moveTo>
                        <a:lnTo>
                          <a:pt x="341156" y="28468"/>
                        </a:lnTo>
                        <a:lnTo>
                          <a:pt x="370892" y="29519"/>
                        </a:lnTo>
                        <a:lnTo>
                          <a:pt x="351908" y="40577"/>
                        </a:lnTo>
                        <a:lnTo>
                          <a:pt x="320269" y="39494"/>
                        </a:lnTo>
                        <a:close/>
                      </a:path>
                      <a:path w="894395" h="113722">
                        <a:moveTo>
                          <a:pt x="477475" y="46868"/>
                        </a:moveTo>
                        <a:lnTo>
                          <a:pt x="497609" y="35456"/>
                        </a:lnTo>
                        <a:lnTo>
                          <a:pt x="535117" y="36771"/>
                        </a:lnTo>
                        <a:lnTo>
                          <a:pt x="514601" y="48301"/>
                        </a:lnTo>
                        <a:lnTo>
                          <a:pt x="477475" y="46868"/>
                        </a:lnTo>
                        <a:close/>
                      </a:path>
                      <a:path w="894395" h="113722">
                        <a:moveTo>
                          <a:pt x="520574" y="48750"/>
                        </a:moveTo>
                        <a:lnTo>
                          <a:pt x="539730" y="37061"/>
                        </a:lnTo>
                        <a:lnTo>
                          <a:pt x="576311" y="38668"/>
                        </a:lnTo>
                        <a:lnTo>
                          <a:pt x="557656" y="49807"/>
                        </a:lnTo>
                        <a:lnTo>
                          <a:pt x="520574" y="48750"/>
                        </a:lnTo>
                        <a:close/>
                      </a:path>
                      <a:path w="894395" h="113722">
                        <a:moveTo>
                          <a:pt x="581171" y="38969"/>
                        </a:moveTo>
                        <a:lnTo>
                          <a:pt x="617359" y="40502"/>
                        </a:lnTo>
                        <a:lnTo>
                          <a:pt x="598492" y="52709"/>
                        </a:lnTo>
                        <a:lnTo>
                          <a:pt x="562069" y="51201"/>
                        </a:lnTo>
                        <a:lnTo>
                          <a:pt x="581171" y="38969"/>
                        </a:lnTo>
                        <a:close/>
                      </a:path>
                      <a:path w="894395" h="113722">
                        <a:moveTo>
                          <a:pt x="248760" y="35642"/>
                        </a:moveTo>
                        <a:lnTo>
                          <a:pt x="268242" y="24764"/>
                        </a:lnTo>
                        <a:lnTo>
                          <a:pt x="298988" y="26404"/>
                        </a:lnTo>
                        <a:lnTo>
                          <a:pt x="279201" y="36618"/>
                        </a:lnTo>
                        <a:lnTo>
                          <a:pt x="248760" y="35642"/>
                        </a:lnTo>
                        <a:close/>
                      </a:path>
                      <a:path w="894395" h="113722">
                        <a:moveTo>
                          <a:pt x="177816" y="32659"/>
                        </a:moveTo>
                        <a:lnTo>
                          <a:pt x="201305" y="21591"/>
                        </a:lnTo>
                        <a:lnTo>
                          <a:pt x="228909" y="22633"/>
                        </a:lnTo>
                        <a:lnTo>
                          <a:pt x="208232" y="33405"/>
                        </a:lnTo>
                        <a:lnTo>
                          <a:pt x="177816" y="32659"/>
                        </a:lnTo>
                        <a:close/>
                      </a:path>
                      <a:path w="894395" h="113722">
                        <a:moveTo>
                          <a:pt x="142075" y="30847"/>
                        </a:moveTo>
                        <a:lnTo>
                          <a:pt x="166145" y="20574"/>
                        </a:lnTo>
                        <a:lnTo>
                          <a:pt x="195515" y="21346"/>
                        </a:lnTo>
                        <a:lnTo>
                          <a:pt x="172982" y="31774"/>
                        </a:lnTo>
                        <a:lnTo>
                          <a:pt x="142075" y="30847"/>
                        </a:lnTo>
                        <a:close/>
                      </a:path>
                      <a:path w="894395" h="113722">
                        <a:moveTo>
                          <a:pt x="163294" y="17562"/>
                        </a:moveTo>
                        <a:lnTo>
                          <a:pt x="181913" y="9806"/>
                        </a:lnTo>
                        <a:lnTo>
                          <a:pt x="209304" y="10510"/>
                        </a:lnTo>
                        <a:lnTo>
                          <a:pt x="189630" y="18929"/>
                        </a:lnTo>
                        <a:lnTo>
                          <a:pt x="163294" y="17562"/>
                        </a:lnTo>
                        <a:close/>
                      </a:path>
                      <a:path w="894395" h="113722">
                        <a:moveTo>
                          <a:pt x="696513" y="26772"/>
                        </a:moveTo>
                        <a:lnTo>
                          <a:pt x="716179" y="17033"/>
                        </a:lnTo>
                        <a:lnTo>
                          <a:pt x="677055" y="16333"/>
                        </a:lnTo>
                        <a:lnTo>
                          <a:pt x="660335" y="25323"/>
                        </a:lnTo>
                        <a:lnTo>
                          <a:pt x="696513" y="26772"/>
                        </a:lnTo>
                        <a:close/>
                      </a:path>
                      <a:path w="894395" h="113722">
                        <a:moveTo>
                          <a:pt x="705670" y="27761"/>
                        </a:moveTo>
                        <a:lnTo>
                          <a:pt x="724461" y="18552"/>
                        </a:lnTo>
                        <a:lnTo>
                          <a:pt x="761536" y="19687"/>
                        </a:lnTo>
                        <a:lnTo>
                          <a:pt x="743482" y="29257"/>
                        </a:lnTo>
                        <a:lnTo>
                          <a:pt x="705670" y="27761"/>
                        </a:lnTo>
                        <a:close/>
                      </a:path>
                      <a:path w="894395" h="113722">
                        <a:moveTo>
                          <a:pt x="747711" y="29688"/>
                        </a:moveTo>
                        <a:lnTo>
                          <a:pt x="766455" y="20046"/>
                        </a:lnTo>
                        <a:lnTo>
                          <a:pt x="800934" y="20798"/>
                        </a:lnTo>
                        <a:lnTo>
                          <a:pt x="783430" y="31185"/>
                        </a:lnTo>
                        <a:lnTo>
                          <a:pt x="747711" y="29688"/>
                        </a:lnTo>
                        <a:close/>
                      </a:path>
                      <a:path w="894395" h="113722">
                        <a:moveTo>
                          <a:pt x="791786" y="30963"/>
                        </a:moveTo>
                        <a:lnTo>
                          <a:pt x="808191" y="20742"/>
                        </a:lnTo>
                        <a:lnTo>
                          <a:pt x="849676" y="20267"/>
                        </a:lnTo>
                        <a:lnTo>
                          <a:pt x="829601" y="32619"/>
                        </a:lnTo>
                        <a:lnTo>
                          <a:pt x="791786" y="30963"/>
                        </a:lnTo>
                        <a:close/>
                      </a:path>
                      <a:path w="894395" h="113722">
                        <a:moveTo>
                          <a:pt x="857130" y="20963"/>
                        </a:moveTo>
                        <a:lnTo>
                          <a:pt x="893276" y="22197"/>
                        </a:lnTo>
                        <a:lnTo>
                          <a:pt x="874660" y="32132"/>
                        </a:lnTo>
                        <a:lnTo>
                          <a:pt x="839812" y="30893"/>
                        </a:lnTo>
                        <a:lnTo>
                          <a:pt x="857130" y="20963"/>
                        </a:lnTo>
                        <a:close/>
                      </a:path>
                      <a:path w="894395" h="113722">
                        <a:moveTo>
                          <a:pt x="295123" y="23174"/>
                        </a:moveTo>
                        <a:lnTo>
                          <a:pt x="313797" y="14730"/>
                        </a:lnTo>
                        <a:lnTo>
                          <a:pt x="341477" y="15506"/>
                        </a:lnTo>
                        <a:lnTo>
                          <a:pt x="322131" y="24993"/>
                        </a:lnTo>
                        <a:lnTo>
                          <a:pt x="295123" y="23174"/>
                        </a:lnTo>
                        <a:close/>
                      </a:path>
                      <a:path w="894395" h="113722">
                        <a:moveTo>
                          <a:pt x="412156" y="18449"/>
                        </a:moveTo>
                        <a:lnTo>
                          <a:pt x="381395" y="17173"/>
                        </a:lnTo>
                        <a:lnTo>
                          <a:pt x="362259" y="26413"/>
                        </a:lnTo>
                        <a:lnTo>
                          <a:pt x="393945" y="27592"/>
                        </a:lnTo>
                        <a:lnTo>
                          <a:pt x="412156" y="18449"/>
                        </a:lnTo>
                        <a:close/>
                      </a:path>
                      <a:path w="894395" h="113722">
                        <a:moveTo>
                          <a:pt x="398870" y="27751"/>
                        </a:moveTo>
                        <a:lnTo>
                          <a:pt x="418469" y="18462"/>
                        </a:lnTo>
                        <a:lnTo>
                          <a:pt x="450155" y="19642"/>
                        </a:lnTo>
                        <a:lnTo>
                          <a:pt x="430834" y="29352"/>
                        </a:lnTo>
                        <a:lnTo>
                          <a:pt x="398870" y="27751"/>
                        </a:lnTo>
                        <a:close/>
                      </a:path>
                      <a:path w="894395" h="113722">
                        <a:moveTo>
                          <a:pt x="454434" y="20320"/>
                        </a:moveTo>
                        <a:lnTo>
                          <a:pt x="488198" y="21280"/>
                        </a:lnTo>
                        <a:lnTo>
                          <a:pt x="470057" y="31092"/>
                        </a:lnTo>
                        <a:lnTo>
                          <a:pt x="435758" y="29511"/>
                        </a:lnTo>
                        <a:lnTo>
                          <a:pt x="454434" y="20320"/>
                        </a:lnTo>
                        <a:close/>
                      </a:path>
                      <a:path w="894395" h="113722">
                        <a:moveTo>
                          <a:pt x="512079" y="32764"/>
                        </a:moveTo>
                        <a:lnTo>
                          <a:pt x="531838" y="22781"/>
                        </a:lnTo>
                        <a:lnTo>
                          <a:pt x="492477" y="21959"/>
                        </a:lnTo>
                        <a:lnTo>
                          <a:pt x="475678" y="31178"/>
                        </a:lnTo>
                        <a:lnTo>
                          <a:pt x="512079" y="32764"/>
                        </a:lnTo>
                        <a:close/>
                      </a:path>
                      <a:path w="894395" h="113722">
                        <a:moveTo>
                          <a:pt x="516775" y="32947"/>
                        </a:moveTo>
                        <a:lnTo>
                          <a:pt x="535658" y="23508"/>
                        </a:lnTo>
                        <a:lnTo>
                          <a:pt x="572961" y="24773"/>
                        </a:lnTo>
                        <a:lnTo>
                          <a:pt x="554818" y="34586"/>
                        </a:lnTo>
                        <a:lnTo>
                          <a:pt x="516775" y="32947"/>
                        </a:lnTo>
                        <a:close/>
                      </a:path>
                      <a:path w="894395" h="113722">
                        <a:moveTo>
                          <a:pt x="559075" y="35040"/>
                        </a:moveTo>
                        <a:lnTo>
                          <a:pt x="577910" y="25155"/>
                        </a:lnTo>
                        <a:lnTo>
                          <a:pt x="612600" y="26018"/>
                        </a:lnTo>
                        <a:lnTo>
                          <a:pt x="595015" y="36675"/>
                        </a:lnTo>
                        <a:lnTo>
                          <a:pt x="559075" y="35040"/>
                        </a:lnTo>
                        <a:close/>
                      </a:path>
                      <a:path w="894395" h="113722">
                        <a:moveTo>
                          <a:pt x="599921" y="36610"/>
                        </a:moveTo>
                        <a:lnTo>
                          <a:pt x="616879" y="26696"/>
                        </a:lnTo>
                        <a:lnTo>
                          <a:pt x="653675" y="27564"/>
                        </a:lnTo>
                        <a:lnTo>
                          <a:pt x="636092" y="38221"/>
                        </a:lnTo>
                        <a:lnTo>
                          <a:pt x="599921" y="36610"/>
                        </a:lnTo>
                        <a:close/>
                      </a:path>
                      <a:path w="894395" h="113722">
                        <a:moveTo>
                          <a:pt x="657723" y="28266"/>
                        </a:moveTo>
                        <a:lnTo>
                          <a:pt x="694102" y="29629"/>
                        </a:lnTo>
                        <a:lnTo>
                          <a:pt x="675388" y="39819"/>
                        </a:lnTo>
                        <a:lnTo>
                          <a:pt x="640323" y="38452"/>
                        </a:lnTo>
                        <a:lnTo>
                          <a:pt x="657723" y="28266"/>
                        </a:lnTo>
                        <a:close/>
                      </a:path>
                      <a:path w="894395" h="113722">
                        <a:moveTo>
                          <a:pt x="326620" y="25424"/>
                        </a:moveTo>
                        <a:lnTo>
                          <a:pt x="345756" y="16184"/>
                        </a:lnTo>
                        <a:lnTo>
                          <a:pt x="376008" y="17063"/>
                        </a:lnTo>
                        <a:lnTo>
                          <a:pt x="356432" y="26575"/>
                        </a:lnTo>
                        <a:lnTo>
                          <a:pt x="326620" y="25424"/>
                        </a:lnTo>
                        <a:close/>
                      </a:path>
                      <a:path w="894395" h="113722">
                        <a:moveTo>
                          <a:pt x="258383" y="21914"/>
                        </a:moveTo>
                        <a:lnTo>
                          <a:pt x="279272" y="13237"/>
                        </a:lnTo>
                        <a:lnTo>
                          <a:pt x="308988" y="14156"/>
                        </a:lnTo>
                        <a:lnTo>
                          <a:pt x="290120" y="23430"/>
                        </a:lnTo>
                        <a:lnTo>
                          <a:pt x="258383" y="21914"/>
                        </a:lnTo>
                        <a:close/>
                      </a:path>
                      <a:path w="894395" h="113722">
                        <a:moveTo>
                          <a:pt x="226895" y="20101"/>
                        </a:moveTo>
                        <a:lnTo>
                          <a:pt x="245654" y="12459"/>
                        </a:lnTo>
                        <a:lnTo>
                          <a:pt x="274238" y="13228"/>
                        </a:lnTo>
                        <a:lnTo>
                          <a:pt x="253630" y="21875"/>
                        </a:lnTo>
                        <a:lnTo>
                          <a:pt x="226895" y="20101"/>
                        </a:lnTo>
                        <a:close/>
                      </a:path>
                    </a:pathLst>
                  </a:custGeom>
                  <a:solidFill>
                    <a:srgbClr val="C2C2C2"/>
                  </a:solidFill>
                  <a:ln w="6000" cap="flat">
                    <a:noFill/>
                    <a:bevel/>
                  </a:ln>
                </p:spPr>
                <p:txBody>
                  <a:bodyPr/>
                  <a:lstStyle/>
                  <a:p>
                    <a:endParaRPr lang="fr-FR"/>
                  </a:p>
                </p:txBody>
              </p:sp>
            </p:grpSp>
          </p:grpSp>
          <p:grpSp>
            <p:nvGrpSpPr>
              <p:cNvPr id="84" name="Groupe 83"/>
              <p:cNvGrpSpPr/>
              <p:nvPr/>
            </p:nvGrpSpPr>
            <p:grpSpPr>
              <a:xfrm>
                <a:off x="3882942" y="1110948"/>
                <a:ext cx="193758" cy="213027"/>
                <a:chOff x="3882942" y="1110948"/>
                <a:chExt cx="193758" cy="213027"/>
              </a:xfrm>
            </p:grpSpPr>
            <p:sp>
              <p:nvSpPr>
                <p:cNvPr id="88" name="Forme libre 87"/>
                <p:cNvSpPr/>
                <p:nvPr/>
              </p:nvSpPr>
              <p:spPr>
                <a:xfrm>
                  <a:off x="3888269" y="1110948"/>
                  <a:ext cx="174673" cy="174673"/>
                </a:xfrm>
                <a:custGeom>
                  <a:avLst/>
                  <a:gdLst/>
                  <a:ahLst/>
                  <a:cxnLst/>
                  <a:rect l="0" t="0" r="0" b="0"/>
                  <a:pathLst>
                    <a:path w="174673" h="174673">
                      <a:moveTo>
                        <a:pt x="0" y="87336"/>
                      </a:moveTo>
                      <a:cubicBezTo>
                        <a:pt x="0" y="39102"/>
                        <a:pt x="39102" y="0"/>
                        <a:pt x="87336" y="0"/>
                      </a:cubicBezTo>
                      <a:cubicBezTo>
                        <a:pt x="135571" y="0"/>
                        <a:pt x="174673" y="39102"/>
                        <a:pt x="174673" y="87336"/>
                      </a:cubicBezTo>
                      <a:cubicBezTo>
                        <a:pt x="174673" y="135571"/>
                        <a:pt x="135571" y="174673"/>
                        <a:pt x="87336" y="174673"/>
                      </a:cubicBezTo>
                      <a:cubicBezTo>
                        <a:pt x="39102" y="174673"/>
                        <a:pt x="0" y="135571"/>
                        <a:pt x="0" y="87336"/>
                      </a:cubicBezTo>
                      <a:close/>
                    </a:path>
                  </a:pathLst>
                </a:custGeom>
                <a:solidFill>
                  <a:srgbClr val="9B9B9B">
                    <a:alpha val="55000"/>
                  </a:srgbClr>
                </a:solidFill>
                <a:ln w="6000" cap="flat">
                  <a:noFill/>
                  <a:bevel/>
                </a:ln>
              </p:spPr>
              <p:txBody>
                <a:bodyPr/>
                <a:lstStyle/>
                <a:p>
                  <a:endParaRPr lang="fr-FR"/>
                </a:p>
              </p:txBody>
            </p:sp>
            <p:sp>
              <p:nvSpPr>
                <p:cNvPr id="89" name="Forme libre 88"/>
                <p:cNvSpPr/>
                <p:nvPr/>
              </p:nvSpPr>
              <p:spPr>
                <a:xfrm>
                  <a:off x="3894612" y="1117291"/>
                  <a:ext cx="161987" cy="161988"/>
                </a:xfrm>
                <a:custGeom>
                  <a:avLst/>
                  <a:gdLst/>
                  <a:ahLst/>
                  <a:cxnLst/>
                  <a:rect l="0" t="0" r="0" b="0"/>
                  <a:pathLst>
                    <a:path w="161987" h="161988">
                      <a:moveTo>
                        <a:pt x="0" y="80994"/>
                      </a:moveTo>
                      <a:cubicBezTo>
                        <a:pt x="0" y="36262"/>
                        <a:pt x="36262" y="0"/>
                        <a:pt x="80994" y="0"/>
                      </a:cubicBezTo>
                      <a:cubicBezTo>
                        <a:pt x="125725" y="0"/>
                        <a:pt x="161987" y="36262"/>
                        <a:pt x="161987" y="80994"/>
                      </a:cubicBezTo>
                      <a:cubicBezTo>
                        <a:pt x="161987" y="125725"/>
                        <a:pt x="125725" y="161988"/>
                        <a:pt x="80994" y="161988"/>
                      </a:cubicBezTo>
                      <a:cubicBezTo>
                        <a:pt x="36262" y="161988"/>
                        <a:pt x="0" y="125725"/>
                        <a:pt x="0" y="80994"/>
                      </a:cubicBezTo>
                      <a:close/>
                    </a:path>
                  </a:pathLst>
                </a:custGeom>
                <a:solidFill>
                  <a:srgbClr val="9B9B9B">
                    <a:alpha val="55000"/>
                  </a:srgbClr>
                </a:solidFill>
                <a:ln w="6000" cap="flat">
                  <a:noFill/>
                  <a:bevel/>
                </a:ln>
              </p:spPr>
              <p:txBody>
                <a:bodyPr/>
                <a:lstStyle/>
                <a:p>
                  <a:endParaRPr lang="fr-FR"/>
                </a:p>
              </p:txBody>
            </p:sp>
            <p:sp>
              <p:nvSpPr>
                <p:cNvPr id="90" name="Forme libre 89"/>
                <p:cNvSpPr/>
                <p:nvPr/>
              </p:nvSpPr>
              <p:spPr>
                <a:xfrm>
                  <a:off x="3882942" y="1110948"/>
                  <a:ext cx="180000" cy="180000"/>
                </a:xfrm>
                <a:custGeom>
                  <a:avLst/>
                  <a:gdLst/>
                  <a:ahLst/>
                  <a:cxnLst/>
                  <a:rect l="0" t="0" r="0" b="0"/>
                  <a:pathLst>
                    <a:path w="180000" h="180000">
                      <a:moveTo>
                        <a:pt x="0" y="90000"/>
                      </a:moveTo>
                      <a:cubicBezTo>
                        <a:pt x="0" y="40294"/>
                        <a:pt x="40294" y="0"/>
                        <a:pt x="90000" y="0"/>
                      </a:cubicBezTo>
                      <a:cubicBezTo>
                        <a:pt x="139706" y="0"/>
                        <a:pt x="180000" y="40294"/>
                        <a:pt x="180000" y="90000"/>
                      </a:cubicBezTo>
                      <a:cubicBezTo>
                        <a:pt x="180000" y="139706"/>
                        <a:pt x="139706" y="180000"/>
                        <a:pt x="90000" y="180000"/>
                      </a:cubicBezTo>
                      <a:cubicBezTo>
                        <a:pt x="40294" y="180000"/>
                        <a:pt x="0" y="139706"/>
                        <a:pt x="0" y="90000"/>
                      </a:cubicBezTo>
                      <a:close/>
                    </a:path>
                  </a:pathLst>
                </a:custGeom>
                <a:solidFill>
                  <a:srgbClr val="9B9B9B">
                    <a:alpha val="55000"/>
                  </a:srgbClr>
                </a:solidFill>
                <a:ln w="6000" cap="flat">
                  <a:noFill/>
                  <a:bevel/>
                </a:ln>
              </p:spPr>
              <p:txBody>
                <a:bodyPr/>
                <a:lstStyle/>
                <a:p>
                  <a:endParaRPr lang="fr-FR"/>
                </a:p>
              </p:txBody>
            </p:sp>
            <p:sp>
              <p:nvSpPr>
                <p:cNvPr id="91" name="Forme libre 90"/>
                <p:cNvSpPr/>
                <p:nvPr/>
              </p:nvSpPr>
              <p:spPr>
                <a:xfrm>
                  <a:off x="3913271" y="1136160"/>
                  <a:ext cx="163429" cy="187815"/>
                </a:xfrm>
                <a:custGeom>
                  <a:avLst/>
                  <a:gdLst/>
                  <a:ahLst/>
                  <a:cxnLst/>
                  <a:rect l="0" t="0" r="0" b="0"/>
                  <a:pathLst>
                    <a:path w="123572" h="123572">
                      <a:moveTo>
                        <a:pt x="0" y="61786"/>
                      </a:moveTo>
                      <a:cubicBezTo>
                        <a:pt x="0" y="27663"/>
                        <a:pt x="27662" y="0"/>
                        <a:pt x="61786" y="0"/>
                      </a:cubicBezTo>
                      <a:cubicBezTo>
                        <a:pt x="95910" y="0"/>
                        <a:pt x="123572" y="27663"/>
                        <a:pt x="123572" y="61786"/>
                      </a:cubicBezTo>
                      <a:cubicBezTo>
                        <a:pt x="123572" y="95910"/>
                        <a:pt x="95910" y="123572"/>
                        <a:pt x="61786" y="123572"/>
                      </a:cubicBezTo>
                      <a:cubicBezTo>
                        <a:pt x="27662" y="123572"/>
                        <a:pt x="0" y="95910"/>
                        <a:pt x="0" y="61786"/>
                      </a:cubicBezTo>
                      <a:close/>
                    </a:path>
                  </a:pathLst>
                </a:custGeom>
                <a:solidFill>
                  <a:srgbClr val="9B9B9B">
                    <a:alpha val="55000"/>
                  </a:srgbClr>
                </a:solidFill>
                <a:ln w="6000" cap="flat">
                  <a:noFill/>
                  <a:bevel/>
                </a:ln>
              </p:spPr>
              <p:txBody>
                <a:bodyPr/>
                <a:lstStyle/>
                <a:p>
                  <a:endParaRPr lang="fr-FR"/>
                </a:p>
              </p:txBody>
            </p:sp>
          </p:grpSp>
          <p:sp>
            <p:nvSpPr>
              <p:cNvPr id="85" name="Forme libre 84"/>
              <p:cNvSpPr/>
              <p:nvPr/>
            </p:nvSpPr>
            <p:spPr>
              <a:xfrm>
                <a:off x="4369082" y="1397737"/>
                <a:ext cx="56201" cy="56201"/>
              </a:xfrm>
              <a:custGeom>
                <a:avLst/>
                <a:gdLst/>
                <a:ahLst/>
                <a:cxnLst/>
                <a:rect l="0" t="0" r="0" b="0"/>
                <a:pathLst>
                  <a:path w="56201" h="56201">
                    <a:moveTo>
                      <a:pt x="0" y="28101"/>
                    </a:moveTo>
                    <a:cubicBezTo>
                      <a:pt x="0" y="12581"/>
                      <a:pt x="12581" y="0"/>
                      <a:pt x="28101" y="0"/>
                    </a:cubicBezTo>
                    <a:cubicBezTo>
                      <a:pt x="43620" y="0"/>
                      <a:pt x="56201" y="12581"/>
                      <a:pt x="56201" y="28101"/>
                    </a:cubicBezTo>
                    <a:cubicBezTo>
                      <a:pt x="56201" y="43620"/>
                      <a:pt x="43620" y="56201"/>
                      <a:pt x="28101" y="56201"/>
                    </a:cubicBezTo>
                    <a:cubicBezTo>
                      <a:pt x="12581" y="56201"/>
                      <a:pt x="0" y="43620"/>
                      <a:pt x="0" y="2810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6" name="Forme libre 85"/>
              <p:cNvSpPr/>
              <p:nvPr/>
            </p:nvSpPr>
            <p:spPr>
              <a:xfrm>
                <a:off x="4282474" y="1042680"/>
                <a:ext cx="56201" cy="56201"/>
              </a:xfrm>
              <a:custGeom>
                <a:avLst/>
                <a:gdLst/>
                <a:ahLst/>
                <a:cxnLst/>
                <a:rect l="0" t="0" r="0" b="0"/>
                <a:pathLst>
                  <a:path w="56201" h="56201">
                    <a:moveTo>
                      <a:pt x="0" y="28101"/>
                    </a:moveTo>
                    <a:cubicBezTo>
                      <a:pt x="0" y="12581"/>
                      <a:pt x="12581" y="0"/>
                      <a:pt x="28101" y="0"/>
                    </a:cubicBezTo>
                    <a:cubicBezTo>
                      <a:pt x="43620" y="0"/>
                      <a:pt x="56201" y="12581"/>
                      <a:pt x="56201" y="28101"/>
                    </a:cubicBezTo>
                    <a:cubicBezTo>
                      <a:pt x="56201" y="43620"/>
                      <a:pt x="43620" y="56201"/>
                      <a:pt x="28101" y="56201"/>
                    </a:cubicBezTo>
                    <a:cubicBezTo>
                      <a:pt x="12581" y="56201"/>
                      <a:pt x="0" y="43620"/>
                      <a:pt x="0" y="2810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7" name="Forme libre 86"/>
              <p:cNvSpPr/>
              <p:nvPr/>
            </p:nvSpPr>
            <p:spPr>
              <a:xfrm>
                <a:off x="571402" y="915849"/>
                <a:ext cx="81905" cy="81905"/>
              </a:xfrm>
              <a:custGeom>
                <a:avLst/>
                <a:gdLst/>
                <a:ahLst/>
                <a:cxnLst/>
                <a:rect l="0" t="0" r="0" b="0"/>
                <a:pathLst>
                  <a:path w="81905" h="81905">
                    <a:moveTo>
                      <a:pt x="0" y="40952"/>
                    </a:moveTo>
                    <a:cubicBezTo>
                      <a:pt x="0" y="18335"/>
                      <a:pt x="18335" y="0"/>
                      <a:pt x="40952" y="0"/>
                    </a:cubicBezTo>
                    <a:cubicBezTo>
                      <a:pt x="63570" y="0"/>
                      <a:pt x="81905" y="18335"/>
                      <a:pt x="81905" y="40952"/>
                    </a:cubicBezTo>
                    <a:cubicBezTo>
                      <a:pt x="81905" y="63570"/>
                      <a:pt x="63570" y="81905"/>
                      <a:pt x="40952" y="81905"/>
                    </a:cubicBezTo>
                    <a:cubicBezTo>
                      <a:pt x="18335" y="81905"/>
                      <a:pt x="0" y="63570"/>
                      <a:pt x="0" y="40952"/>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grpSp>
        <p:grpSp>
          <p:nvGrpSpPr>
            <p:cNvPr id="9" name="Service clients"/>
            <p:cNvGrpSpPr/>
            <p:nvPr/>
          </p:nvGrpSpPr>
          <p:grpSpPr>
            <a:xfrm>
              <a:off x="3258404" y="462930"/>
              <a:ext cx="444484" cy="595666"/>
              <a:chOff x="3258404" y="462930"/>
              <a:chExt cx="444484" cy="595666"/>
            </a:xfrm>
          </p:grpSpPr>
          <p:sp>
            <p:nvSpPr>
              <p:cNvPr id="11" name="Forme libre 10"/>
              <p:cNvSpPr/>
              <p:nvPr/>
            </p:nvSpPr>
            <p:spPr>
              <a:xfrm>
                <a:off x="3525681" y="672354"/>
                <a:ext cx="60071" cy="85170"/>
              </a:xfrm>
              <a:custGeom>
                <a:avLst/>
                <a:gdLst/>
                <a:ahLst/>
                <a:cxnLst/>
                <a:rect l="0" t="0" r="0" b="0"/>
                <a:pathLst>
                  <a:path w="60071" h="85170">
                    <a:moveTo>
                      <a:pt x="0" y="85170"/>
                    </a:moveTo>
                    <a:cubicBezTo>
                      <a:pt x="0" y="85170"/>
                      <a:pt x="6290" y="83129"/>
                      <a:pt x="13608" y="84763"/>
                    </a:cubicBezTo>
                    <a:cubicBezTo>
                      <a:pt x="19021" y="85972"/>
                      <a:pt x="22218" y="75307"/>
                      <a:pt x="31051" y="78720"/>
                    </a:cubicBezTo>
                    <a:cubicBezTo>
                      <a:pt x="38870" y="81742"/>
                      <a:pt x="36104" y="64593"/>
                      <a:pt x="40674" y="66634"/>
                    </a:cubicBezTo>
                    <a:cubicBezTo>
                      <a:pt x="45243" y="68674"/>
                      <a:pt x="49889" y="61321"/>
                      <a:pt x="48874" y="56219"/>
                    </a:cubicBezTo>
                    <a:cubicBezTo>
                      <a:pt x="47858" y="51118"/>
                      <a:pt x="47892" y="51405"/>
                      <a:pt x="52289" y="43670"/>
                    </a:cubicBezTo>
                    <a:cubicBezTo>
                      <a:pt x="56066" y="37025"/>
                      <a:pt x="56405" y="28856"/>
                      <a:pt x="58718" y="26145"/>
                    </a:cubicBezTo>
                    <a:cubicBezTo>
                      <a:pt x="62326" y="21915"/>
                      <a:pt x="57515" y="16597"/>
                      <a:pt x="57515" y="13454"/>
                    </a:cubicBezTo>
                    <a:cubicBezTo>
                      <a:pt x="57515" y="10036"/>
                      <a:pt x="58637" y="10095"/>
                      <a:pt x="55590" y="4994"/>
                    </a:cubicBezTo>
                    <a:cubicBezTo>
                      <a:pt x="52544" y="-107"/>
                      <a:pt x="19287" y="0"/>
                      <a:pt x="19287" y="0"/>
                    </a:cubicBezTo>
                    <a:cubicBezTo>
                      <a:pt x="19287" y="0"/>
                      <a:pt x="4463" y="31369"/>
                      <a:pt x="4987" y="32390"/>
                    </a:cubicBezTo>
                    <a:cubicBezTo>
                      <a:pt x="5479" y="33410"/>
                      <a:pt x="0" y="85170"/>
                      <a:pt x="0" y="85170"/>
                    </a:cubicBezTo>
                    <a:close/>
                  </a:path>
                </a:pathLst>
              </a:custGeom>
              <a:solidFill>
                <a:srgbClr val="783C00"/>
              </a:solidFill>
              <a:ln w="6000" cap="flat">
                <a:noFill/>
                <a:bevel/>
              </a:ln>
            </p:spPr>
            <p:txBody>
              <a:bodyPr/>
              <a:lstStyle/>
              <a:p>
                <a:endParaRPr lang="fr-FR"/>
              </a:p>
            </p:txBody>
          </p:sp>
          <p:sp>
            <p:nvSpPr>
              <p:cNvPr id="12" name="Forme libre 11"/>
              <p:cNvSpPr/>
              <p:nvPr/>
            </p:nvSpPr>
            <p:spPr>
              <a:xfrm>
                <a:off x="3521056" y="788164"/>
                <a:ext cx="22856" cy="25759"/>
              </a:xfrm>
              <a:custGeom>
                <a:avLst/>
                <a:gdLst/>
                <a:ahLst/>
                <a:cxnLst/>
                <a:rect l="0" t="0" r="0" b="0"/>
                <a:pathLst>
                  <a:path w="22856" h="25759">
                    <a:moveTo>
                      <a:pt x="0" y="781"/>
                    </a:moveTo>
                    <a:cubicBezTo>
                      <a:pt x="0" y="2795"/>
                      <a:pt x="13621" y="25759"/>
                      <a:pt x="13621" y="25759"/>
                    </a:cubicBezTo>
                    <a:lnTo>
                      <a:pt x="22856" y="15284"/>
                    </a:lnTo>
                    <a:lnTo>
                      <a:pt x="18031" y="781"/>
                    </a:lnTo>
                    <a:lnTo>
                      <a:pt x="12017" y="0"/>
                    </a:lnTo>
                    <a:lnTo>
                      <a:pt x="0" y="781"/>
                    </a:lnTo>
                    <a:close/>
                  </a:path>
                </a:pathLst>
              </a:custGeom>
              <a:solidFill>
                <a:srgbClr val="BBB4C7"/>
              </a:solidFill>
              <a:ln w="6000" cap="flat">
                <a:noFill/>
                <a:bevel/>
              </a:ln>
            </p:spPr>
            <p:txBody>
              <a:bodyPr/>
              <a:lstStyle/>
              <a:p>
                <a:endParaRPr lang="fr-FR"/>
              </a:p>
            </p:txBody>
          </p:sp>
          <p:sp>
            <p:nvSpPr>
              <p:cNvPr id="13" name="Forme libre 12"/>
              <p:cNvSpPr/>
              <p:nvPr/>
            </p:nvSpPr>
            <p:spPr>
              <a:xfrm>
                <a:off x="3292425" y="658842"/>
                <a:ext cx="19736" cy="81960"/>
              </a:xfrm>
              <a:custGeom>
                <a:avLst/>
                <a:gdLst/>
                <a:ahLst/>
                <a:cxnLst/>
                <a:rect l="0" t="0" r="0" b="0"/>
                <a:pathLst>
                  <a:path w="19736" h="81960">
                    <a:moveTo>
                      <a:pt x="7080" y="0"/>
                    </a:moveTo>
                    <a:cubicBezTo>
                      <a:pt x="7080" y="0"/>
                      <a:pt x="-2143" y="17299"/>
                      <a:pt x="464" y="37241"/>
                    </a:cubicBezTo>
                    <a:cubicBezTo>
                      <a:pt x="3070" y="57183"/>
                      <a:pt x="6077" y="69068"/>
                      <a:pt x="10689" y="75716"/>
                    </a:cubicBezTo>
                    <a:cubicBezTo>
                      <a:pt x="15300" y="82363"/>
                      <a:pt x="19711" y="81960"/>
                      <a:pt x="19711" y="81960"/>
                    </a:cubicBezTo>
                    <a:lnTo>
                      <a:pt x="7080" y="0"/>
                    </a:lnTo>
                    <a:close/>
                  </a:path>
                </a:pathLst>
              </a:custGeom>
              <a:solidFill>
                <a:srgbClr val="000000"/>
              </a:solidFill>
              <a:ln w="6000" cap="flat">
                <a:solidFill>
                  <a:srgbClr val="000000"/>
                </a:solidFill>
                <a:bevel/>
              </a:ln>
            </p:spPr>
            <p:txBody>
              <a:bodyPr/>
              <a:lstStyle/>
              <a:p>
                <a:endParaRPr lang="fr-FR"/>
              </a:p>
            </p:txBody>
          </p:sp>
          <p:sp>
            <p:nvSpPr>
              <p:cNvPr id="14" name="Forme libre 13"/>
              <p:cNvSpPr/>
              <p:nvPr/>
            </p:nvSpPr>
            <p:spPr>
              <a:xfrm>
                <a:off x="3292764" y="500888"/>
                <a:ext cx="231752" cy="319343"/>
              </a:xfrm>
              <a:custGeom>
                <a:avLst/>
                <a:gdLst/>
                <a:ahLst/>
                <a:cxnLst/>
                <a:rect l="0" t="0" r="0" b="0"/>
                <a:pathLst>
                  <a:path w="231752" h="319343">
                    <a:moveTo>
                      <a:pt x="767" y="122337"/>
                    </a:moveTo>
                    <a:cubicBezTo>
                      <a:pt x="767" y="122337"/>
                      <a:pt x="-6451" y="72034"/>
                      <a:pt x="22419" y="33388"/>
                    </a:cubicBezTo>
                    <a:cubicBezTo>
                      <a:pt x="22419" y="33388"/>
                      <a:pt x="46095" y="-1873"/>
                      <a:pt x="88942" y="0"/>
                    </a:cubicBezTo>
                    <a:cubicBezTo>
                      <a:pt x="88942" y="0"/>
                      <a:pt x="114805" y="3868"/>
                      <a:pt x="159088" y="24656"/>
                    </a:cubicBezTo>
                    <a:cubicBezTo>
                      <a:pt x="159088" y="24656"/>
                      <a:pt x="180718" y="35783"/>
                      <a:pt x="188446" y="48828"/>
                    </a:cubicBezTo>
                    <a:cubicBezTo>
                      <a:pt x="188446" y="48828"/>
                      <a:pt x="185537" y="72034"/>
                      <a:pt x="191341" y="82187"/>
                    </a:cubicBezTo>
                    <a:cubicBezTo>
                      <a:pt x="191341" y="82187"/>
                      <a:pt x="201416" y="99591"/>
                      <a:pt x="204784" y="109743"/>
                    </a:cubicBezTo>
                    <a:cubicBezTo>
                      <a:pt x="208152" y="119897"/>
                      <a:pt x="220181" y="131015"/>
                      <a:pt x="231752" y="128114"/>
                    </a:cubicBezTo>
                    <a:cubicBezTo>
                      <a:pt x="231752" y="128114"/>
                      <a:pt x="217775" y="166791"/>
                      <a:pt x="224031" y="190511"/>
                    </a:cubicBezTo>
                    <a:cubicBezTo>
                      <a:pt x="224031" y="190511"/>
                      <a:pt x="218738" y="239310"/>
                      <a:pt x="215370" y="247045"/>
                    </a:cubicBezTo>
                    <a:cubicBezTo>
                      <a:pt x="212001" y="254780"/>
                      <a:pt x="207911" y="264205"/>
                      <a:pt x="188424" y="278952"/>
                    </a:cubicBezTo>
                    <a:cubicBezTo>
                      <a:pt x="168937" y="293698"/>
                      <a:pt x="154742" y="296840"/>
                      <a:pt x="142713" y="304092"/>
                    </a:cubicBezTo>
                    <a:cubicBezTo>
                      <a:pt x="130683" y="311343"/>
                      <a:pt x="97964" y="318595"/>
                      <a:pt x="95076" y="318595"/>
                    </a:cubicBezTo>
                    <a:cubicBezTo>
                      <a:pt x="92190" y="318595"/>
                      <a:pt x="78058" y="320524"/>
                      <a:pt x="71299" y="318071"/>
                    </a:cubicBezTo>
                    <a:cubicBezTo>
                      <a:pt x="65685" y="316661"/>
                      <a:pt x="62076" y="316257"/>
                      <a:pt x="51049" y="307596"/>
                    </a:cubicBezTo>
                    <a:cubicBezTo>
                      <a:pt x="51049" y="307596"/>
                      <a:pt x="34810" y="289466"/>
                      <a:pt x="29196" y="268317"/>
                    </a:cubicBezTo>
                    <a:cubicBezTo>
                      <a:pt x="29196" y="268317"/>
                      <a:pt x="25387" y="250388"/>
                      <a:pt x="16164" y="234072"/>
                    </a:cubicBezTo>
                    <a:cubicBezTo>
                      <a:pt x="6942" y="217755"/>
                      <a:pt x="5739" y="198417"/>
                      <a:pt x="5137" y="186532"/>
                    </a:cubicBezTo>
                    <a:cubicBezTo>
                      <a:pt x="5137" y="186532"/>
                      <a:pt x="5539" y="174446"/>
                      <a:pt x="6541" y="169410"/>
                    </a:cubicBezTo>
                    <a:cubicBezTo>
                      <a:pt x="6541" y="169410"/>
                      <a:pt x="7343" y="157726"/>
                      <a:pt x="6541" y="151481"/>
                    </a:cubicBezTo>
                    <a:cubicBezTo>
                      <a:pt x="6541" y="151481"/>
                      <a:pt x="5939" y="145439"/>
                      <a:pt x="3935" y="141812"/>
                    </a:cubicBezTo>
                    <a:cubicBezTo>
                      <a:pt x="3935" y="141812"/>
                      <a:pt x="1529" y="135367"/>
                      <a:pt x="1529" y="129323"/>
                    </a:cubicBezTo>
                    <a:cubicBezTo>
                      <a:pt x="1529" y="129323"/>
                      <a:pt x="767" y="122804"/>
                      <a:pt x="767" y="122337"/>
                    </a:cubicBezTo>
                    <a:close/>
                  </a:path>
                </a:pathLst>
              </a:custGeom>
              <a:solidFill>
                <a:srgbClr val="F4DECB"/>
              </a:solidFill>
              <a:ln w="6000" cap="flat">
                <a:noFill/>
                <a:bevel/>
              </a:ln>
            </p:spPr>
            <p:txBody>
              <a:bodyPr/>
              <a:lstStyle/>
              <a:p>
                <a:endParaRPr lang="fr-FR"/>
              </a:p>
            </p:txBody>
          </p:sp>
          <p:sp>
            <p:nvSpPr>
              <p:cNvPr id="15" name="Forme libre 14"/>
              <p:cNvSpPr/>
              <p:nvPr/>
            </p:nvSpPr>
            <p:spPr>
              <a:xfrm>
                <a:off x="3288854" y="462930"/>
                <a:ext cx="282200" cy="169699"/>
              </a:xfrm>
              <a:custGeom>
                <a:avLst/>
                <a:gdLst/>
                <a:ahLst/>
                <a:cxnLst/>
                <a:rect l="0" t="0" r="0" b="0"/>
                <a:pathLst>
                  <a:path w="282200" h="169699">
                    <a:moveTo>
                      <a:pt x="4676" y="158217"/>
                    </a:moveTo>
                    <a:cubicBezTo>
                      <a:pt x="4676" y="158217"/>
                      <a:pt x="-3183" y="150965"/>
                      <a:pt x="1428" y="128228"/>
                    </a:cubicBezTo>
                    <a:cubicBezTo>
                      <a:pt x="1428" y="128228"/>
                      <a:pt x="3834" y="111483"/>
                      <a:pt x="3834" y="107656"/>
                    </a:cubicBezTo>
                    <a:cubicBezTo>
                      <a:pt x="3834" y="103829"/>
                      <a:pt x="9648" y="84088"/>
                      <a:pt x="15864" y="73009"/>
                    </a:cubicBezTo>
                    <a:cubicBezTo>
                      <a:pt x="15864" y="73009"/>
                      <a:pt x="28896" y="45815"/>
                      <a:pt x="41727" y="35944"/>
                    </a:cubicBezTo>
                    <a:cubicBezTo>
                      <a:pt x="54558" y="26074"/>
                      <a:pt x="68292" y="16505"/>
                      <a:pt x="68993" y="15800"/>
                    </a:cubicBezTo>
                    <a:cubicBezTo>
                      <a:pt x="69695" y="15095"/>
                      <a:pt x="91247" y="3513"/>
                      <a:pt x="99267" y="1700"/>
                    </a:cubicBezTo>
                    <a:cubicBezTo>
                      <a:pt x="107286" y="0"/>
                      <a:pt x="108289" y="1700"/>
                      <a:pt x="108289" y="1700"/>
                    </a:cubicBezTo>
                    <a:cubicBezTo>
                      <a:pt x="108289" y="1700"/>
                      <a:pt x="117912" y="-1322"/>
                      <a:pt x="124729" y="692"/>
                    </a:cubicBezTo>
                    <a:cubicBezTo>
                      <a:pt x="124729" y="692"/>
                      <a:pt x="129240" y="793"/>
                      <a:pt x="131946" y="5728"/>
                    </a:cubicBezTo>
                    <a:cubicBezTo>
                      <a:pt x="131946" y="5728"/>
                      <a:pt x="141570" y="4520"/>
                      <a:pt x="143775" y="5124"/>
                    </a:cubicBezTo>
                    <a:cubicBezTo>
                      <a:pt x="145980" y="5728"/>
                      <a:pt x="153398" y="5728"/>
                      <a:pt x="156005" y="5728"/>
                    </a:cubicBezTo>
                    <a:cubicBezTo>
                      <a:pt x="158611" y="5728"/>
                      <a:pt x="173046" y="8146"/>
                      <a:pt x="178861" y="9757"/>
                    </a:cubicBezTo>
                    <a:cubicBezTo>
                      <a:pt x="178861" y="9757"/>
                      <a:pt x="202117" y="14592"/>
                      <a:pt x="216953" y="24462"/>
                    </a:cubicBezTo>
                    <a:cubicBezTo>
                      <a:pt x="231790" y="34333"/>
                      <a:pt x="252941" y="58203"/>
                      <a:pt x="253844" y="60318"/>
                    </a:cubicBezTo>
                    <a:cubicBezTo>
                      <a:pt x="254746" y="62433"/>
                      <a:pt x="267276" y="78447"/>
                      <a:pt x="277914" y="113497"/>
                    </a:cubicBezTo>
                    <a:cubicBezTo>
                      <a:pt x="277914" y="113497"/>
                      <a:pt x="283916" y="135858"/>
                      <a:pt x="281711" y="148750"/>
                    </a:cubicBezTo>
                    <a:cubicBezTo>
                      <a:pt x="281711" y="149757"/>
                      <a:pt x="278504" y="158217"/>
                      <a:pt x="278102" y="160232"/>
                    </a:cubicBezTo>
                    <a:cubicBezTo>
                      <a:pt x="277701" y="162246"/>
                      <a:pt x="276098" y="167282"/>
                      <a:pt x="276900" y="169699"/>
                    </a:cubicBezTo>
                    <a:cubicBezTo>
                      <a:pt x="276900" y="169699"/>
                      <a:pt x="263667" y="144922"/>
                      <a:pt x="234997" y="166275"/>
                    </a:cubicBezTo>
                    <a:cubicBezTo>
                      <a:pt x="234997" y="166275"/>
                      <a:pt x="220763" y="170505"/>
                      <a:pt x="210137" y="150764"/>
                    </a:cubicBezTo>
                    <a:cubicBezTo>
                      <a:pt x="210137" y="150764"/>
                      <a:pt x="199110" y="127598"/>
                      <a:pt x="195100" y="121958"/>
                    </a:cubicBezTo>
                    <a:cubicBezTo>
                      <a:pt x="191091" y="116317"/>
                      <a:pt x="190868" y="106046"/>
                      <a:pt x="189487" y="93555"/>
                    </a:cubicBezTo>
                    <a:cubicBezTo>
                      <a:pt x="188284" y="82677"/>
                      <a:pt x="185677" y="80663"/>
                      <a:pt x="181267" y="75426"/>
                    </a:cubicBezTo>
                    <a:cubicBezTo>
                      <a:pt x="176855" y="70189"/>
                      <a:pt x="156406" y="57699"/>
                      <a:pt x="147183" y="55685"/>
                    </a:cubicBezTo>
                    <a:cubicBezTo>
                      <a:pt x="127135" y="51858"/>
                      <a:pt x="124127" y="51253"/>
                      <a:pt x="100670" y="42188"/>
                    </a:cubicBezTo>
                    <a:cubicBezTo>
                      <a:pt x="75409" y="46419"/>
                      <a:pt x="91648" y="44606"/>
                      <a:pt x="54758" y="51052"/>
                    </a:cubicBezTo>
                    <a:cubicBezTo>
                      <a:pt x="47936" y="52244"/>
                      <a:pt x="33106" y="62534"/>
                      <a:pt x="25688" y="72807"/>
                    </a:cubicBezTo>
                    <a:cubicBezTo>
                      <a:pt x="18270" y="83081"/>
                      <a:pt x="10450" y="97786"/>
                      <a:pt x="8245" y="110477"/>
                    </a:cubicBezTo>
                    <a:cubicBezTo>
                      <a:pt x="6040" y="123167"/>
                      <a:pt x="4035" y="132231"/>
                      <a:pt x="4035" y="141498"/>
                    </a:cubicBezTo>
                    <a:cubicBezTo>
                      <a:pt x="4035" y="150764"/>
                      <a:pt x="4676" y="158620"/>
                      <a:pt x="4676" y="158217"/>
                    </a:cubicBezTo>
                    <a:close/>
                  </a:path>
                </a:pathLst>
              </a:custGeom>
              <a:solidFill>
                <a:srgbClr val="864300"/>
              </a:solidFill>
              <a:ln w="6000" cap="flat">
                <a:noFill/>
                <a:bevel/>
              </a:ln>
            </p:spPr>
            <p:txBody>
              <a:bodyPr/>
              <a:lstStyle/>
              <a:p>
                <a:endParaRPr lang="fr-FR"/>
              </a:p>
            </p:txBody>
          </p:sp>
          <p:sp>
            <p:nvSpPr>
              <p:cNvPr id="16" name="Forme libre 15"/>
              <p:cNvSpPr/>
              <p:nvPr/>
            </p:nvSpPr>
            <p:spPr>
              <a:xfrm>
                <a:off x="3258404" y="951518"/>
                <a:ext cx="74394" cy="106171"/>
              </a:xfrm>
              <a:custGeom>
                <a:avLst/>
                <a:gdLst/>
                <a:ahLst/>
                <a:cxnLst/>
                <a:rect l="0" t="0" r="0" b="0"/>
                <a:pathLst>
                  <a:path w="74394" h="106171">
                    <a:moveTo>
                      <a:pt x="65961" y="0"/>
                    </a:moveTo>
                    <a:cubicBezTo>
                      <a:pt x="65961" y="0"/>
                      <a:pt x="72677" y="14189"/>
                      <a:pt x="74394" y="15901"/>
                    </a:cubicBezTo>
                    <a:cubicBezTo>
                      <a:pt x="74783" y="15901"/>
                      <a:pt x="59144" y="39067"/>
                      <a:pt x="57941" y="41685"/>
                    </a:cubicBezTo>
                    <a:cubicBezTo>
                      <a:pt x="56739" y="44304"/>
                      <a:pt x="52929" y="54376"/>
                      <a:pt x="52528" y="60621"/>
                    </a:cubicBezTo>
                    <a:cubicBezTo>
                      <a:pt x="52528" y="60621"/>
                      <a:pt x="50323" y="72908"/>
                      <a:pt x="50323" y="74117"/>
                    </a:cubicBezTo>
                    <a:cubicBezTo>
                      <a:pt x="50323" y="75326"/>
                      <a:pt x="51325" y="81167"/>
                      <a:pt x="48343" y="89250"/>
                    </a:cubicBezTo>
                    <a:cubicBezTo>
                      <a:pt x="48343" y="89250"/>
                      <a:pt x="45336" y="100707"/>
                      <a:pt x="45336" y="106171"/>
                    </a:cubicBezTo>
                    <a:lnTo>
                      <a:pt x="0" y="106171"/>
                    </a:lnTo>
                    <a:cubicBezTo>
                      <a:pt x="0" y="106171"/>
                      <a:pt x="33883" y="65657"/>
                      <a:pt x="35286" y="63239"/>
                    </a:cubicBezTo>
                    <a:cubicBezTo>
                      <a:pt x="36690" y="60822"/>
                      <a:pt x="64558" y="6660"/>
                      <a:pt x="65961" y="0"/>
                    </a:cubicBezTo>
                    <a:close/>
                  </a:path>
                </a:pathLst>
              </a:custGeom>
              <a:solidFill>
                <a:srgbClr val="EDEBF0"/>
              </a:solidFill>
              <a:ln w="6000" cap="flat">
                <a:noFill/>
                <a:bevel/>
              </a:ln>
            </p:spPr>
            <p:txBody>
              <a:bodyPr/>
              <a:lstStyle/>
              <a:p>
                <a:endParaRPr lang="fr-FR"/>
              </a:p>
            </p:txBody>
          </p:sp>
          <p:sp>
            <p:nvSpPr>
              <p:cNvPr id="17" name="Forme libre 16"/>
              <p:cNvSpPr/>
              <p:nvPr/>
            </p:nvSpPr>
            <p:spPr>
              <a:xfrm>
                <a:off x="3352835" y="860870"/>
                <a:ext cx="350053" cy="196818"/>
              </a:xfrm>
              <a:custGeom>
                <a:avLst/>
                <a:gdLst/>
                <a:ahLst/>
                <a:cxnLst/>
                <a:rect l="0" t="0" r="0" b="0"/>
                <a:pathLst>
                  <a:path w="350053" h="196818">
                    <a:moveTo>
                      <a:pt x="0" y="196818"/>
                    </a:moveTo>
                    <a:lnTo>
                      <a:pt x="283772" y="196818"/>
                    </a:lnTo>
                    <a:lnTo>
                      <a:pt x="350053" y="196592"/>
                    </a:lnTo>
                    <a:cubicBezTo>
                      <a:pt x="350053" y="196591"/>
                      <a:pt x="347647" y="175078"/>
                      <a:pt x="347046" y="154290"/>
                    </a:cubicBezTo>
                    <a:cubicBezTo>
                      <a:pt x="346354" y="127997"/>
                      <a:pt x="321183" y="82980"/>
                      <a:pt x="312762" y="73916"/>
                    </a:cubicBezTo>
                    <a:cubicBezTo>
                      <a:pt x="302479" y="62846"/>
                      <a:pt x="285245" y="54819"/>
                      <a:pt x="285245" y="54819"/>
                    </a:cubicBezTo>
                    <a:cubicBezTo>
                      <a:pt x="285245" y="54819"/>
                      <a:pt x="274068" y="45915"/>
                      <a:pt x="269256" y="44102"/>
                    </a:cubicBezTo>
                    <a:cubicBezTo>
                      <a:pt x="264444" y="42290"/>
                      <a:pt x="260836" y="37052"/>
                      <a:pt x="255423" y="34433"/>
                    </a:cubicBezTo>
                    <a:cubicBezTo>
                      <a:pt x="250009" y="31815"/>
                      <a:pt x="243995" y="24764"/>
                      <a:pt x="241989" y="22750"/>
                    </a:cubicBezTo>
                    <a:cubicBezTo>
                      <a:pt x="239985" y="20736"/>
                      <a:pt x="236376" y="17714"/>
                      <a:pt x="232566" y="15699"/>
                    </a:cubicBezTo>
                    <a:cubicBezTo>
                      <a:pt x="228757" y="13685"/>
                      <a:pt x="227154" y="12879"/>
                      <a:pt x="225951" y="10663"/>
                    </a:cubicBezTo>
                    <a:cubicBezTo>
                      <a:pt x="224748" y="8448"/>
                      <a:pt x="222743" y="5628"/>
                      <a:pt x="222743" y="4016"/>
                    </a:cubicBezTo>
                    <a:cubicBezTo>
                      <a:pt x="222743" y="2405"/>
                      <a:pt x="223946" y="2203"/>
                      <a:pt x="221741" y="1196"/>
                    </a:cubicBezTo>
                    <a:cubicBezTo>
                      <a:pt x="219535" y="0"/>
                      <a:pt x="216528" y="0"/>
                      <a:pt x="216528" y="0"/>
                    </a:cubicBezTo>
                    <a:lnTo>
                      <a:pt x="114880" y="91239"/>
                    </a:lnTo>
                    <a:lnTo>
                      <a:pt x="93227" y="104937"/>
                    </a:lnTo>
                    <a:lnTo>
                      <a:pt x="37090" y="163757"/>
                    </a:lnTo>
                    <a:lnTo>
                      <a:pt x="0" y="196818"/>
                    </a:lnTo>
                    <a:close/>
                  </a:path>
                </a:pathLst>
              </a:custGeom>
              <a:solidFill>
                <a:srgbClr val="EDEBF0"/>
              </a:solidFill>
              <a:ln w="6000" cap="flat">
                <a:noFill/>
                <a:bevel/>
              </a:ln>
            </p:spPr>
            <p:txBody>
              <a:bodyPr/>
              <a:lstStyle/>
              <a:p>
                <a:endParaRPr lang="fr-FR"/>
              </a:p>
            </p:txBody>
          </p:sp>
          <p:sp>
            <p:nvSpPr>
              <p:cNvPr id="18" name="Forme libre 17"/>
              <p:cNvSpPr/>
              <p:nvPr/>
            </p:nvSpPr>
            <p:spPr>
              <a:xfrm>
                <a:off x="3385314" y="902153"/>
                <a:ext cx="12819" cy="20849"/>
              </a:xfrm>
              <a:custGeom>
                <a:avLst/>
                <a:gdLst/>
                <a:ahLst/>
                <a:cxnLst/>
                <a:rect l="0" t="0" r="0" b="0"/>
                <a:pathLst>
                  <a:path w="12819" h="20849">
                    <a:moveTo>
                      <a:pt x="12029" y="0"/>
                    </a:moveTo>
                    <a:cubicBezTo>
                      <a:pt x="12029" y="0"/>
                      <a:pt x="17442" y="12086"/>
                      <a:pt x="0" y="20849"/>
                    </a:cubicBezTo>
                    <a:cubicBezTo>
                      <a:pt x="0" y="20849"/>
                      <a:pt x="11954" y="3928"/>
                      <a:pt x="12029" y="0"/>
                    </a:cubicBezTo>
                    <a:close/>
                  </a:path>
                </a:pathLst>
              </a:custGeom>
              <a:solidFill>
                <a:srgbClr val="E5AB9B"/>
              </a:solidFill>
              <a:ln w="6000" cap="flat">
                <a:noFill/>
                <a:bevel/>
              </a:ln>
            </p:spPr>
            <p:txBody>
              <a:bodyPr/>
              <a:lstStyle/>
              <a:p>
                <a:endParaRPr lang="fr-FR"/>
              </a:p>
            </p:txBody>
          </p:sp>
          <p:sp>
            <p:nvSpPr>
              <p:cNvPr id="19" name="Forme libre 18"/>
              <p:cNvSpPr/>
              <p:nvPr/>
            </p:nvSpPr>
            <p:spPr>
              <a:xfrm>
                <a:off x="3353849" y="963000"/>
                <a:ext cx="197694" cy="95066"/>
              </a:xfrm>
              <a:custGeom>
                <a:avLst/>
                <a:gdLst/>
                <a:ahLst/>
                <a:cxnLst/>
                <a:rect l="0" t="0" r="0" b="0"/>
                <a:pathLst>
                  <a:path w="197694" h="95066">
                    <a:moveTo>
                      <a:pt x="0" y="95066"/>
                    </a:moveTo>
                    <a:cubicBezTo>
                      <a:pt x="1391" y="95066"/>
                      <a:pt x="10112" y="95066"/>
                      <a:pt x="10112" y="95066"/>
                    </a:cubicBezTo>
                    <a:cubicBezTo>
                      <a:pt x="10112" y="95066"/>
                      <a:pt x="19435" y="88721"/>
                      <a:pt x="25450" y="88721"/>
                    </a:cubicBezTo>
                    <a:cubicBezTo>
                      <a:pt x="31464" y="88721"/>
                      <a:pt x="36276" y="85699"/>
                      <a:pt x="41088" y="80865"/>
                    </a:cubicBezTo>
                    <a:cubicBezTo>
                      <a:pt x="45899" y="76030"/>
                      <a:pt x="53718" y="65153"/>
                      <a:pt x="60334" y="63642"/>
                    </a:cubicBezTo>
                    <a:cubicBezTo>
                      <a:pt x="66951" y="62131"/>
                      <a:pt x="72424" y="61527"/>
                      <a:pt x="73928" y="52764"/>
                    </a:cubicBezTo>
                    <a:cubicBezTo>
                      <a:pt x="75431" y="44002"/>
                      <a:pt x="75271" y="38865"/>
                      <a:pt x="83391" y="35843"/>
                    </a:cubicBezTo>
                    <a:cubicBezTo>
                      <a:pt x="91510" y="32822"/>
                      <a:pt x="88663" y="29941"/>
                      <a:pt x="90769" y="23596"/>
                    </a:cubicBezTo>
                    <a:cubicBezTo>
                      <a:pt x="92874" y="17251"/>
                      <a:pt x="92513" y="13182"/>
                      <a:pt x="97926" y="13182"/>
                    </a:cubicBezTo>
                    <a:cubicBezTo>
                      <a:pt x="103339" y="13182"/>
                      <a:pt x="116872" y="23153"/>
                      <a:pt x="121684" y="25570"/>
                    </a:cubicBezTo>
                    <a:cubicBezTo>
                      <a:pt x="126496" y="27987"/>
                      <a:pt x="163786" y="49743"/>
                      <a:pt x="167696" y="51254"/>
                    </a:cubicBezTo>
                    <a:cubicBezTo>
                      <a:pt x="171606" y="52764"/>
                      <a:pt x="187845" y="61527"/>
                      <a:pt x="189048" y="66664"/>
                    </a:cubicBezTo>
                    <a:cubicBezTo>
                      <a:pt x="190251" y="71800"/>
                      <a:pt x="195664" y="71498"/>
                      <a:pt x="197168" y="66059"/>
                    </a:cubicBezTo>
                    <a:cubicBezTo>
                      <a:pt x="198671" y="60620"/>
                      <a:pt x="196566" y="51858"/>
                      <a:pt x="196566" y="49441"/>
                    </a:cubicBezTo>
                    <a:cubicBezTo>
                      <a:pt x="196566" y="47023"/>
                      <a:pt x="170804" y="22549"/>
                      <a:pt x="170804" y="22549"/>
                    </a:cubicBezTo>
                    <a:lnTo>
                      <a:pt x="107249" y="3815"/>
                    </a:lnTo>
                    <a:lnTo>
                      <a:pt x="92212" y="0"/>
                    </a:lnTo>
                    <a:lnTo>
                      <a:pt x="85822" y="12074"/>
                    </a:lnTo>
                    <a:lnTo>
                      <a:pt x="59182" y="45764"/>
                    </a:lnTo>
                    <a:lnTo>
                      <a:pt x="9210" y="83383"/>
                    </a:lnTo>
                    <a:lnTo>
                      <a:pt x="0" y="95066"/>
                    </a:lnTo>
                    <a:close/>
                  </a:path>
                </a:pathLst>
              </a:custGeom>
              <a:solidFill>
                <a:srgbClr val="DFDCE5"/>
              </a:solidFill>
              <a:ln w="6000" cap="flat">
                <a:noFill/>
                <a:bevel/>
              </a:ln>
            </p:spPr>
            <p:txBody>
              <a:bodyPr/>
              <a:lstStyle/>
              <a:p>
                <a:endParaRPr lang="fr-FR"/>
              </a:p>
            </p:txBody>
          </p:sp>
          <p:sp>
            <p:nvSpPr>
              <p:cNvPr id="20" name="Forme libre 19"/>
              <p:cNvSpPr/>
              <p:nvPr/>
            </p:nvSpPr>
            <p:spPr>
              <a:xfrm>
                <a:off x="3335392" y="695893"/>
                <a:ext cx="199687" cy="362173"/>
              </a:xfrm>
              <a:custGeom>
                <a:avLst/>
                <a:gdLst/>
                <a:ahLst/>
                <a:cxnLst/>
                <a:rect l="0" t="0" r="0" b="0"/>
                <a:pathLst>
                  <a:path w="199687" h="362173">
                    <a:moveTo>
                      <a:pt x="51325" y="123620"/>
                    </a:moveTo>
                    <a:cubicBezTo>
                      <a:pt x="51325" y="123620"/>
                      <a:pt x="54934" y="126087"/>
                      <a:pt x="56939" y="143411"/>
                    </a:cubicBezTo>
                    <a:cubicBezTo>
                      <a:pt x="56939" y="143411"/>
                      <a:pt x="58543" y="178864"/>
                      <a:pt x="60948" y="197800"/>
                    </a:cubicBezTo>
                    <a:cubicBezTo>
                      <a:pt x="60948" y="197800"/>
                      <a:pt x="62954" y="205858"/>
                      <a:pt x="60948" y="209509"/>
                    </a:cubicBezTo>
                    <a:cubicBezTo>
                      <a:pt x="60948" y="209509"/>
                      <a:pt x="46513" y="235670"/>
                      <a:pt x="36890" y="240933"/>
                    </a:cubicBezTo>
                    <a:cubicBezTo>
                      <a:pt x="36890" y="240933"/>
                      <a:pt x="23658" y="263469"/>
                      <a:pt x="23658" y="271526"/>
                    </a:cubicBezTo>
                    <a:cubicBezTo>
                      <a:pt x="23658" y="279583"/>
                      <a:pt x="17643" y="306577"/>
                      <a:pt x="16039" y="308993"/>
                    </a:cubicBezTo>
                    <a:cubicBezTo>
                      <a:pt x="14435" y="311411"/>
                      <a:pt x="12430" y="319468"/>
                      <a:pt x="12430" y="322289"/>
                    </a:cubicBezTo>
                    <a:cubicBezTo>
                      <a:pt x="12430" y="325109"/>
                      <a:pt x="12831" y="329540"/>
                      <a:pt x="10024" y="333569"/>
                    </a:cubicBezTo>
                    <a:cubicBezTo>
                      <a:pt x="7217" y="337598"/>
                      <a:pt x="0" y="362173"/>
                      <a:pt x="0" y="362173"/>
                    </a:cubicBezTo>
                    <a:lnTo>
                      <a:pt x="10024" y="362173"/>
                    </a:lnTo>
                    <a:lnTo>
                      <a:pt x="31878" y="341828"/>
                    </a:lnTo>
                    <a:cubicBezTo>
                      <a:pt x="31878" y="341828"/>
                      <a:pt x="39897" y="328936"/>
                      <a:pt x="43706" y="326720"/>
                    </a:cubicBezTo>
                    <a:cubicBezTo>
                      <a:pt x="47516" y="324505"/>
                      <a:pt x="61350" y="311411"/>
                      <a:pt x="63755" y="310203"/>
                    </a:cubicBezTo>
                    <a:cubicBezTo>
                      <a:pt x="66161" y="308993"/>
                      <a:pt x="94430" y="288648"/>
                      <a:pt x="95833" y="287238"/>
                    </a:cubicBezTo>
                    <a:cubicBezTo>
                      <a:pt x="97237" y="285828"/>
                      <a:pt x="104279" y="275555"/>
                      <a:pt x="104279" y="271526"/>
                    </a:cubicBezTo>
                    <a:cubicBezTo>
                      <a:pt x="104279" y="271526"/>
                      <a:pt x="129115" y="244534"/>
                      <a:pt x="129115" y="242116"/>
                    </a:cubicBezTo>
                    <a:cubicBezTo>
                      <a:pt x="129115" y="239699"/>
                      <a:pt x="151168" y="207066"/>
                      <a:pt x="153575" y="202634"/>
                    </a:cubicBezTo>
                    <a:cubicBezTo>
                      <a:pt x="155980" y="198203"/>
                      <a:pt x="172420" y="160735"/>
                      <a:pt x="178034" y="155094"/>
                    </a:cubicBezTo>
                    <a:cubicBezTo>
                      <a:pt x="178034" y="155094"/>
                      <a:pt x="194474" y="127699"/>
                      <a:pt x="195677" y="125685"/>
                    </a:cubicBezTo>
                    <a:cubicBezTo>
                      <a:pt x="196880" y="123670"/>
                      <a:pt x="199687" y="116418"/>
                      <a:pt x="199687" y="116418"/>
                    </a:cubicBezTo>
                    <a:cubicBezTo>
                      <a:pt x="199687" y="116418"/>
                      <a:pt x="195276" y="101512"/>
                      <a:pt x="193271" y="78951"/>
                    </a:cubicBezTo>
                    <a:cubicBezTo>
                      <a:pt x="191266" y="56390"/>
                      <a:pt x="195677" y="24966"/>
                      <a:pt x="196479" y="24588"/>
                    </a:cubicBezTo>
                    <a:cubicBezTo>
                      <a:pt x="196479" y="24588"/>
                      <a:pt x="189662" y="20937"/>
                      <a:pt x="189662" y="18923"/>
                    </a:cubicBezTo>
                    <a:cubicBezTo>
                      <a:pt x="189662" y="18923"/>
                      <a:pt x="179237" y="6433"/>
                      <a:pt x="180841" y="0"/>
                    </a:cubicBezTo>
                    <a:cubicBezTo>
                      <a:pt x="180841" y="0"/>
                      <a:pt x="172600" y="42711"/>
                      <a:pt x="171217" y="47124"/>
                    </a:cubicBezTo>
                    <a:cubicBezTo>
                      <a:pt x="169834" y="51536"/>
                      <a:pt x="165283" y="62313"/>
                      <a:pt x="152351" y="73492"/>
                    </a:cubicBezTo>
                    <a:cubicBezTo>
                      <a:pt x="139420" y="84672"/>
                      <a:pt x="128232" y="91924"/>
                      <a:pt x="119812" y="95549"/>
                    </a:cubicBezTo>
                    <a:cubicBezTo>
                      <a:pt x="111391" y="99176"/>
                      <a:pt x="107903" y="101533"/>
                      <a:pt x="102490" y="104252"/>
                    </a:cubicBezTo>
                    <a:cubicBezTo>
                      <a:pt x="97077" y="106972"/>
                      <a:pt x="69870" y="121656"/>
                      <a:pt x="51325" y="123620"/>
                    </a:cubicBezTo>
                    <a:close/>
                  </a:path>
                </a:pathLst>
              </a:custGeom>
              <a:solidFill>
                <a:srgbClr val="F0D6C2"/>
              </a:solidFill>
              <a:ln w="6000" cap="flat">
                <a:noFill/>
                <a:bevel/>
              </a:ln>
            </p:spPr>
            <p:txBody>
              <a:bodyPr/>
              <a:lstStyle/>
              <a:p>
                <a:endParaRPr lang="fr-FR"/>
              </a:p>
            </p:txBody>
          </p:sp>
          <p:sp>
            <p:nvSpPr>
              <p:cNvPr id="21" name="Forme libre 20"/>
              <p:cNvSpPr/>
              <p:nvPr/>
            </p:nvSpPr>
            <p:spPr>
              <a:xfrm>
                <a:off x="3385940" y="697820"/>
                <a:ext cx="148186" cy="134649"/>
              </a:xfrm>
              <a:custGeom>
                <a:avLst/>
                <a:gdLst/>
                <a:ahLst/>
                <a:cxnLst/>
                <a:rect l="0" t="0" r="0" b="0"/>
                <a:pathLst>
                  <a:path w="148186" h="134649">
                    <a:moveTo>
                      <a:pt x="0" y="121694"/>
                    </a:moveTo>
                    <a:cubicBezTo>
                      <a:pt x="0" y="121694"/>
                      <a:pt x="17939" y="118440"/>
                      <a:pt x="24515" y="114734"/>
                    </a:cubicBezTo>
                    <a:cubicBezTo>
                      <a:pt x="31091" y="111028"/>
                      <a:pt x="49535" y="103131"/>
                      <a:pt x="51140" y="102325"/>
                    </a:cubicBezTo>
                    <a:cubicBezTo>
                      <a:pt x="52744" y="101520"/>
                      <a:pt x="70226" y="92818"/>
                      <a:pt x="71509" y="92334"/>
                    </a:cubicBezTo>
                    <a:cubicBezTo>
                      <a:pt x="72792" y="91851"/>
                      <a:pt x="93002" y="78636"/>
                      <a:pt x="94766" y="76864"/>
                    </a:cubicBezTo>
                    <a:cubicBezTo>
                      <a:pt x="96530" y="75091"/>
                      <a:pt x="109843" y="64777"/>
                      <a:pt x="115617" y="55108"/>
                    </a:cubicBezTo>
                    <a:cubicBezTo>
                      <a:pt x="121391" y="45439"/>
                      <a:pt x="121872" y="37704"/>
                      <a:pt x="122513" y="34642"/>
                    </a:cubicBezTo>
                    <a:cubicBezTo>
                      <a:pt x="123155" y="31580"/>
                      <a:pt x="128929" y="2090"/>
                      <a:pt x="129578" y="0"/>
                    </a:cubicBezTo>
                    <a:lnTo>
                      <a:pt x="146119" y="21428"/>
                    </a:lnTo>
                    <a:cubicBezTo>
                      <a:pt x="144487" y="23040"/>
                      <a:pt x="141760" y="45439"/>
                      <a:pt x="141760" y="49468"/>
                    </a:cubicBezTo>
                    <a:cubicBezTo>
                      <a:pt x="141760" y="53497"/>
                      <a:pt x="140638" y="83632"/>
                      <a:pt x="144487" y="95396"/>
                    </a:cubicBezTo>
                    <a:cubicBezTo>
                      <a:pt x="144487" y="95396"/>
                      <a:pt x="147374" y="111672"/>
                      <a:pt x="148186" y="113928"/>
                    </a:cubicBezTo>
                    <a:cubicBezTo>
                      <a:pt x="148186" y="113928"/>
                      <a:pt x="141480" y="130406"/>
                      <a:pt x="138071" y="134233"/>
                    </a:cubicBezTo>
                    <a:cubicBezTo>
                      <a:pt x="134663" y="138062"/>
                      <a:pt x="145530" y="115298"/>
                      <a:pt x="129891" y="72593"/>
                    </a:cubicBezTo>
                    <a:cubicBezTo>
                      <a:pt x="129891" y="72593"/>
                      <a:pt x="126283" y="72996"/>
                      <a:pt x="121872" y="77025"/>
                    </a:cubicBezTo>
                    <a:cubicBezTo>
                      <a:pt x="117547" y="80975"/>
                      <a:pt x="117958" y="82665"/>
                      <a:pt x="97813" y="95154"/>
                    </a:cubicBezTo>
                    <a:cubicBezTo>
                      <a:pt x="78967" y="106838"/>
                      <a:pt x="75359" y="108046"/>
                      <a:pt x="49496" y="117111"/>
                    </a:cubicBezTo>
                    <a:cubicBezTo>
                      <a:pt x="34619" y="116829"/>
                      <a:pt x="6992" y="120636"/>
                      <a:pt x="0" y="121694"/>
                    </a:cubicBezTo>
                    <a:close/>
                  </a:path>
                </a:pathLst>
              </a:custGeom>
              <a:solidFill>
                <a:srgbClr val="ECCAB4"/>
              </a:solidFill>
              <a:ln w="6000" cap="flat">
                <a:noFill/>
                <a:bevel/>
              </a:ln>
            </p:spPr>
            <p:txBody>
              <a:bodyPr/>
              <a:lstStyle/>
              <a:p>
                <a:endParaRPr lang="fr-FR"/>
              </a:p>
            </p:txBody>
          </p:sp>
          <p:sp>
            <p:nvSpPr>
              <p:cNvPr id="22" name="Forme libre 21"/>
              <p:cNvSpPr/>
              <p:nvPr/>
            </p:nvSpPr>
            <p:spPr>
              <a:xfrm>
                <a:off x="3413094" y="931856"/>
                <a:ext cx="61650" cy="14844"/>
              </a:xfrm>
              <a:custGeom>
                <a:avLst/>
                <a:gdLst/>
                <a:ahLst/>
                <a:cxnLst/>
                <a:rect l="0" t="0" r="0" b="0"/>
                <a:pathLst>
                  <a:path w="61650" h="14844">
                    <a:moveTo>
                      <a:pt x="0" y="9971"/>
                    </a:moveTo>
                    <a:cubicBezTo>
                      <a:pt x="0" y="9971"/>
                      <a:pt x="9029" y="2931"/>
                      <a:pt x="22863" y="4139"/>
                    </a:cubicBezTo>
                    <a:cubicBezTo>
                      <a:pt x="36696" y="5348"/>
                      <a:pt x="45478" y="5590"/>
                      <a:pt x="57507" y="755"/>
                    </a:cubicBezTo>
                    <a:cubicBezTo>
                      <a:pt x="69537" y="-4079"/>
                      <a:pt x="51375" y="15410"/>
                      <a:pt x="51375" y="14806"/>
                    </a:cubicBezTo>
                    <a:cubicBezTo>
                      <a:pt x="51375" y="14806"/>
                      <a:pt x="12631" y="15410"/>
                      <a:pt x="0" y="9971"/>
                    </a:cubicBezTo>
                    <a:close/>
                  </a:path>
                </a:pathLst>
              </a:custGeom>
              <a:solidFill>
                <a:srgbClr val="ECCAB4"/>
              </a:solidFill>
              <a:ln w="6000" cap="flat">
                <a:noFill/>
                <a:bevel/>
              </a:ln>
            </p:spPr>
            <p:txBody>
              <a:bodyPr/>
              <a:lstStyle/>
              <a:p>
                <a:endParaRPr lang="fr-FR"/>
              </a:p>
            </p:txBody>
          </p:sp>
          <p:sp>
            <p:nvSpPr>
              <p:cNvPr id="23" name="Forme libre 22"/>
              <p:cNvSpPr/>
              <p:nvPr/>
            </p:nvSpPr>
            <p:spPr>
              <a:xfrm>
                <a:off x="3375126" y="926137"/>
                <a:ext cx="24622" cy="10500"/>
              </a:xfrm>
              <a:custGeom>
                <a:avLst/>
                <a:gdLst/>
                <a:ahLst/>
                <a:cxnLst/>
                <a:rect l="0" t="0" r="0" b="0"/>
                <a:pathLst>
                  <a:path w="24622" h="10500">
                    <a:moveTo>
                      <a:pt x="7381" y="-13"/>
                    </a:moveTo>
                    <a:cubicBezTo>
                      <a:pt x="8583" y="-13"/>
                      <a:pt x="19209" y="9254"/>
                      <a:pt x="24622" y="10462"/>
                    </a:cubicBezTo>
                    <a:cubicBezTo>
                      <a:pt x="24622" y="10462"/>
                      <a:pt x="7481" y="11066"/>
                      <a:pt x="1767" y="7441"/>
                    </a:cubicBezTo>
                    <a:cubicBezTo>
                      <a:pt x="-3947" y="3815"/>
                      <a:pt x="5576" y="-13"/>
                      <a:pt x="7381" y="-13"/>
                    </a:cubicBezTo>
                    <a:close/>
                  </a:path>
                </a:pathLst>
              </a:custGeom>
              <a:solidFill>
                <a:srgbClr val="ECCAB4"/>
              </a:solidFill>
              <a:ln w="6000" cap="flat">
                <a:noFill/>
                <a:bevel/>
              </a:ln>
            </p:spPr>
            <p:txBody>
              <a:bodyPr/>
              <a:lstStyle/>
              <a:p>
                <a:endParaRPr lang="fr-FR"/>
              </a:p>
            </p:txBody>
          </p:sp>
          <p:sp>
            <p:nvSpPr>
              <p:cNvPr id="24" name="Forme libre 23"/>
              <p:cNvSpPr/>
              <p:nvPr/>
            </p:nvSpPr>
            <p:spPr>
              <a:xfrm>
                <a:off x="3345430" y="786729"/>
                <a:ext cx="231263" cy="271338"/>
              </a:xfrm>
              <a:custGeom>
                <a:avLst/>
                <a:gdLst/>
                <a:ahLst/>
                <a:cxnLst/>
                <a:rect l="0" t="0" r="0" b="0"/>
                <a:pathLst>
                  <a:path w="231263" h="271338">
                    <a:moveTo>
                      <a:pt x="0" y="271338"/>
                    </a:moveTo>
                    <a:lnTo>
                      <a:pt x="21841" y="250993"/>
                    </a:lnTo>
                    <a:cubicBezTo>
                      <a:pt x="21841" y="250993"/>
                      <a:pt x="31464" y="237295"/>
                      <a:pt x="32868" y="236287"/>
                    </a:cubicBezTo>
                    <a:cubicBezTo>
                      <a:pt x="34271" y="235280"/>
                      <a:pt x="51312" y="222187"/>
                      <a:pt x="52215" y="220475"/>
                    </a:cubicBezTo>
                    <a:cubicBezTo>
                      <a:pt x="53117" y="218762"/>
                      <a:pt x="78979" y="202244"/>
                      <a:pt x="79582" y="201237"/>
                    </a:cubicBezTo>
                    <a:cubicBezTo>
                      <a:pt x="80182" y="200230"/>
                      <a:pt x="89254" y="196201"/>
                      <a:pt x="94242" y="180690"/>
                    </a:cubicBezTo>
                    <a:cubicBezTo>
                      <a:pt x="94242" y="180690"/>
                      <a:pt x="111459" y="161755"/>
                      <a:pt x="112461" y="160143"/>
                    </a:cubicBezTo>
                    <a:cubicBezTo>
                      <a:pt x="113464" y="158532"/>
                      <a:pt x="117674" y="154503"/>
                      <a:pt x="120481" y="148057"/>
                    </a:cubicBezTo>
                    <a:cubicBezTo>
                      <a:pt x="123288" y="141611"/>
                      <a:pt x="140530" y="118043"/>
                      <a:pt x="141332" y="115625"/>
                    </a:cubicBezTo>
                    <a:cubicBezTo>
                      <a:pt x="142134" y="113208"/>
                      <a:pt x="152259" y="92762"/>
                      <a:pt x="153361" y="91654"/>
                    </a:cubicBezTo>
                    <a:cubicBezTo>
                      <a:pt x="154464" y="90546"/>
                      <a:pt x="159376" y="75136"/>
                      <a:pt x="167207" y="65681"/>
                    </a:cubicBezTo>
                    <a:cubicBezTo>
                      <a:pt x="167207" y="65681"/>
                      <a:pt x="190050" y="28805"/>
                      <a:pt x="190050" y="25582"/>
                    </a:cubicBezTo>
                    <a:cubicBezTo>
                      <a:pt x="190050" y="22360"/>
                      <a:pt x="195664" y="8863"/>
                      <a:pt x="190050" y="3626"/>
                    </a:cubicBezTo>
                    <a:cubicBezTo>
                      <a:pt x="184436" y="0"/>
                      <a:pt x="193860" y="0"/>
                      <a:pt x="196265" y="2216"/>
                    </a:cubicBezTo>
                    <a:cubicBezTo>
                      <a:pt x="198671" y="4633"/>
                      <a:pt x="203884" y="7050"/>
                      <a:pt x="206090" y="16921"/>
                    </a:cubicBezTo>
                    <a:cubicBezTo>
                      <a:pt x="208295" y="26791"/>
                      <a:pt x="214309" y="37266"/>
                      <a:pt x="217518" y="39683"/>
                    </a:cubicBezTo>
                    <a:cubicBezTo>
                      <a:pt x="220725" y="42101"/>
                      <a:pt x="228544" y="53180"/>
                      <a:pt x="229146" y="55395"/>
                    </a:cubicBezTo>
                    <a:cubicBezTo>
                      <a:pt x="229747" y="57611"/>
                      <a:pt x="233558" y="62647"/>
                      <a:pt x="229146" y="74331"/>
                    </a:cubicBezTo>
                    <a:cubicBezTo>
                      <a:pt x="229146" y="74331"/>
                      <a:pt x="226941" y="85813"/>
                      <a:pt x="227542" y="90244"/>
                    </a:cubicBezTo>
                    <a:cubicBezTo>
                      <a:pt x="228143" y="94676"/>
                      <a:pt x="220324" y="118446"/>
                      <a:pt x="219522" y="123079"/>
                    </a:cubicBezTo>
                    <a:cubicBezTo>
                      <a:pt x="218720" y="127712"/>
                      <a:pt x="213307" y="142014"/>
                      <a:pt x="213909" y="150273"/>
                    </a:cubicBezTo>
                    <a:cubicBezTo>
                      <a:pt x="214510" y="158532"/>
                      <a:pt x="206891" y="194187"/>
                      <a:pt x="208496" y="212115"/>
                    </a:cubicBezTo>
                    <a:cubicBezTo>
                      <a:pt x="210099" y="230043"/>
                      <a:pt x="201478" y="226014"/>
                      <a:pt x="198271" y="222791"/>
                    </a:cubicBezTo>
                    <a:cubicBezTo>
                      <a:pt x="195062" y="219568"/>
                      <a:pt x="174412" y="212317"/>
                      <a:pt x="172608" y="211107"/>
                    </a:cubicBezTo>
                    <a:cubicBezTo>
                      <a:pt x="170804" y="209899"/>
                      <a:pt x="149351" y="200431"/>
                      <a:pt x="146945" y="199223"/>
                    </a:cubicBezTo>
                    <a:cubicBezTo>
                      <a:pt x="144540" y="198014"/>
                      <a:pt x="106648" y="182100"/>
                      <a:pt x="104041" y="182100"/>
                    </a:cubicBezTo>
                    <a:cubicBezTo>
                      <a:pt x="101435" y="182100"/>
                      <a:pt x="97225" y="184719"/>
                      <a:pt x="97225" y="188345"/>
                    </a:cubicBezTo>
                    <a:cubicBezTo>
                      <a:pt x="97225" y="191971"/>
                      <a:pt x="93094" y="207764"/>
                      <a:pt x="83791" y="211953"/>
                    </a:cubicBezTo>
                    <a:cubicBezTo>
                      <a:pt x="80020" y="213652"/>
                      <a:pt x="79477" y="220558"/>
                      <a:pt x="79340" y="221824"/>
                    </a:cubicBezTo>
                    <a:cubicBezTo>
                      <a:pt x="79019" y="224806"/>
                      <a:pt x="79140" y="231292"/>
                      <a:pt x="73366" y="234071"/>
                    </a:cubicBezTo>
                    <a:cubicBezTo>
                      <a:pt x="73366" y="234071"/>
                      <a:pt x="68876" y="233950"/>
                      <a:pt x="67752" y="234273"/>
                    </a:cubicBezTo>
                    <a:cubicBezTo>
                      <a:pt x="64945" y="235079"/>
                      <a:pt x="59232" y="240820"/>
                      <a:pt x="57127" y="242935"/>
                    </a:cubicBezTo>
                    <a:cubicBezTo>
                      <a:pt x="55022" y="245050"/>
                      <a:pt x="46701" y="255021"/>
                      <a:pt x="39684" y="257438"/>
                    </a:cubicBezTo>
                    <a:cubicBezTo>
                      <a:pt x="32667" y="259856"/>
                      <a:pt x="19836" y="263482"/>
                      <a:pt x="16828" y="265899"/>
                    </a:cubicBezTo>
                    <a:cubicBezTo>
                      <a:pt x="13821" y="268316"/>
                      <a:pt x="9110" y="270431"/>
                      <a:pt x="8408" y="271338"/>
                    </a:cubicBezTo>
                    <a:lnTo>
                      <a:pt x="0" y="271338"/>
                    </a:lnTo>
                    <a:close/>
                  </a:path>
                </a:pathLst>
              </a:custGeom>
              <a:solidFill>
                <a:srgbClr val="FAF9FB"/>
              </a:solidFill>
              <a:ln w="6000" cap="flat">
                <a:noFill/>
                <a:bevel/>
              </a:ln>
            </p:spPr>
            <p:txBody>
              <a:bodyPr/>
              <a:lstStyle/>
              <a:p>
                <a:endParaRPr lang="fr-FR"/>
              </a:p>
            </p:txBody>
          </p:sp>
          <p:sp>
            <p:nvSpPr>
              <p:cNvPr id="25" name="Forme libre 24"/>
              <p:cNvSpPr/>
              <p:nvPr/>
            </p:nvSpPr>
            <p:spPr>
              <a:xfrm>
                <a:off x="3445084" y="788467"/>
                <a:ext cx="99279" cy="178537"/>
              </a:xfrm>
              <a:custGeom>
                <a:avLst/>
                <a:gdLst/>
                <a:ahLst/>
                <a:cxnLst/>
                <a:rect l="0" t="0" r="0" b="0"/>
                <a:pathLst>
                  <a:path w="99279" h="178537">
                    <a:moveTo>
                      <a:pt x="53718" y="89929"/>
                    </a:moveTo>
                    <a:cubicBezTo>
                      <a:pt x="53718" y="89929"/>
                      <a:pt x="41476" y="118118"/>
                      <a:pt x="36664" y="121353"/>
                    </a:cubicBezTo>
                    <a:cubicBezTo>
                      <a:pt x="36664" y="121353"/>
                      <a:pt x="23032" y="144305"/>
                      <a:pt x="20826" y="148737"/>
                    </a:cubicBezTo>
                    <a:cubicBezTo>
                      <a:pt x="18620" y="153168"/>
                      <a:pt x="4586" y="168074"/>
                      <a:pt x="977" y="172506"/>
                    </a:cubicBezTo>
                    <a:cubicBezTo>
                      <a:pt x="-2631" y="176938"/>
                      <a:pt x="3383" y="185801"/>
                      <a:pt x="14610" y="167269"/>
                    </a:cubicBezTo>
                    <a:cubicBezTo>
                      <a:pt x="25838" y="148737"/>
                      <a:pt x="41276" y="127183"/>
                      <a:pt x="43782" y="123255"/>
                    </a:cubicBezTo>
                    <a:cubicBezTo>
                      <a:pt x="46288" y="119327"/>
                      <a:pt x="61926" y="94348"/>
                      <a:pt x="63530" y="90320"/>
                    </a:cubicBezTo>
                    <a:cubicBezTo>
                      <a:pt x="65134" y="86291"/>
                      <a:pt x="73554" y="66147"/>
                      <a:pt x="78366" y="58493"/>
                    </a:cubicBezTo>
                    <a:cubicBezTo>
                      <a:pt x="83178" y="50838"/>
                      <a:pt x="97613" y="28277"/>
                      <a:pt x="98816" y="22637"/>
                    </a:cubicBezTo>
                    <a:cubicBezTo>
                      <a:pt x="100019" y="16996"/>
                      <a:pt x="98615" y="5313"/>
                      <a:pt x="97613" y="2908"/>
                    </a:cubicBezTo>
                    <a:cubicBezTo>
                      <a:pt x="97613" y="2908"/>
                      <a:pt x="86386" y="-2946"/>
                      <a:pt x="90395" y="1888"/>
                    </a:cubicBezTo>
                    <a:cubicBezTo>
                      <a:pt x="90395" y="1888"/>
                      <a:pt x="97212" y="10147"/>
                      <a:pt x="88791" y="27068"/>
                    </a:cubicBezTo>
                    <a:cubicBezTo>
                      <a:pt x="88791" y="27068"/>
                      <a:pt x="73354" y="55471"/>
                      <a:pt x="71950" y="57485"/>
                    </a:cubicBezTo>
                    <a:cubicBezTo>
                      <a:pt x="70547" y="59500"/>
                      <a:pt x="56137" y="80877"/>
                      <a:pt x="53718" y="89929"/>
                    </a:cubicBezTo>
                    <a:close/>
                  </a:path>
                </a:pathLst>
              </a:custGeom>
              <a:solidFill>
                <a:srgbClr val="FFFFFF"/>
              </a:solidFill>
              <a:ln w="6000" cap="flat">
                <a:noFill/>
                <a:bevel/>
              </a:ln>
            </p:spPr>
            <p:txBody>
              <a:bodyPr/>
              <a:lstStyle/>
              <a:p>
                <a:endParaRPr lang="fr-FR"/>
              </a:p>
            </p:txBody>
          </p:sp>
          <p:sp>
            <p:nvSpPr>
              <p:cNvPr id="26" name="Forme libre 25"/>
              <p:cNvSpPr/>
              <p:nvPr/>
            </p:nvSpPr>
            <p:spPr>
              <a:xfrm>
                <a:off x="3303214" y="835075"/>
                <a:ext cx="94205" cy="223521"/>
              </a:xfrm>
              <a:custGeom>
                <a:avLst/>
                <a:gdLst/>
                <a:ahLst/>
                <a:cxnLst/>
                <a:rect l="0" t="0" r="0" b="0"/>
                <a:pathLst>
                  <a:path w="94205" h="223521">
                    <a:moveTo>
                      <a:pt x="88115" y="0"/>
                    </a:moveTo>
                    <a:cubicBezTo>
                      <a:pt x="88115" y="0"/>
                      <a:pt x="21803" y="59978"/>
                      <a:pt x="13834" y="67985"/>
                    </a:cubicBezTo>
                    <a:cubicBezTo>
                      <a:pt x="13834" y="67985"/>
                      <a:pt x="25562" y="69798"/>
                      <a:pt x="20149" y="72518"/>
                    </a:cubicBezTo>
                    <a:cubicBezTo>
                      <a:pt x="14736" y="75237"/>
                      <a:pt x="6616" y="81885"/>
                      <a:pt x="6616" y="82489"/>
                    </a:cubicBezTo>
                    <a:cubicBezTo>
                      <a:pt x="6616" y="83093"/>
                      <a:pt x="1203" y="86417"/>
                      <a:pt x="7518" y="92762"/>
                    </a:cubicBezTo>
                    <a:cubicBezTo>
                      <a:pt x="13834" y="99108"/>
                      <a:pt x="20751" y="109985"/>
                      <a:pt x="20751" y="114216"/>
                    </a:cubicBezTo>
                    <a:cubicBezTo>
                      <a:pt x="20751" y="118446"/>
                      <a:pt x="29472" y="130532"/>
                      <a:pt x="29472" y="132950"/>
                    </a:cubicBezTo>
                    <a:cubicBezTo>
                      <a:pt x="29472" y="132950"/>
                      <a:pt x="18345" y="149568"/>
                      <a:pt x="13533" y="157424"/>
                    </a:cubicBezTo>
                    <a:cubicBezTo>
                      <a:pt x="8721" y="165280"/>
                      <a:pt x="5112" y="190057"/>
                      <a:pt x="5714" y="194288"/>
                    </a:cubicBezTo>
                    <a:cubicBezTo>
                      <a:pt x="6315" y="198518"/>
                      <a:pt x="2406" y="210000"/>
                      <a:pt x="1804" y="213021"/>
                    </a:cubicBezTo>
                    <a:cubicBezTo>
                      <a:pt x="1203" y="216043"/>
                      <a:pt x="0" y="222690"/>
                      <a:pt x="0" y="223295"/>
                    </a:cubicBezTo>
                    <a:cubicBezTo>
                      <a:pt x="0" y="223899"/>
                      <a:pt x="32178" y="222992"/>
                      <a:pt x="32178" y="222992"/>
                    </a:cubicBezTo>
                    <a:cubicBezTo>
                      <a:pt x="32178" y="222992"/>
                      <a:pt x="40198" y="197208"/>
                      <a:pt x="41200" y="195798"/>
                    </a:cubicBezTo>
                    <a:cubicBezTo>
                      <a:pt x="42203" y="194388"/>
                      <a:pt x="45611" y="190057"/>
                      <a:pt x="44609" y="182503"/>
                    </a:cubicBezTo>
                    <a:cubicBezTo>
                      <a:pt x="44609" y="182503"/>
                      <a:pt x="45210" y="172834"/>
                      <a:pt x="48217" y="169813"/>
                    </a:cubicBezTo>
                    <a:cubicBezTo>
                      <a:pt x="48217" y="169813"/>
                      <a:pt x="57240" y="138993"/>
                      <a:pt x="55636" y="131539"/>
                    </a:cubicBezTo>
                    <a:cubicBezTo>
                      <a:pt x="55636" y="131539"/>
                      <a:pt x="62653" y="110841"/>
                      <a:pt x="69068" y="101752"/>
                    </a:cubicBezTo>
                    <a:cubicBezTo>
                      <a:pt x="69068" y="101752"/>
                      <a:pt x="77489" y="95683"/>
                      <a:pt x="78692" y="92662"/>
                    </a:cubicBezTo>
                    <a:cubicBezTo>
                      <a:pt x="79895" y="89640"/>
                      <a:pt x="85508" y="83396"/>
                      <a:pt x="86912" y="80575"/>
                    </a:cubicBezTo>
                    <a:cubicBezTo>
                      <a:pt x="88315" y="77755"/>
                      <a:pt x="95332" y="70503"/>
                      <a:pt x="94205" y="63856"/>
                    </a:cubicBezTo>
                    <a:cubicBezTo>
                      <a:pt x="92926" y="57208"/>
                      <a:pt x="90521" y="29209"/>
                      <a:pt x="90521" y="24173"/>
                    </a:cubicBezTo>
                    <a:cubicBezTo>
                      <a:pt x="90521" y="19137"/>
                      <a:pt x="88716" y="2619"/>
                      <a:pt x="88115" y="0"/>
                    </a:cubicBezTo>
                    <a:close/>
                  </a:path>
                </a:pathLst>
              </a:custGeom>
              <a:solidFill>
                <a:srgbClr val="FAF9FB"/>
              </a:solidFill>
              <a:ln w="6000" cap="flat">
                <a:noFill/>
                <a:bevel/>
              </a:ln>
            </p:spPr>
            <p:txBody>
              <a:bodyPr/>
              <a:lstStyle/>
              <a:p>
                <a:endParaRPr lang="fr-FR"/>
              </a:p>
            </p:txBody>
          </p:sp>
          <p:sp>
            <p:nvSpPr>
              <p:cNvPr id="27" name="Forme libre 26"/>
              <p:cNvSpPr/>
              <p:nvPr/>
            </p:nvSpPr>
            <p:spPr>
              <a:xfrm>
                <a:off x="3358586" y="877187"/>
                <a:ext cx="38870" cy="87247"/>
              </a:xfrm>
              <a:custGeom>
                <a:avLst/>
                <a:gdLst/>
                <a:ahLst/>
                <a:cxnLst/>
                <a:rect l="0" t="0" r="0" b="0"/>
                <a:pathLst>
                  <a:path w="38870" h="87247">
                    <a:moveTo>
                      <a:pt x="36552" y="0"/>
                    </a:moveTo>
                    <a:cubicBezTo>
                      <a:pt x="36552" y="0"/>
                      <a:pt x="38870" y="19729"/>
                      <a:pt x="38870" y="21743"/>
                    </a:cubicBezTo>
                    <a:cubicBezTo>
                      <a:pt x="38870" y="23757"/>
                      <a:pt x="40161" y="27383"/>
                      <a:pt x="29334" y="41886"/>
                    </a:cubicBezTo>
                    <a:cubicBezTo>
                      <a:pt x="18508" y="56390"/>
                      <a:pt x="17405" y="56490"/>
                      <a:pt x="13696" y="60217"/>
                    </a:cubicBezTo>
                    <a:cubicBezTo>
                      <a:pt x="9987" y="63944"/>
                      <a:pt x="3070" y="82979"/>
                      <a:pt x="1767" y="86605"/>
                    </a:cubicBezTo>
                    <a:cubicBezTo>
                      <a:pt x="464" y="90232"/>
                      <a:pt x="-538" y="77339"/>
                      <a:pt x="263" y="75123"/>
                    </a:cubicBezTo>
                    <a:cubicBezTo>
                      <a:pt x="1065" y="72907"/>
                      <a:pt x="7781" y="57296"/>
                      <a:pt x="12593" y="54275"/>
                    </a:cubicBezTo>
                    <a:cubicBezTo>
                      <a:pt x="17405" y="51253"/>
                      <a:pt x="25324" y="39671"/>
                      <a:pt x="26427" y="37052"/>
                    </a:cubicBezTo>
                    <a:cubicBezTo>
                      <a:pt x="27530" y="34433"/>
                      <a:pt x="34271" y="11268"/>
                      <a:pt x="36552" y="0"/>
                    </a:cubicBezTo>
                    <a:close/>
                  </a:path>
                </a:pathLst>
              </a:custGeom>
              <a:solidFill>
                <a:srgbClr val="E9E7ED"/>
              </a:solidFill>
              <a:ln w="6000" cap="flat">
                <a:noFill/>
                <a:bevel/>
              </a:ln>
            </p:spPr>
            <p:txBody>
              <a:bodyPr/>
              <a:lstStyle/>
              <a:p>
                <a:endParaRPr lang="fr-FR"/>
              </a:p>
            </p:txBody>
          </p:sp>
          <p:sp>
            <p:nvSpPr>
              <p:cNvPr id="28" name="Forme libre 27"/>
              <p:cNvSpPr/>
              <p:nvPr/>
            </p:nvSpPr>
            <p:spPr>
              <a:xfrm>
                <a:off x="3580978" y="979997"/>
                <a:ext cx="19548" cy="78070"/>
              </a:xfrm>
              <a:custGeom>
                <a:avLst/>
                <a:gdLst/>
                <a:ahLst/>
                <a:cxnLst/>
                <a:rect l="0" t="0" r="0" b="0"/>
                <a:pathLst>
                  <a:path w="19548" h="78070">
                    <a:moveTo>
                      <a:pt x="19548" y="0"/>
                    </a:moveTo>
                    <a:cubicBezTo>
                      <a:pt x="19548" y="0"/>
                      <a:pt x="-1812" y="57742"/>
                      <a:pt x="113" y="78070"/>
                    </a:cubicBezTo>
                    <a:lnTo>
                      <a:pt x="6548" y="77843"/>
                    </a:lnTo>
                    <a:cubicBezTo>
                      <a:pt x="6548" y="77843"/>
                      <a:pt x="7030" y="41086"/>
                      <a:pt x="19548" y="0"/>
                    </a:cubicBezTo>
                    <a:close/>
                  </a:path>
                </a:pathLst>
              </a:custGeom>
              <a:solidFill>
                <a:srgbClr val="FAF9FB"/>
              </a:solidFill>
              <a:ln w="6000" cap="flat">
                <a:noFill/>
                <a:bevel/>
              </a:ln>
            </p:spPr>
            <p:txBody>
              <a:bodyPr/>
              <a:lstStyle/>
              <a:p>
                <a:endParaRPr lang="fr-FR"/>
              </a:p>
            </p:txBody>
          </p:sp>
          <p:sp>
            <p:nvSpPr>
              <p:cNvPr id="29" name="Forme libre 28"/>
              <p:cNvSpPr/>
              <p:nvPr/>
            </p:nvSpPr>
            <p:spPr>
              <a:xfrm>
                <a:off x="3572782" y="881191"/>
                <a:ext cx="86987" cy="70478"/>
              </a:xfrm>
              <a:custGeom>
                <a:avLst/>
                <a:gdLst/>
                <a:ahLst/>
                <a:cxnLst/>
                <a:rect l="0" t="0" r="0" b="0"/>
                <a:pathLst>
                  <a:path w="86987" h="70478">
                    <a:moveTo>
                      <a:pt x="0" y="415"/>
                    </a:moveTo>
                    <a:cubicBezTo>
                      <a:pt x="0" y="415"/>
                      <a:pt x="51914" y="41811"/>
                      <a:pt x="64545" y="50271"/>
                    </a:cubicBezTo>
                    <a:cubicBezTo>
                      <a:pt x="77176" y="58732"/>
                      <a:pt x="83491" y="62962"/>
                      <a:pt x="85596" y="68098"/>
                    </a:cubicBezTo>
                    <a:cubicBezTo>
                      <a:pt x="87701" y="73235"/>
                      <a:pt x="87200" y="69508"/>
                      <a:pt x="85396" y="63506"/>
                    </a:cubicBezTo>
                    <a:cubicBezTo>
                      <a:pt x="85396" y="63506"/>
                      <a:pt x="60134" y="44933"/>
                      <a:pt x="55122" y="41106"/>
                    </a:cubicBezTo>
                    <a:cubicBezTo>
                      <a:pt x="50493" y="37571"/>
                      <a:pt x="41449" y="32323"/>
                      <a:pt x="36877" y="27730"/>
                    </a:cubicBezTo>
                    <a:cubicBezTo>
                      <a:pt x="32306" y="23138"/>
                      <a:pt x="32066" y="22453"/>
                      <a:pt x="26051" y="18343"/>
                    </a:cubicBezTo>
                    <a:cubicBezTo>
                      <a:pt x="20036" y="14234"/>
                      <a:pt x="19074" y="14194"/>
                      <a:pt x="13300" y="8392"/>
                    </a:cubicBezTo>
                    <a:cubicBezTo>
                      <a:pt x="7526" y="2591"/>
                      <a:pt x="1391" y="-1398"/>
                      <a:pt x="0" y="415"/>
                    </a:cubicBezTo>
                    <a:close/>
                  </a:path>
                </a:pathLst>
              </a:custGeom>
              <a:solidFill>
                <a:srgbClr val="FAF9FB"/>
              </a:solidFill>
              <a:ln w="6000" cap="flat">
                <a:noFill/>
                <a:bevel/>
              </a:ln>
            </p:spPr>
            <p:txBody>
              <a:bodyPr/>
              <a:lstStyle/>
              <a:p>
                <a:endParaRPr lang="fr-FR"/>
              </a:p>
            </p:txBody>
          </p:sp>
          <p:sp>
            <p:nvSpPr>
              <p:cNvPr id="30" name="Forme libre 29"/>
              <p:cNvSpPr/>
              <p:nvPr/>
            </p:nvSpPr>
            <p:spPr>
              <a:xfrm>
                <a:off x="3675031" y="949894"/>
                <a:ext cx="27855" cy="107719"/>
              </a:xfrm>
              <a:custGeom>
                <a:avLst/>
                <a:gdLst/>
                <a:ahLst/>
                <a:cxnLst/>
                <a:rect l="0" t="0" r="0" b="0"/>
                <a:pathLst>
                  <a:path w="27855" h="107719">
                    <a:moveTo>
                      <a:pt x="0" y="201"/>
                    </a:moveTo>
                    <a:cubicBezTo>
                      <a:pt x="20277" y="94877"/>
                      <a:pt x="9691" y="93910"/>
                      <a:pt x="8007" y="107265"/>
                    </a:cubicBezTo>
                    <a:lnTo>
                      <a:pt x="20525" y="107719"/>
                    </a:lnTo>
                    <a:lnTo>
                      <a:pt x="27855" y="107567"/>
                    </a:lnTo>
                    <a:cubicBezTo>
                      <a:pt x="27855" y="107567"/>
                      <a:pt x="26314" y="85222"/>
                      <a:pt x="25570" y="72155"/>
                    </a:cubicBezTo>
                    <a:cubicBezTo>
                      <a:pt x="23645" y="38374"/>
                      <a:pt x="-810" y="-3581"/>
                      <a:pt x="0" y="201"/>
                    </a:cubicBezTo>
                    <a:close/>
                  </a:path>
                </a:pathLst>
              </a:custGeom>
              <a:solidFill>
                <a:srgbClr val="E6E4EB"/>
              </a:solidFill>
              <a:ln w="6000" cap="flat">
                <a:noFill/>
                <a:bevel/>
              </a:ln>
            </p:spPr>
            <p:txBody>
              <a:bodyPr/>
              <a:lstStyle/>
              <a:p>
                <a:endParaRPr lang="fr-FR"/>
              </a:p>
            </p:txBody>
          </p:sp>
          <p:sp>
            <p:nvSpPr>
              <p:cNvPr id="31" name="Forme libre 30"/>
              <p:cNvSpPr/>
              <p:nvPr/>
            </p:nvSpPr>
            <p:spPr>
              <a:xfrm>
                <a:off x="3308928" y="493146"/>
                <a:ext cx="79995" cy="36146"/>
              </a:xfrm>
              <a:custGeom>
                <a:avLst/>
                <a:gdLst/>
                <a:ahLst/>
                <a:cxnLst/>
                <a:rect l="0" t="0" r="0" b="0"/>
                <a:pathLst>
                  <a:path w="79995" h="36146">
                    <a:moveTo>
                      <a:pt x="79995" y="10160"/>
                    </a:moveTo>
                    <a:cubicBezTo>
                      <a:pt x="79995" y="10160"/>
                      <a:pt x="53530" y="-10991"/>
                      <a:pt x="28269" y="7743"/>
                    </a:cubicBezTo>
                    <a:cubicBezTo>
                      <a:pt x="3007" y="26477"/>
                      <a:pt x="0" y="36146"/>
                      <a:pt x="0" y="36146"/>
                    </a:cubicBezTo>
                    <a:cubicBezTo>
                      <a:pt x="0" y="36146"/>
                      <a:pt x="25863" y="10160"/>
                      <a:pt x="36689" y="6534"/>
                    </a:cubicBezTo>
                    <a:cubicBezTo>
                      <a:pt x="47516" y="2908"/>
                      <a:pt x="59846" y="-415"/>
                      <a:pt x="79995" y="10160"/>
                    </a:cubicBezTo>
                    <a:close/>
                  </a:path>
                </a:pathLst>
              </a:custGeom>
              <a:solidFill>
                <a:srgbClr val="A06753"/>
              </a:solidFill>
              <a:ln w="6000" cap="flat">
                <a:noFill/>
                <a:bevel/>
              </a:ln>
            </p:spPr>
            <p:txBody>
              <a:bodyPr/>
              <a:lstStyle/>
              <a:p>
                <a:endParaRPr lang="fr-FR"/>
              </a:p>
            </p:txBody>
          </p:sp>
          <p:sp>
            <p:nvSpPr>
              <p:cNvPr id="32" name="Forme libre 31"/>
              <p:cNvSpPr/>
              <p:nvPr/>
            </p:nvSpPr>
            <p:spPr>
              <a:xfrm>
                <a:off x="3386667" y="479133"/>
                <a:ext cx="27141" cy="29611"/>
              </a:xfrm>
              <a:custGeom>
                <a:avLst/>
                <a:gdLst/>
                <a:ahLst/>
                <a:cxnLst/>
                <a:rect l="0" t="0" r="0" b="0"/>
                <a:pathLst>
                  <a:path w="27141" h="29611">
                    <a:moveTo>
                      <a:pt x="27141" y="0"/>
                    </a:moveTo>
                    <a:lnTo>
                      <a:pt x="20299" y="8460"/>
                    </a:lnTo>
                    <a:lnTo>
                      <a:pt x="12881" y="14705"/>
                    </a:lnTo>
                    <a:lnTo>
                      <a:pt x="3458" y="22360"/>
                    </a:lnTo>
                    <a:cubicBezTo>
                      <a:pt x="1052" y="22360"/>
                      <a:pt x="1253" y="24777"/>
                      <a:pt x="50" y="25986"/>
                    </a:cubicBezTo>
                    <a:cubicBezTo>
                      <a:pt x="-1153" y="27194"/>
                      <a:pt x="6065" y="26993"/>
                      <a:pt x="6065" y="26993"/>
                    </a:cubicBezTo>
                    <a:lnTo>
                      <a:pt x="12681" y="29611"/>
                    </a:lnTo>
                    <a:lnTo>
                      <a:pt x="15889" y="21755"/>
                    </a:lnTo>
                    <a:cubicBezTo>
                      <a:pt x="18094" y="16719"/>
                      <a:pt x="20700" y="15108"/>
                      <a:pt x="21502" y="12892"/>
                    </a:cubicBezTo>
                    <a:cubicBezTo>
                      <a:pt x="22222" y="10904"/>
                      <a:pt x="22505" y="8863"/>
                      <a:pt x="22505" y="8863"/>
                    </a:cubicBezTo>
                    <a:lnTo>
                      <a:pt x="27141" y="0"/>
                    </a:lnTo>
                    <a:close/>
                  </a:path>
                </a:pathLst>
              </a:custGeom>
              <a:solidFill>
                <a:srgbClr val="F3D6CD">
                  <a:alpha val="6000"/>
                </a:srgbClr>
              </a:solidFill>
              <a:ln w="6000" cap="flat">
                <a:noFill/>
                <a:bevel/>
              </a:ln>
            </p:spPr>
            <p:txBody>
              <a:bodyPr/>
              <a:lstStyle/>
              <a:p>
                <a:endParaRPr lang="fr-FR"/>
              </a:p>
            </p:txBody>
          </p:sp>
          <p:sp>
            <p:nvSpPr>
              <p:cNvPr id="33" name="Forme libre 32"/>
              <p:cNvSpPr/>
              <p:nvPr/>
            </p:nvSpPr>
            <p:spPr>
              <a:xfrm>
                <a:off x="3395538" y="495941"/>
                <a:ext cx="79882" cy="26250"/>
              </a:xfrm>
              <a:custGeom>
                <a:avLst/>
                <a:gdLst/>
                <a:ahLst/>
                <a:cxnLst/>
                <a:rect l="0" t="0" r="0" b="0"/>
                <a:pathLst>
                  <a:path w="79882" h="26250">
                    <a:moveTo>
                      <a:pt x="0" y="7365"/>
                    </a:moveTo>
                    <a:cubicBezTo>
                      <a:pt x="0" y="7365"/>
                      <a:pt x="11829" y="-6131"/>
                      <a:pt x="24861" y="3336"/>
                    </a:cubicBezTo>
                    <a:cubicBezTo>
                      <a:pt x="36843" y="12042"/>
                      <a:pt x="71695" y="25253"/>
                      <a:pt x="79882" y="26220"/>
                    </a:cubicBezTo>
                    <a:cubicBezTo>
                      <a:pt x="79882" y="26220"/>
                      <a:pt x="56337" y="24084"/>
                      <a:pt x="24059" y="5552"/>
                    </a:cubicBezTo>
                    <a:cubicBezTo>
                      <a:pt x="24059" y="5552"/>
                      <a:pt x="11428" y="-2505"/>
                      <a:pt x="0" y="7365"/>
                    </a:cubicBezTo>
                    <a:close/>
                  </a:path>
                </a:pathLst>
              </a:custGeom>
              <a:solidFill>
                <a:srgbClr val="A06753"/>
              </a:solidFill>
              <a:ln w="6000" cap="flat">
                <a:noFill/>
                <a:bevel/>
              </a:ln>
            </p:spPr>
            <p:txBody>
              <a:bodyPr/>
              <a:lstStyle/>
              <a:p>
                <a:endParaRPr lang="fr-FR"/>
              </a:p>
            </p:txBody>
          </p:sp>
          <p:sp>
            <p:nvSpPr>
              <p:cNvPr id="34" name="Forme libre 33"/>
              <p:cNvSpPr/>
              <p:nvPr/>
            </p:nvSpPr>
            <p:spPr>
              <a:xfrm>
                <a:off x="3312235" y="498622"/>
                <a:ext cx="77289" cy="34635"/>
              </a:xfrm>
              <a:custGeom>
                <a:avLst/>
                <a:gdLst/>
                <a:ahLst/>
                <a:cxnLst/>
                <a:rect l="0" t="0" r="0" b="0"/>
                <a:pathLst>
                  <a:path w="77289" h="34635">
                    <a:moveTo>
                      <a:pt x="77289" y="7403"/>
                    </a:moveTo>
                    <a:cubicBezTo>
                      <a:pt x="77289" y="7403"/>
                      <a:pt x="52328" y="-3777"/>
                      <a:pt x="39396" y="1360"/>
                    </a:cubicBezTo>
                    <a:cubicBezTo>
                      <a:pt x="26465" y="6496"/>
                      <a:pt x="29472" y="14655"/>
                      <a:pt x="16841" y="24021"/>
                    </a:cubicBezTo>
                    <a:cubicBezTo>
                      <a:pt x="4210" y="33388"/>
                      <a:pt x="4812" y="33086"/>
                      <a:pt x="0" y="34597"/>
                    </a:cubicBezTo>
                    <a:cubicBezTo>
                      <a:pt x="0" y="34597"/>
                      <a:pt x="2947" y="35785"/>
                      <a:pt x="18505" y="24666"/>
                    </a:cubicBezTo>
                    <a:cubicBezTo>
                      <a:pt x="18505" y="24666"/>
                      <a:pt x="27006" y="17737"/>
                      <a:pt x="28449" y="13063"/>
                    </a:cubicBezTo>
                    <a:cubicBezTo>
                      <a:pt x="29893" y="8390"/>
                      <a:pt x="36309" y="3878"/>
                      <a:pt x="39356" y="2588"/>
                    </a:cubicBezTo>
                    <a:cubicBezTo>
                      <a:pt x="42403" y="1299"/>
                      <a:pt x="61169" y="614"/>
                      <a:pt x="77289" y="7403"/>
                    </a:cubicBezTo>
                    <a:close/>
                  </a:path>
                </a:pathLst>
              </a:custGeom>
              <a:solidFill>
                <a:srgbClr val="6F3700"/>
              </a:solidFill>
              <a:ln w="6000" cap="flat">
                <a:noFill/>
                <a:bevel/>
              </a:ln>
            </p:spPr>
            <p:txBody>
              <a:bodyPr/>
              <a:lstStyle/>
              <a:p>
                <a:endParaRPr lang="fr-FR"/>
              </a:p>
            </p:txBody>
          </p:sp>
          <p:sp>
            <p:nvSpPr>
              <p:cNvPr id="35" name="Forme libre 34"/>
              <p:cNvSpPr/>
              <p:nvPr/>
            </p:nvSpPr>
            <p:spPr>
              <a:xfrm>
                <a:off x="3342610" y="503948"/>
                <a:ext cx="46914" cy="9707"/>
              </a:xfrm>
              <a:custGeom>
                <a:avLst/>
                <a:gdLst/>
                <a:ahLst/>
                <a:cxnLst/>
                <a:rect l="0" t="0" r="0" b="0"/>
                <a:pathLst>
                  <a:path w="46914" h="9707">
                    <a:moveTo>
                      <a:pt x="46914" y="2077"/>
                    </a:moveTo>
                    <a:cubicBezTo>
                      <a:pt x="46914" y="2077"/>
                      <a:pt x="29031" y="-1770"/>
                      <a:pt x="20049" y="969"/>
                    </a:cubicBezTo>
                    <a:cubicBezTo>
                      <a:pt x="11067" y="3709"/>
                      <a:pt x="1844" y="7818"/>
                      <a:pt x="0" y="9672"/>
                    </a:cubicBezTo>
                    <a:cubicBezTo>
                      <a:pt x="0" y="9672"/>
                      <a:pt x="18124" y="7738"/>
                      <a:pt x="21332" y="6287"/>
                    </a:cubicBezTo>
                    <a:cubicBezTo>
                      <a:pt x="24540" y="4837"/>
                      <a:pt x="42985" y="1735"/>
                      <a:pt x="46914" y="2077"/>
                    </a:cubicBezTo>
                    <a:close/>
                  </a:path>
                </a:pathLst>
              </a:custGeom>
              <a:solidFill>
                <a:srgbClr val="6F3700"/>
              </a:solidFill>
              <a:ln w="6000" cap="flat">
                <a:noFill/>
                <a:bevel/>
              </a:ln>
            </p:spPr>
            <p:txBody>
              <a:bodyPr/>
              <a:lstStyle/>
              <a:p>
                <a:endParaRPr lang="fr-FR"/>
              </a:p>
            </p:txBody>
          </p:sp>
          <p:sp>
            <p:nvSpPr>
              <p:cNvPr id="36" name="Forme libre 35"/>
              <p:cNvSpPr/>
              <p:nvPr/>
            </p:nvSpPr>
            <p:spPr>
              <a:xfrm>
                <a:off x="3387381" y="505081"/>
                <a:ext cx="88679" cy="40791"/>
              </a:xfrm>
              <a:custGeom>
                <a:avLst/>
                <a:gdLst/>
                <a:ahLst/>
                <a:cxnLst/>
                <a:rect l="0" t="0" r="0" b="0"/>
                <a:pathLst>
                  <a:path w="88679" h="40791">
                    <a:moveTo>
                      <a:pt x="298" y="803"/>
                    </a:moveTo>
                    <a:cubicBezTo>
                      <a:pt x="298" y="803"/>
                      <a:pt x="35238" y="14179"/>
                      <a:pt x="46491" y="13534"/>
                    </a:cubicBezTo>
                    <a:cubicBezTo>
                      <a:pt x="46491" y="13534"/>
                      <a:pt x="58360" y="15951"/>
                      <a:pt x="72815" y="25306"/>
                    </a:cubicBezTo>
                    <a:cubicBezTo>
                      <a:pt x="72815" y="25306"/>
                      <a:pt x="84183" y="33356"/>
                      <a:pt x="88679" y="40791"/>
                    </a:cubicBezTo>
                    <a:cubicBezTo>
                      <a:pt x="88679" y="40791"/>
                      <a:pt x="86268" y="30133"/>
                      <a:pt x="63973" y="17241"/>
                    </a:cubicBezTo>
                    <a:cubicBezTo>
                      <a:pt x="63973" y="17241"/>
                      <a:pt x="53617" y="10633"/>
                      <a:pt x="44566" y="10633"/>
                    </a:cubicBezTo>
                    <a:cubicBezTo>
                      <a:pt x="35653" y="10633"/>
                      <a:pt x="9280" y="481"/>
                      <a:pt x="2704" y="0"/>
                    </a:cubicBezTo>
                    <a:cubicBezTo>
                      <a:pt x="2704" y="0"/>
                      <a:pt x="-1128" y="-184"/>
                      <a:pt x="298" y="803"/>
                    </a:cubicBezTo>
                    <a:close/>
                  </a:path>
                </a:pathLst>
              </a:custGeom>
              <a:solidFill>
                <a:srgbClr val="6F3700"/>
              </a:solidFill>
              <a:ln w="6000" cap="flat">
                <a:noFill/>
                <a:bevel/>
              </a:ln>
            </p:spPr>
            <p:txBody>
              <a:bodyPr/>
              <a:lstStyle/>
              <a:p>
                <a:endParaRPr lang="fr-FR"/>
              </a:p>
            </p:txBody>
          </p:sp>
          <p:sp>
            <p:nvSpPr>
              <p:cNvPr id="37" name="Forme libre 36"/>
              <p:cNvSpPr/>
              <p:nvPr/>
            </p:nvSpPr>
            <p:spPr>
              <a:xfrm>
                <a:off x="3525455" y="506328"/>
                <a:ext cx="44960" cy="124489"/>
              </a:xfrm>
              <a:custGeom>
                <a:avLst/>
                <a:gdLst/>
                <a:ahLst/>
                <a:cxnLst/>
                <a:rect l="0" t="0" r="0" b="0"/>
                <a:pathLst>
                  <a:path w="44960" h="124489">
                    <a:moveTo>
                      <a:pt x="0" y="0"/>
                    </a:moveTo>
                    <a:cubicBezTo>
                      <a:pt x="0" y="0"/>
                      <a:pt x="24961" y="93669"/>
                      <a:pt x="32178" y="114215"/>
                    </a:cubicBezTo>
                    <a:lnTo>
                      <a:pt x="38795" y="124489"/>
                    </a:lnTo>
                    <a:cubicBezTo>
                      <a:pt x="38795" y="124489"/>
                      <a:pt x="42103" y="116028"/>
                      <a:pt x="42103" y="112403"/>
                    </a:cubicBezTo>
                    <a:cubicBezTo>
                      <a:pt x="42103" y="108777"/>
                      <a:pt x="45711" y="103942"/>
                      <a:pt x="44809" y="100014"/>
                    </a:cubicBezTo>
                    <a:cubicBezTo>
                      <a:pt x="43907" y="96086"/>
                      <a:pt x="44809" y="74028"/>
                      <a:pt x="36990" y="57712"/>
                    </a:cubicBezTo>
                    <a:cubicBezTo>
                      <a:pt x="29171" y="41396"/>
                      <a:pt x="16240" y="8763"/>
                      <a:pt x="0" y="0"/>
                    </a:cubicBezTo>
                    <a:close/>
                  </a:path>
                </a:pathLst>
              </a:custGeom>
              <a:solidFill>
                <a:srgbClr val="663300"/>
              </a:solidFill>
              <a:ln w="6000" cap="flat">
                <a:noFill/>
                <a:bevel/>
              </a:ln>
            </p:spPr>
            <p:txBody>
              <a:bodyPr/>
              <a:lstStyle/>
              <a:p>
                <a:endParaRPr lang="fr-FR"/>
              </a:p>
            </p:txBody>
          </p:sp>
          <p:sp>
            <p:nvSpPr>
              <p:cNvPr id="38" name="Forme libre 37"/>
              <p:cNvSpPr/>
              <p:nvPr/>
            </p:nvSpPr>
            <p:spPr>
              <a:xfrm>
                <a:off x="3503802" y="575521"/>
                <a:ext cx="38795" cy="53482"/>
              </a:xfrm>
              <a:custGeom>
                <a:avLst/>
                <a:gdLst/>
                <a:ahLst/>
                <a:cxnLst/>
                <a:rect l="0" t="0" r="0" b="0"/>
                <a:pathLst>
                  <a:path w="38795" h="53482">
                    <a:moveTo>
                      <a:pt x="35186" y="0"/>
                    </a:moveTo>
                    <a:cubicBezTo>
                      <a:pt x="35186" y="0"/>
                      <a:pt x="39997" y="42302"/>
                      <a:pt x="38494" y="45021"/>
                    </a:cubicBezTo>
                    <a:cubicBezTo>
                      <a:pt x="38494" y="45021"/>
                      <a:pt x="23758" y="46532"/>
                      <a:pt x="19247" y="53482"/>
                    </a:cubicBezTo>
                    <a:cubicBezTo>
                      <a:pt x="19247" y="53482"/>
                      <a:pt x="4812" y="53784"/>
                      <a:pt x="0" y="43208"/>
                    </a:cubicBezTo>
                    <a:cubicBezTo>
                      <a:pt x="0" y="43208"/>
                      <a:pt x="33081" y="22360"/>
                      <a:pt x="35186" y="0"/>
                    </a:cubicBezTo>
                    <a:close/>
                  </a:path>
                </a:pathLst>
              </a:custGeom>
              <a:solidFill>
                <a:srgbClr val="783C00"/>
              </a:solidFill>
              <a:ln w="6000" cap="flat">
                <a:noFill/>
                <a:bevel/>
              </a:ln>
            </p:spPr>
            <p:txBody>
              <a:bodyPr/>
              <a:lstStyle/>
              <a:p>
                <a:endParaRPr lang="fr-FR"/>
              </a:p>
            </p:txBody>
          </p:sp>
          <p:sp>
            <p:nvSpPr>
              <p:cNvPr id="39" name="Forme libre 38"/>
              <p:cNvSpPr/>
              <p:nvPr/>
            </p:nvSpPr>
            <p:spPr>
              <a:xfrm>
                <a:off x="3398357" y="738032"/>
                <a:ext cx="60898" cy="49214"/>
              </a:xfrm>
              <a:custGeom>
                <a:avLst/>
                <a:gdLst/>
                <a:ahLst/>
                <a:cxnLst/>
                <a:rect l="0" t="0" r="0" b="0"/>
                <a:pathLst>
                  <a:path w="60898" h="49214">
                    <a:moveTo>
                      <a:pt x="52916" y="3022"/>
                    </a:moveTo>
                    <a:lnTo>
                      <a:pt x="60134" y="17512"/>
                    </a:lnTo>
                    <a:cubicBezTo>
                      <a:pt x="60134" y="17512"/>
                      <a:pt x="64143" y="27584"/>
                      <a:pt x="54119" y="33628"/>
                    </a:cubicBezTo>
                    <a:cubicBezTo>
                      <a:pt x="44095" y="39671"/>
                      <a:pt x="25650" y="48131"/>
                      <a:pt x="25650" y="48131"/>
                    </a:cubicBezTo>
                    <a:cubicBezTo>
                      <a:pt x="25650" y="48131"/>
                      <a:pt x="17229" y="51757"/>
                      <a:pt x="9210" y="45714"/>
                    </a:cubicBezTo>
                    <a:cubicBezTo>
                      <a:pt x="1190" y="39671"/>
                      <a:pt x="0" y="27584"/>
                      <a:pt x="0" y="27584"/>
                    </a:cubicBezTo>
                    <a:cubicBezTo>
                      <a:pt x="0" y="27584"/>
                      <a:pt x="-414" y="16707"/>
                      <a:pt x="9210" y="13081"/>
                    </a:cubicBezTo>
                    <a:lnTo>
                      <a:pt x="34471" y="1800"/>
                    </a:lnTo>
                    <a:cubicBezTo>
                      <a:pt x="34471" y="1800"/>
                      <a:pt x="49708" y="-3009"/>
                      <a:pt x="52916" y="3022"/>
                    </a:cubicBezTo>
                    <a:close/>
                  </a:path>
                </a:pathLst>
              </a:custGeom>
              <a:solidFill>
                <a:srgbClr val="000000"/>
              </a:solidFill>
              <a:ln w="6000" cap="flat">
                <a:solidFill>
                  <a:srgbClr val="000000"/>
                </a:solidFill>
                <a:bevel/>
              </a:ln>
            </p:spPr>
            <p:txBody>
              <a:bodyPr/>
              <a:lstStyle/>
              <a:p>
                <a:endParaRPr lang="fr-FR"/>
              </a:p>
            </p:txBody>
          </p:sp>
          <p:sp>
            <p:nvSpPr>
              <p:cNvPr id="40" name="Forme libre 39"/>
              <p:cNvSpPr/>
              <p:nvPr/>
            </p:nvSpPr>
            <p:spPr>
              <a:xfrm>
                <a:off x="3512937" y="620090"/>
                <a:ext cx="55485" cy="103112"/>
              </a:xfrm>
              <a:custGeom>
                <a:avLst/>
                <a:gdLst/>
                <a:ahLst/>
                <a:cxnLst/>
                <a:rect l="0" t="0" r="0" b="0"/>
                <a:pathLst>
                  <a:path w="55485" h="103112">
                    <a:moveTo>
                      <a:pt x="29359" y="453"/>
                    </a:moveTo>
                    <a:cubicBezTo>
                      <a:pt x="29359" y="453"/>
                      <a:pt x="7105" y="3898"/>
                      <a:pt x="2895" y="20517"/>
                    </a:cubicBezTo>
                    <a:cubicBezTo>
                      <a:pt x="-1316" y="37135"/>
                      <a:pt x="-1015" y="56050"/>
                      <a:pt x="4097" y="82036"/>
                    </a:cubicBezTo>
                    <a:cubicBezTo>
                      <a:pt x="4097" y="82036"/>
                      <a:pt x="13420" y="108928"/>
                      <a:pt x="35073" y="101978"/>
                    </a:cubicBezTo>
                    <a:cubicBezTo>
                      <a:pt x="35073" y="101978"/>
                      <a:pt x="40486" y="100166"/>
                      <a:pt x="47102" y="91705"/>
                    </a:cubicBezTo>
                    <a:cubicBezTo>
                      <a:pt x="47102" y="91705"/>
                      <a:pt x="61237" y="50914"/>
                      <a:pt x="52816" y="11935"/>
                    </a:cubicBezTo>
                    <a:cubicBezTo>
                      <a:pt x="52816" y="11935"/>
                      <a:pt x="44396" y="-2871"/>
                      <a:pt x="29359" y="453"/>
                    </a:cubicBezTo>
                    <a:close/>
                  </a:path>
                </a:pathLst>
              </a:custGeom>
              <a:solidFill>
                <a:srgbClr val="000000"/>
              </a:solidFill>
              <a:ln w="6000" cap="flat">
                <a:solidFill>
                  <a:srgbClr val="000000"/>
                </a:solidFill>
                <a:bevel/>
              </a:ln>
            </p:spPr>
            <p:txBody>
              <a:bodyPr/>
              <a:lstStyle/>
              <a:p>
                <a:endParaRPr lang="fr-FR"/>
              </a:p>
            </p:txBody>
          </p:sp>
          <p:sp>
            <p:nvSpPr>
              <p:cNvPr id="41" name="Forme libre 40"/>
              <p:cNvSpPr/>
              <p:nvPr/>
            </p:nvSpPr>
            <p:spPr>
              <a:xfrm>
                <a:off x="3526545" y="613215"/>
                <a:ext cx="49884" cy="101110"/>
              </a:xfrm>
              <a:custGeom>
                <a:avLst/>
                <a:gdLst/>
                <a:ahLst/>
                <a:cxnLst/>
                <a:rect l="0" t="0" r="0" b="0"/>
                <a:pathLst>
                  <a:path w="49884" h="101110">
                    <a:moveTo>
                      <a:pt x="10037" y="18809"/>
                    </a:moveTo>
                    <a:cubicBezTo>
                      <a:pt x="2218" y="30291"/>
                      <a:pt x="-1391" y="44795"/>
                      <a:pt x="413" y="60507"/>
                    </a:cubicBezTo>
                    <a:cubicBezTo>
                      <a:pt x="413" y="60507"/>
                      <a:pt x="2518" y="94953"/>
                      <a:pt x="20562" y="101110"/>
                    </a:cubicBezTo>
                    <a:cubicBezTo>
                      <a:pt x="20562" y="101110"/>
                      <a:pt x="32592" y="102205"/>
                      <a:pt x="41614" y="91931"/>
                    </a:cubicBezTo>
                    <a:cubicBezTo>
                      <a:pt x="50636" y="81658"/>
                      <a:pt x="51838" y="62924"/>
                      <a:pt x="47328" y="37845"/>
                    </a:cubicBezTo>
                    <a:cubicBezTo>
                      <a:pt x="47328" y="37845"/>
                      <a:pt x="44321" y="26061"/>
                      <a:pt x="39810" y="18809"/>
                    </a:cubicBezTo>
                    <a:cubicBezTo>
                      <a:pt x="39810" y="18809"/>
                      <a:pt x="32592" y="10651"/>
                      <a:pt x="31990" y="2493"/>
                    </a:cubicBezTo>
                    <a:cubicBezTo>
                      <a:pt x="31389" y="-5665"/>
                      <a:pt x="17856" y="7327"/>
                      <a:pt x="10037" y="18809"/>
                    </a:cubicBezTo>
                    <a:close/>
                  </a:path>
                </a:pathLst>
              </a:custGeom>
              <a:solidFill>
                <a:srgbClr val="404040"/>
              </a:solidFill>
              <a:ln w="6000" cap="flat">
                <a:noFill/>
                <a:bevel/>
              </a:ln>
            </p:spPr>
            <p:txBody>
              <a:bodyPr/>
              <a:lstStyle/>
              <a:p>
                <a:endParaRPr lang="fr-FR"/>
              </a:p>
            </p:txBody>
          </p:sp>
          <p:sp>
            <p:nvSpPr>
              <p:cNvPr id="42" name="Forme libre 41"/>
              <p:cNvSpPr/>
              <p:nvPr/>
            </p:nvSpPr>
            <p:spPr>
              <a:xfrm>
                <a:off x="3540191" y="631043"/>
                <a:ext cx="35562" cy="76522"/>
              </a:xfrm>
              <a:custGeom>
                <a:avLst/>
                <a:gdLst/>
                <a:ahLst/>
                <a:cxnLst/>
                <a:rect l="0" t="0" r="0" b="0"/>
                <a:pathLst>
                  <a:path w="35562" h="76522">
                    <a:moveTo>
                      <a:pt x="15939" y="0"/>
                    </a:moveTo>
                    <a:cubicBezTo>
                      <a:pt x="15939" y="0"/>
                      <a:pt x="0" y="982"/>
                      <a:pt x="0" y="34219"/>
                    </a:cubicBezTo>
                    <a:cubicBezTo>
                      <a:pt x="0" y="67457"/>
                      <a:pt x="13834" y="76522"/>
                      <a:pt x="18345" y="76522"/>
                    </a:cubicBezTo>
                    <a:cubicBezTo>
                      <a:pt x="22856" y="76522"/>
                      <a:pt x="32479" y="73500"/>
                      <a:pt x="34885" y="54464"/>
                    </a:cubicBezTo>
                    <a:cubicBezTo>
                      <a:pt x="37291" y="35428"/>
                      <a:pt x="33682" y="10953"/>
                      <a:pt x="24059" y="2493"/>
                    </a:cubicBezTo>
                    <a:cubicBezTo>
                      <a:pt x="24059" y="2493"/>
                      <a:pt x="21953" y="-529"/>
                      <a:pt x="15939" y="0"/>
                    </a:cubicBezTo>
                    <a:close/>
                  </a:path>
                </a:pathLst>
              </a:custGeom>
              <a:solidFill>
                <a:srgbClr val="000000"/>
              </a:solidFill>
              <a:ln w="6000" cap="flat">
                <a:solidFill>
                  <a:srgbClr val="000000"/>
                </a:solidFill>
                <a:bevel/>
              </a:ln>
            </p:spPr>
            <p:txBody>
              <a:bodyPr/>
              <a:lstStyle/>
              <a:p>
                <a:endParaRPr lang="fr-FR"/>
              </a:p>
            </p:txBody>
          </p:sp>
          <p:sp>
            <p:nvSpPr>
              <p:cNvPr id="43" name="Forme libre 42"/>
              <p:cNvSpPr/>
              <p:nvPr/>
            </p:nvSpPr>
            <p:spPr>
              <a:xfrm>
                <a:off x="3543649" y="634404"/>
                <a:ext cx="29961" cy="61073"/>
              </a:xfrm>
              <a:custGeom>
                <a:avLst/>
                <a:gdLst/>
                <a:ahLst/>
                <a:cxnLst/>
                <a:rect l="0" t="0" r="0" b="0"/>
                <a:pathLst>
                  <a:path w="29961" h="61073">
                    <a:moveTo>
                      <a:pt x="16991" y="0"/>
                    </a:moveTo>
                    <a:cubicBezTo>
                      <a:pt x="16991" y="0"/>
                      <a:pt x="1654" y="-2077"/>
                      <a:pt x="150" y="26628"/>
                    </a:cubicBezTo>
                    <a:cubicBezTo>
                      <a:pt x="-1353" y="55332"/>
                      <a:pt x="7669" y="62886"/>
                      <a:pt x="15187" y="60771"/>
                    </a:cubicBezTo>
                    <a:cubicBezTo>
                      <a:pt x="22705" y="58656"/>
                      <a:pt x="28119" y="50498"/>
                      <a:pt x="28720" y="46268"/>
                    </a:cubicBezTo>
                    <a:cubicBezTo>
                      <a:pt x="29321" y="42037"/>
                      <a:pt x="34735" y="9102"/>
                      <a:pt x="16991" y="0"/>
                    </a:cubicBezTo>
                    <a:close/>
                  </a:path>
                </a:pathLst>
              </a:custGeom>
              <a:solidFill>
                <a:srgbClr val="E0E0E0"/>
              </a:solidFill>
              <a:ln w="6000" cap="flat">
                <a:solidFill>
                  <a:srgbClr val="000000"/>
                </a:solidFill>
                <a:bevel/>
              </a:ln>
            </p:spPr>
            <p:txBody>
              <a:bodyPr/>
              <a:lstStyle/>
              <a:p>
                <a:endParaRPr lang="fr-FR"/>
              </a:p>
            </p:txBody>
          </p:sp>
          <p:sp>
            <p:nvSpPr>
              <p:cNvPr id="44" name="Forme libre 43"/>
              <p:cNvSpPr/>
              <p:nvPr/>
            </p:nvSpPr>
            <p:spPr>
              <a:xfrm>
                <a:off x="3523876" y="652874"/>
                <a:ext cx="58493" cy="61111"/>
              </a:xfrm>
              <a:custGeom>
                <a:avLst/>
                <a:gdLst/>
                <a:ahLst/>
                <a:cxnLst/>
                <a:rect l="0" t="0" r="0" b="0"/>
                <a:pathLst>
                  <a:path w="58493" h="61111">
                    <a:moveTo>
                      <a:pt x="0" y="55106"/>
                    </a:moveTo>
                    <a:cubicBezTo>
                      <a:pt x="0" y="55106"/>
                      <a:pt x="-395" y="51196"/>
                      <a:pt x="3383" y="49553"/>
                    </a:cubicBezTo>
                    <a:cubicBezTo>
                      <a:pt x="3383" y="49553"/>
                      <a:pt x="30750" y="23568"/>
                      <a:pt x="36765" y="13899"/>
                    </a:cubicBezTo>
                    <a:cubicBezTo>
                      <a:pt x="42779" y="4230"/>
                      <a:pt x="47591" y="-604"/>
                      <a:pt x="52704" y="0"/>
                    </a:cubicBezTo>
                    <a:cubicBezTo>
                      <a:pt x="57816" y="604"/>
                      <a:pt x="60222" y="6950"/>
                      <a:pt x="57214" y="13899"/>
                    </a:cubicBezTo>
                    <a:cubicBezTo>
                      <a:pt x="54207" y="20849"/>
                      <a:pt x="47591" y="29611"/>
                      <a:pt x="44283" y="31726"/>
                    </a:cubicBezTo>
                    <a:cubicBezTo>
                      <a:pt x="40975" y="33841"/>
                      <a:pt x="26239" y="49553"/>
                      <a:pt x="8195" y="60431"/>
                    </a:cubicBezTo>
                    <a:cubicBezTo>
                      <a:pt x="8195" y="60431"/>
                      <a:pt x="3534" y="63982"/>
                      <a:pt x="0" y="55106"/>
                    </a:cubicBezTo>
                    <a:close/>
                  </a:path>
                </a:pathLst>
              </a:custGeom>
              <a:solidFill>
                <a:srgbClr val="202020"/>
              </a:solidFill>
              <a:ln w="6000" cap="flat">
                <a:noFill/>
                <a:bevel/>
              </a:ln>
            </p:spPr>
            <p:txBody>
              <a:bodyPr/>
              <a:lstStyle/>
              <a:p>
                <a:endParaRPr lang="fr-FR"/>
              </a:p>
            </p:txBody>
          </p:sp>
          <p:sp>
            <p:nvSpPr>
              <p:cNvPr id="45" name="Forme libre 44"/>
              <p:cNvSpPr/>
              <p:nvPr/>
            </p:nvSpPr>
            <p:spPr>
              <a:xfrm>
                <a:off x="3454897" y="707866"/>
                <a:ext cx="74581" cy="44644"/>
              </a:xfrm>
              <a:custGeom>
                <a:avLst/>
                <a:gdLst/>
                <a:ahLst/>
                <a:cxnLst/>
                <a:rect l="0" t="0" r="0" b="0"/>
                <a:pathLst>
                  <a:path w="74581" h="44644">
                    <a:moveTo>
                      <a:pt x="0" y="38789"/>
                    </a:moveTo>
                    <a:cubicBezTo>
                      <a:pt x="0" y="38789"/>
                      <a:pt x="62540" y="8561"/>
                      <a:pt x="68980" y="113"/>
                    </a:cubicBezTo>
                    <a:cubicBezTo>
                      <a:pt x="68980" y="113"/>
                      <a:pt x="75371" y="-1108"/>
                      <a:pt x="74581" y="4129"/>
                    </a:cubicBezTo>
                    <a:cubicBezTo>
                      <a:pt x="74581" y="4129"/>
                      <a:pt x="21841" y="36762"/>
                      <a:pt x="0" y="38789"/>
                    </a:cubicBezTo>
                    <a:close/>
                  </a:path>
                </a:pathLst>
              </a:custGeom>
              <a:solidFill>
                <a:srgbClr val="000000"/>
              </a:solidFill>
              <a:ln w="6000" cap="flat">
                <a:solidFill>
                  <a:srgbClr val="000000"/>
                </a:solidFill>
                <a:bevel/>
              </a:ln>
            </p:spPr>
            <p:txBody>
              <a:bodyPr/>
              <a:lstStyle/>
              <a:p>
                <a:endParaRPr lang="fr-FR"/>
              </a:p>
            </p:txBody>
          </p:sp>
          <p:sp>
            <p:nvSpPr>
              <p:cNvPr id="46" name="Forme libre 45"/>
              <p:cNvSpPr/>
              <p:nvPr/>
            </p:nvSpPr>
            <p:spPr>
              <a:xfrm>
                <a:off x="3406740" y="743551"/>
                <a:ext cx="42365" cy="20755"/>
              </a:xfrm>
              <a:custGeom>
                <a:avLst/>
                <a:gdLst/>
                <a:ahLst/>
                <a:cxnLst/>
                <a:rect l="0" t="0" r="0" b="0"/>
                <a:pathLst>
                  <a:path w="42365" h="20755">
                    <a:moveTo>
                      <a:pt x="-70" y="17949"/>
                    </a:moveTo>
                    <a:lnTo>
                      <a:pt x="34786" y="2439"/>
                    </a:lnTo>
                    <a:cubicBezTo>
                      <a:pt x="34786" y="2439"/>
                      <a:pt x="46283" y="-2803"/>
                      <a:pt x="41197" y="1876"/>
                    </a:cubicBezTo>
                    <a:cubicBezTo>
                      <a:pt x="36778" y="5941"/>
                      <a:pt x="15864" y="14947"/>
                      <a:pt x="8893" y="17949"/>
                    </a:cubicBezTo>
                    <a:cubicBezTo>
                      <a:pt x="5937" y="19222"/>
                      <a:pt x="-584" y="23983"/>
                      <a:pt x="-70" y="17949"/>
                    </a:cubicBezTo>
                    <a:close/>
                  </a:path>
                </a:pathLst>
              </a:custGeom>
              <a:solidFill>
                <a:srgbClr val="4C4C4C"/>
              </a:solidFill>
              <a:ln w="6000" cap="flat">
                <a:noFill/>
                <a:bevel/>
              </a:ln>
            </p:spPr>
            <p:txBody>
              <a:bodyPr/>
              <a:lstStyle/>
              <a:p>
                <a:endParaRPr lang="fr-FR"/>
              </a:p>
            </p:txBody>
          </p:sp>
          <p:sp>
            <p:nvSpPr>
              <p:cNvPr id="47" name="Forme libre 46"/>
              <p:cNvSpPr/>
              <p:nvPr/>
            </p:nvSpPr>
            <p:spPr>
              <a:xfrm>
                <a:off x="3459257" y="709780"/>
                <a:ext cx="66640" cy="38930"/>
              </a:xfrm>
              <a:custGeom>
                <a:avLst/>
                <a:gdLst/>
                <a:ahLst/>
                <a:cxnLst/>
                <a:rect l="0" t="0" r="0" b="0"/>
                <a:pathLst>
                  <a:path w="66640" h="38930">
                    <a:moveTo>
                      <a:pt x="1821" y="35522"/>
                    </a:moveTo>
                    <a:cubicBezTo>
                      <a:pt x="1821" y="35522"/>
                      <a:pt x="59326" y="7192"/>
                      <a:pt x="66546" y="-63"/>
                    </a:cubicBezTo>
                    <a:lnTo>
                      <a:pt x="64476" y="6362"/>
                    </a:lnTo>
                    <a:cubicBezTo>
                      <a:pt x="64476" y="6362"/>
                      <a:pt x="12270" y="36460"/>
                      <a:pt x="4303" y="38461"/>
                    </a:cubicBezTo>
                    <a:cubicBezTo>
                      <a:pt x="-3665" y="40463"/>
                      <a:pt x="1821" y="35522"/>
                      <a:pt x="1821" y="35522"/>
                    </a:cubicBezTo>
                    <a:close/>
                  </a:path>
                </a:pathLst>
              </a:custGeom>
              <a:solidFill>
                <a:srgbClr val="4C4C4C"/>
              </a:solidFill>
              <a:ln w="6000" cap="flat">
                <a:noFill/>
                <a:bevel/>
              </a:ln>
            </p:spPr>
            <p:txBody>
              <a:bodyPr/>
              <a:lstStyle/>
              <a:p>
                <a:endParaRPr lang="fr-FR"/>
              </a:p>
            </p:txBody>
          </p:sp>
          <p:sp>
            <p:nvSpPr>
              <p:cNvPr id="48" name="Forme libre 47"/>
              <p:cNvSpPr/>
              <p:nvPr/>
            </p:nvSpPr>
            <p:spPr>
              <a:xfrm>
                <a:off x="3404193" y="750813"/>
                <a:ext cx="54035" cy="34240"/>
              </a:xfrm>
              <a:custGeom>
                <a:avLst/>
                <a:gdLst/>
                <a:ahLst/>
                <a:cxnLst/>
                <a:rect l="0" t="0" r="0" b="0"/>
                <a:pathLst>
                  <a:path w="54035" h="34240">
                    <a:moveTo>
                      <a:pt x="50149" y="562"/>
                    </a:moveTo>
                    <a:lnTo>
                      <a:pt x="53758" y="6691"/>
                    </a:lnTo>
                    <a:cubicBezTo>
                      <a:pt x="53758" y="6691"/>
                      <a:pt x="56441" y="12927"/>
                      <a:pt x="46416" y="18970"/>
                    </a:cubicBezTo>
                    <a:cubicBezTo>
                      <a:pt x="36391" y="25013"/>
                      <a:pt x="17946" y="33474"/>
                      <a:pt x="17946" y="33474"/>
                    </a:cubicBezTo>
                    <a:cubicBezTo>
                      <a:pt x="17946" y="33474"/>
                      <a:pt x="11274" y="36223"/>
                      <a:pt x="2669" y="31056"/>
                    </a:cubicBezTo>
                    <a:cubicBezTo>
                      <a:pt x="-843" y="28948"/>
                      <a:pt x="112" y="25946"/>
                      <a:pt x="112" y="25946"/>
                    </a:cubicBezTo>
                    <a:cubicBezTo>
                      <a:pt x="112" y="25946"/>
                      <a:pt x="-176" y="18565"/>
                      <a:pt x="9448" y="14939"/>
                    </a:cubicBezTo>
                    <a:lnTo>
                      <a:pt x="31357" y="5433"/>
                    </a:lnTo>
                    <a:cubicBezTo>
                      <a:pt x="31357" y="5433"/>
                      <a:pt x="46794" y="-2071"/>
                      <a:pt x="50149" y="562"/>
                    </a:cubicBezTo>
                    <a:close/>
                  </a:path>
                </a:pathLst>
              </a:custGeom>
              <a:solidFill>
                <a:srgbClr val="FFFFFF">
                  <a:alpha val="15000"/>
                </a:srgbClr>
              </a:solidFill>
              <a:ln w="6000" cap="flat">
                <a:noFill/>
                <a:bevel/>
              </a:ln>
            </p:spPr>
            <p:txBody>
              <a:bodyPr/>
              <a:lstStyle/>
              <a:p>
                <a:endParaRPr lang="fr-FR"/>
              </a:p>
            </p:txBody>
          </p:sp>
          <p:sp>
            <p:nvSpPr>
              <p:cNvPr id="49" name="Forme libre 48"/>
              <p:cNvSpPr/>
              <p:nvPr/>
            </p:nvSpPr>
            <p:spPr>
              <a:xfrm>
                <a:off x="3531984" y="657311"/>
                <a:ext cx="49190" cy="51392"/>
              </a:xfrm>
              <a:custGeom>
                <a:avLst/>
                <a:gdLst/>
                <a:ahLst/>
                <a:cxnLst/>
                <a:rect l="0" t="0" r="0" b="0"/>
                <a:pathLst>
                  <a:path w="49190" h="51392">
                    <a:moveTo>
                      <a:pt x="0" y="46342"/>
                    </a:moveTo>
                    <a:cubicBezTo>
                      <a:pt x="0" y="46342"/>
                      <a:pt x="-332" y="43054"/>
                      <a:pt x="2845" y="41673"/>
                    </a:cubicBezTo>
                    <a:cubicBezTo>
                      <a:pt x="2845" y="41673"/>
                      <a:pt x="25860" y="19820"/>
                      <a:pt x="30918" y="11689"/>
                    </a:cubicBezTo>
                    <a:cubicBezTo>
                      <a:pt x="35976" y="3557"/>
                      <a:pt x="40022" y="-508"/>
                      <a:pt x="44322" y="0"/>
                    </a:cubicBezTo>
                    <a:cubicBezTo>
                      <a:pt x="48621" y="508"/>
                      <a:pt x="50644" y="5844"/>
                      <a:pt x="48115" y="11689"/>
                    </a:cubicBezTo>
                    <a:cubicBezTo>
                      <a:pt x="45586" y="17533"/>
                      <a:pt x="40022" y="24902"/>
                      <a:pt x="37240" y="26681"/>
                    </a:cubicBezTo>
                    <a:cubicBezTo>
                      <a:pt x="34458" y="28459"/>
                      <a:pt x="22066" y="41673"/>
                      <a:pt x="6892" y="50820"/>
                    </a:cubicBezTo>
                    <a:cubicBezTo>
                      <a:pt x="6892" y="50820"/>
                      <a:pt x="2972" y="53807"/>
                      <a:pt x="0" y="46342"/>
                    </a:cubicBezTo>
                    <a:close/>
                  </a:path>
                </a:pathLst>
              </a:custGeom>
              <a:solidFill>
                <a:srgbClr val="404040"/>
              </a:solidFill>
              <a:ln w="6000" cap="flat">
                <a:noFill/>
                <a:bevel/>
              </a:ln>
            </p:spPr>
            <p:txBody>
              <a:bodyPr/>
              <a:lstStyle/>
              <a:p>
                <a:endParaRPr lang="fr-FR"/>
              </a:p>
            </p:txBody>
          </p:sp>
          <p:sp>
            <p:nvSpPr>
              <p:cNvPr id="50" name="Forme libre 49"/>
              <p:cNvSpPr/>
              <p:nvPr/>
            </p:nvSpPr>
            <p:spPr>
              <a:xfrm>
                <a:off x="3541186" y="660766"/>
                <a:ext cx="35129" cy="35999"/>
              </a:xfrm>
              <a:custGeom>
                <a:avLst/>
                <a:gdLst/>
                <a:ahLst/>
                <a:cxnLst/>
                <a:rect l="0" t="0" r="0" b="0"/>
                <a:pathLst>
                  <a:path w="35129" h="35999">
                    <a:moveTo>
                      <a:pt x="30429" y="1423"/>
                    </a:moveTo>
                    <a:cubicBezTo>
                      <a:pt x="30429" y="1423"/>
                      <a:pt x="16487" y="18934"/>
                      <a:pt x="7524" y="26938"/>
                    </a:cubicBezTo>
                    <a:cubicBezTo>
                      <a:pt x="-1440" y="34943"/>
                      <a:pt x="54" y="35944"/>
                      <a:pt x="54" y="35944"/>
                    </a:cubicBezTo>
                    <a:cubicBezTo>
                      <a:pt x="54" y="35944"/>
                      <a:pt x="25450" y="15932"/>
                      <a:pt x="34911" y="2924"/>
                    </a:cubicBezTo>
                    <a:cubicBezTo>
                      <a:pt x="34911" y="2924"/>
                      <a:pt x="35906" y="-2580"/>
                      <a:pt x="30429" y="1423"/>
                    </a:cubicBezTo>
                    <a:close/>
                  </a:path>
                </a:pathLst>
              </a:custGeom>
              <a:solidFill>
                <a:srgbClr val="FFFFFF">
                  <a:alpha val="14000"/>
                </a:srgbClr>
              </a:solidFill>
              <a:ln w="6000" cap="flat">
                <a:noFill/>
                <a:bevel/>
              </a:ln>
            </p:spPr>
            <p:txBody>
              <a:bodyPr/>
              <a:lstStyle/>
              <a:p>
                <a:endParaRPr lang="fr-FR"/>
              </a:p>
            </p:txBody>
          </p:sp>
          <p:sp>
            <p:nvSpPr>
              <p:cNvPr id="51" name="Forme libre 50"/>
              <p:cNvSpPr/>
              <p:nvPr/>
            </p:nvSpPr>
            <p:spPr>
              <a:xfrm>
                <a:off x="3550289" y="644584"/>
                <a:ext cx="20891" cy="34709"/>
              </a:xfrm>
              <a:custGeom>
                <a:avLst/>
                <a:gdLst/>
                <a:ahLst/>
                <a:cxnLst/>
                <a:rect l="0" t="0" r="0" b="0"/>
                <a:pathLst>
                  <a:path w="20891" h="34709">
                    <a:moveTo>
                      <a:pt x="-85" y="34615"/>
                    </a:moveTo>
                    <a:cubicBezTo>
                      <a:pt x="-85" y="34615"/>
                      <a:pt x="-85" y="-22420"/>
                      <a:pt x="20828" y="9600"/>
                    </a:cubicBezTo>
                    <a:cubicBezTo>
                      <a:pt x="20828" y="9600"/>
                      <a:pt x="10869" y="20106"/>
                      <a:pt x="9376" y="23608"/>
                    </a:cubicBezTo>
                    <a:cubicBezTo>
                      <a:pt x="7882" y="27110"/>
                      <a:pt x="-85" y="34615"/>
                      <a:pt x="-85" y="34615"/>
                    </a:cubicBezTo>
                    <a:close/>
                  </a:path>
                </a:pathLst>
              </a:custGeom>
              <a:solidFill>
                <a:srgbClr val="FFFFFF">
                  <a:alpha val="78000"/>
                </a:srgbClr>
              </a:solidFill>
              <a:ln w="6000" cap="flat">
                <a:noFill/>
                <a:bevel/>
              </a:ln>
            </p:spPr>
            <p:txBody>
              <a:bodyPr/>
              <a:lstStyle/>
              <a:p>
                <a:endParaRPr lang="fr-FR"/>
              </a:p>
            </p:txBody>
          </p:sp>
          <p:sp>
            <p:nvSpPr>
              <p:cNvPr id="52" name="Forme libre 51"/>
              <p:cNvSpPr/>
              <p:nvPr/>
            </p:nvSpPr>
            <p:spPr>
              <a:xfrm>
                <a:off x="3448167" y="469276"/>
                <a:ext cx="114579" cy="161994"/>
              </a:xfrm>
              <a:custGeom>
                <a:avLst/>
                <a:gdLst/>
                <a:ahLst/>
                <a:cxnLst/>
                <a:rect l="0" t="0" r="0" b="0"/>
                <a:pathLst>
                  <a:path w="114579" h="161994">
                    <a:moveTo>
                      <a:pt x="100224" y="161994"/>
                    </a:moveTo>
                    <a:cubicBezTo>
                      <a:pt x="100224" y="161994"/>
                      <a:pt x="106159" y="153987"/>
                      <a:pt x="114579" y="158217"/>
                    </a:cubicBezTo>
                    <a:cubicBezTo>
                      <a:pt x="114579" y="158217"/>
                      <a:pt x="111572" y="154289"/>
                      <a:pt x="110970" y="147037"/>
                    </a:cubicBezTo>
                    <a:cubicBezTo>
                      <a:pt x="110970" y="147037"/>
                      <a:pt x="107157" y="91720"/>
                      <a:pt x="97337" y="69685"/>
                    </a:cubicBezTo>
                    <a:cubicBezTo>
                      <a:pt x="91322" y="56189"/>
                      <a:pt x="79093" y="23455"/>
                      <a:pt x="36990" y="7743"/>
                    </a:cubicBezTo>
                    <a:cubicBezTo>
                      <a:pt x="36990" y="7743"/>
                      <a:pt x="8721" y="894"/>
                      <a:pt x="0" y="0"/>
                    </a:cubicBezTo>
                    <a:cubicBezTo>
                      <a:pt x="0" y="0"/>
                      <a:pt x="39596" y="5829"/>
                      <a:pt x="64617" y="32580"/>
                    </a:cubicBezTo>
                    <a:cubicBezTo>
                      <a:pt x="86751" y="59653"/>
                      <a:pt x="85147" y="67228"/>
                      <a:pt x="93227" y="91742"/>
                    </a:cubicBezTo>
                    <a:cubicBezTo>
                      <a:pt x="93227" y="91742"/>
                      <a:pt x="102189" y="124678"/>
                      <a:pt x="100224" y="161994"/>
                    </a:cubicBezTo>
                    <a:close/>
                  </a:path>
                </a:pathLst>
              </a:custGeom>
              <a:solidFill>
                <a:srgbClr val="404040"/>
              </a:solidFill>
              <a:ln w="6000" cap="flat">
                <a:noFill/>
                <a:bevel/>
              </a:ln>
            </p:spPr>
            <p:txBody>
              <a:bodyPr/>
              <a:lstStyle/>
              <a:p>
                <a:endParaRPr lang="fr-FR"/>
              </a:p>
            </p:txBody>
          </p:sp>
          <p:sp>
            <p:nvSpPr>
              <p:cNvPr id="53" name="Forme libre 52"/>
              <p:cNvSpPr/>
              <p:nvPr/>
            </p:nvSpPr>
            <p:spPr>
              <a:xfrm>
                <a:off x="3448167" y="468558"/>
                <a:ext cx="100445" cy="162862"/>
              </a:xfrm>
              <a:custGeom>
                <a:avLst/>
                <a:gdLst/>
                <a:ahLst/>
                <a:cxnLst/>
                <a:rect l="0" t="0" r="0" b="0"/>
                <a:pathLst>
                  <a:path w="100445" h="162862">
                    <a:moveTo>
                      <a:pt x="0" y="0"/>
                    </a:moveTo>
                    <a:cubicBezTo>
                      <a:pt x="0" y="0"/>
                      <a:pt x="12029" y="3928"/>
                      <a:pt x="13834" y="6950"/>
                    </a:cubicBezTo>
                    <a:cubicBezTo>
                      <a:pt x="13834" y="6950"/>
                      <a:pt x="64357" y="19338"/>
                      <a:pt x="81198" y="69496"/>
                    </a:cubicBezTo>
                    <a:cubicBezTo>
                      <a:pt x="98039" y="119654"/>
                      <a:pt x="93227" y="152287"/>
                      <a:pt x="93227" y="152287"/>
                    </a:cubicBezTo>
                    <a:cubicBezTo>
                      <a:pt x="93227" y="152287"/>
                      <a:pt x="92024" y="158934"/>
                      <a:pt x="89317" y="161654"/>
                    </a:cubicBezTo>
                    <a:cubicBezTo>
                      <a:pt x="86611" y="164374"/>
                      <a:pt x="100445" y="161654"/>
                      <a:pt x="100445" y="161654"/>
                    </a:cubicBezTo>
                    <a:cubicBezTo>
                      <a:pt x="100445" y="161654"/>
                      <a:pt x="101648" y="115424"/>
                      <a:pt x="93227" y="92460"/>
                    </a:cubicBezTo>
                    <a:cubicBezTo>
                      <a:pt x="93227" y="92460"/>
                      <a:pt x="85709" y="54086"/>
                      <a:pt x="65560" y="32029"/>
                    </a:cubicBezTo>
                    <a:cubicBezTo>
                      <a:pt x="45410" y="9971"/>
                      <a:pt x="4862" y="1460"/>
                      <a:pt x="0" y="0"/>
                    </a:cubicBezTo>
                    <a:close/>
                  </a:path>
                </a:pathLst>
              </a:custGeom>
              <a:solidFill>
                <a:srgbClr val="606060"/>
              </a:solidFill>
              <a:ln w="6000" cap="flat">
                <a:noFill/>
                <a:bevel/>
              </a:ln>
            </p:spPr>
            <p:txBody>
              <a:bodyPr/>
              <a:lstStyle/>
              <a:p>
                <a:endParaRPr lang="fr-FR"/>
              </a:p>
            </p:txBody>
          </p:sp>
        </p:grpSp>
        <p:sp>
          <p:nvSpPr>
            <p:cNvPr id="10" name="Text 3"/>
            <p:cNvSpPr txBox="1"/>
            <p:nvPr/>
          </p:nvSpPr>
          <p:spPr>
            <a:xfrm>
              <a:off x="3846942" y="1194322"/>
              <a:ext cx="216000" cy="24626"/>
            </a:xfrm>
            <a:prstGeom prst="rect">
              <a:avLst/>
            </a:prstGeom>
            <a:noFill/>
          </p:spPr>
          <p:txBody>
            <a:bodyPr wrap="square" lIns="0" tIns="0" rIns="0" bIns="0" rtlCol="0" anchor="ctr"/>
            <a:lstStyle/>
            <a:p>
              <a:pPr algn="ctr">
                <a:spcAft>
                  <a:spcPts val="0"/>
                </a:spcAft>
              </a:pPr>
              <a:r>
                <a:rPr lang="en-US" sz="1600" b="1" kern="100" dirty="0">
                  <a:solidFill>
                    <a:srgbClr val="000000"/>
                  </a:solidFill>
                  <a:effectLst/>
                  <a:highlight>
                    <a:srgbClr val="FF0000"/>
                  </a:highlight>
                  <a:latin typeface="Arial" panose="020B0604020202020204" pitchFamily="34" charset="0"/>
                  <a:ea typeface="SimSun" panose="02010600030101010101" pitchFamily="2" charset="-122"/>
                  <a:cs typeface="Times New Roman" panose="02020603050405020304" pitchFamily="18" charset="0"/>
                </a:rPr>
                <a:t>M</a:t>
              </a:r>
              <a:endParaRPr lang="fr-FR" sz="1600" kern="100" dirty="0">
                <a:effectLst/>
                <a:latin typeface="Calibri" panose="020F0502020204030204" pitchFamily="34" charset="0"/>
                <a:ea typeface="SimSun" panose="02010600030101010101" pitchFamily="2" charset="-122"/>
                <a:cs typeface="Times New Roman" panose="02020603050405020304" pitchFamily="18" charset="0"/>
              </a:endParaRPr>
            </a:p>
          </p:txBody>
        </p:sp>
      </p:grpSp>
      <p:pic>
        <p:nvPicPr>
          <p:cNvPr id="160" name="Image 15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2474164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22/01/2018</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30</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523678" y="985051"/>
            <a:ext cx="8417156" cy="461665"/>
          </a:xfrm>
          <a:prstGeom prst="rect">
            <a:avLst/>
          </a:prstGeom>
        </p:spPr>
        <p:txBody>
          <a:bodyPr wrap="square">
            <a:spAutoFit/>
          </a:bodyPr>
          <a:lstStyle/>
          <a:p>
            <a:pPr algn="ctr"/>
            <a:r>
              <a:rPr lang="fr-FR" sz="2400" dirty="0" smtClean="0">
                <a:solidFill>
                  <a:srgbClr val="C00000"/>
                </a:solidFill>
                <a:latin typeface="Bodoni MT Black" pitchFamily="18" charset="0"/>
              </a:rPr>
              <a:t>GESTION DES EMPLOIS ET DE LA COMPETENCE</a:t>
            </a:r>
            <a:endParaRPr lang="fr-FR" sz="2400" dirty="0">
              <a:solidFill>
                <a:srgbClr val="C00000"/>
              </a:solidFill>
              <a:latin typeface="Bodoni MT Black" pitchFamily="18" charset="0"/>
            </a:endParaRPr>
          </a:p>
        </p:txBody>
      </p:sp>
      <p:sp>
        <p:nvSpPr>
          <p:cNvPr id="3" name="ZoneTexte 2"/>
          <p:cNvSpPr txBox="1"/>
          <p:nvPr/>
        </p:nvSpPr>
        <p:spPr>
          <a:xfrm>
            <a:off x="1549804" y="1423849"/>
            <a:ext cx="4328481" cy="461665"/>
          </a:xfrm>
          <a:prstGeom prst="rect">
            <a:avLst/>
          </a:prstGeom>
        </p:spPr>
        <p:txBody>
          <a:bodyPr wrap="square">
            <a:spAutoFit/>
          </a:bodyPr>
          <a:lstStyle>
            <a:defPPr>
              <a:defRPr lang="fr-FR"/>
            </a:defPPr>
            <a:lvl1pPr algn="ctr">
              <a:defRPr sz="2400">
                <a:solidFill>
                  <a:srgbClr val="C00000"/>
                </a:solidFill>
                <a:latin typeface="Bodoni MT Black" pitchFamily="18" charset="0"/>
              </a:defRPr>
            </a:lvl1pPr>
          </a:lstStyle>
          <a:p>
            <a:r>
              <a:rPr lang="fr-FR" dirty="0" smtClean="0"/>
              <a:t>Gestion de la planification</a:t>
            </a:r>
            <a:endParaRPr lang="fr-FR" dirty="0"/>
          </a:p>
        </p:txBody>
      </p:sp>
      <p:sp>
        <p:nvSpPr>
          <p:cNvPr id="2" name="Rectangle 1"/>
          <p:cNvSpPr/>
          <p:nvPr/>
        </p:nvSpPr>
        <p:spPr>
          <a:xfrm>
            <a:off x="1549804" y="1953498"/>
            <a:ext cx="9803996" cy="3016210"/>
          </a:xfrm>
          <a:prstGeom prst="rect">
            <a:avLst/>
          </a:prstGeom>
        </p:spPr>
        <p:txBody>
          <a:bodyPr wrap="square">
            <a:spAutoFit/>
          </a:bodyPr>
          <a:lstStyle/>
          <a:p>
            <a:pPr algn="just">
              <a:lnSpc>
                <a:spcPct val="150000"/>
              </a:lnSpc>
              <a:spcAft>
                <a:spcPts val="1200"/>
              </a:spcAft>
            </a:pPr>
            <a:r>
              <a:rPr lang="fr-FR" sz="2000" dirty="0">
                <a:latin typeface="Berlin Sans FB" panose="020E0602020502020306" pitchFamily="34" charset="0"/>
              </a:rPr>
              <a:t>L’enjeu crucial de la planification est de positionner </a:t>
            </a:r>
            <a:r>
              <a:rPr lang="fr-FR" sz="2000" dirty="0" smtClean="0">
                <a:latin typeface="Berlin Sans FB" panose="020E0602020502020306" pitchFamily="34" charset="0"/>
              </a:rPr>
              <a:t>le bon nombre d’agents, </a:t>
            </a:r>
            <a:r>
              <a:rPr lang="fr-FR" sz="2000" dirty="0">
                <a:latin typeface="Berlin Sans FB" panose="020E0602020502020306" pitchFamily="34" charset="0"/>
              </a:rPr>
              <a:t>au </a:t>
            </a:r>
            <a:r>
              <a:rPr lang="fr-FR" sz="2000" dirty="0" smtClean="0">
                <a:latin typeface="Berlin Sans FB" panose="020E0602020502020306" pitchFamily="34" charset="0"/>
              </a:rPr>
              <a:t>bon moment </a:t>
            </a:r>
            <a:r>
              <a:rPr lang="fr-FR" sz="2000" dirty="0">
                <a:latin typeface="Berlin Sans FB" panose="020E0602020502020306" pitchFamily="34" charset="0"/>
              </a:rPr>
              <a:t>avec les compétences requises pour mieux servir les </a:t>
            </a:r>
            <a:r>
              <a:rPr lang="fr-FR" sz="2000" dirty="0" smtClean="0">
                <a:latin typeface="Berlin Sans FB" panose="020E0602020502020306" pitchFamily="34" charset="0"/>
              </a:rPr>
              <a:t>clients. C’est ce qui motive la prise en compte de trois principaux piliers dans notre modèle de planification :</a:t>
            </a:r>
          </a:p>
          <a:p>
            <a:pPr marL="285750" indent="-285750" algn="just">
              <a:lnSpc>
                <a:spcPct val="150000"/>
              </a:lnSpc>
              <a:buFont typeface="Wingdings" panose="05000000000000000000" pitchFamily="2" charset="2"/>
              <a:buChar char="Ø"/>
            </a:pPr>
            <a:r>
              <a:rPr lang="fr-FR" sz="2000" dirty="0" smtClean="0">
                <a:latin typeface="Berlin Sans FB" panose="020E0602020502020306" pitchFamily="34" charset="0"/>
              </a:rPr>
              <a:t>La </a:t>
            </a:r>
            <a:r>
              <a:rPr lang="fr-FR" sz="2000" dirty="0">
                <a:latin typeface="Berlin Sans FB" panose="020E0602020502020306" pitchFamily="34" charset="0"/>
              </a:rPr>
              <a:t>maitrise du flux </a:t>
            </a:r>
            <a:r>
              <a:rPr lang="fr-FR" sz="2000" dirty="0" smtClean="0">
                <a:latin typeface="Berlin Sans FB" panose="020E0602020502020306" pitchFamily="34" charset="0"/>
              </a:rPr>
              <a:t>d’activité</a:t>
            </a:r>
          </a:p>
          <a:p>
            <a:pPr marL="285750" indent="-285750" algn="just">
              <a:lnSpc>
                <a:spcPct val="150000"/>
              </a:lnSpc>
              <a:buFont typeface="Wingdings" panose="05000000000000000000" pitchFamily="2" charset="2"/>
              <a:buChar char="Ø"/>
            </a:pPr>
            <a:r>
              <a:rPr lang="fr-FR" sz="2000" dirty="0">
                <a:latin typeface="Berlin Sans FB" panose="020E0602020502020306" pitchFamily="34" charset="0"/>
              </a:rPr>
              <a:t>La définition de la charge de </a:t>
            </a:r>
            <a:r>
              <a:rPr lang="fr-FR" sz="2000" dirty="0" smtClean="0">
                <a:latin typeface="Berlin Sans FB" panose="020E0602020502020306" pitchFamily="34" charset="0"/>
              </a:rPr>
              <a:t>travail</a:t>
            </a:r>
          </a:p>
          <a:p>
            <a:pPr marL="285750" indent="-285750" algn="just">
              <a:lnSpc>
                <a:spcPct val="150000"/>
              </a:lnSpc>
              <a:buFont typeface="Wingdings" panose="05000000000000000000" pitchFamily="2" charset="2"/>
              <a:buChar char="Ø"/>
            </a:pPr>
            <a:r>
              <a:rPr lang="fr-FR" sz="2000" dirty="0">
                <a:latin typeface="Berlin Sans FB" panose="020E0602020502020306" pitchFamily="34" charset="0"/>
              </a:rPr>
              <a:t>La gestion quotidienne et en temps réel des effectifs en production</a:t>
            </a:r>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3745348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22/01/2018</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31</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690387" y="807453"/>
            <a:ext cx="5152171" cy="461665"/>
          </a:xfrm>
          <a:prstGeom prst="rect">
            <a:avLst/>
          </a:prstGeom>
        </p:spPr>
        <p:txBody>
          <a:bodyPr wrap="square">
            <a:spAutoFit/>
          </a:bodyPr>
          <a:lstStyle/>
          <a:p>
            <a:pPr algn="ctr"/>
            <a:r>
              <a:rPr lang="fr-FR" sz="2400" dirty="0" smtClean="0">
                <a:solidFill>
                  <a:srgbClr val="C00000"/>
                </a:solidFill>
                <a:latin typeface="Bodoni MT Black" pitchFamily="18" charset="0"/>
              </a:rPr>
              <a:t>GESTION DES OPERATIONS</a:t>
            </a:r>
            <a:endParaRPr lang="fr-FR" sz="2400" dirty="0">
              <a:solidFill>
                <a:srgbClr val="C00000"/>
              </a:solidFill>
              <a:latin typeface="Bodoni MT Black" pitchFamily="18" charset="0"/>
            </a:endParaRPr>
          </a:p>
        </p:txBody>
      </p:sp>
      <p:sp>
        <p:nvSpPr>
          <p:cNvPr id="12" name="ZoneTexte 11"/>
          <p:cNvSpPr txBox="1"/>
          <p:nvPr/>
        </p:nvSpPr>
        <p:spPr>
          <a:xfrm>
            <a:off x="1690387" y="1130586"/>
            <a:ext cx="8631484" cy="461665"/>
          </a:xfrm>
          <a:prstGeom prst="rect">
            <a:avLst/>
          </a:prstGeom>
        </p:spPr>
        <p:txBody>
          <a:bodyPr wrap="square">
            <a:spAutoFit/>
          </a:bodyPr>
          <a:lstStyle>
            <a:defPPr>
              <a:defRPr lang="fr-FR"/>
            </a:defPPr>
            <a:lvl1pPr algn="ctr">
              <a:defRPr sz="2400">
                <a:solidFill>
                  <a:srgbClr val="C00000"/>
                </a:solidFill>
                <a:latin typeface="Bodoni MT Black" pitchFamily="18" charset="0"/>
              </a:defRPr>
            </a:lvl1pPr>
          </a:lstStyle>
          <a:p>
            <a:pPr algn="l"/>
            <a:r>
              <a:rPr lang="fr-FR" dirty="0" smtClean="0">
                <a:solidFill>
                  <a:schemeClr val="accent6"/>
                </a:solidFill>
                <a:latin typeface="Arial" pitchFamily="34" charset="0"/>
                <a:cs typeface="Arial" pitchFamily="34" charset="0"/>
              </a:rPr>
              <a:t>MÉTHODOLOGIE DE GESTION OPÉRATIONNELLE</a:t>
            </a:r>
            <a:endParaRPr lang="fr-FR" dirty="0">
              <a:solidFill>
                <a:schemeClr val="accent6"/>
              </a:solidFill>
              <a:latin typeface="Arial" pitchFamily="34" charset="0"/>
              <a:cs typeface="Arial" pitchFamily="34" charset="0"/>
            </a:endParaRPr>
          </a:p>
        </p:txBody>
      </p:sp>
      <p:pic>
        <p:nvPicPr>
          <p:cNvPr id="2" name="Image 1"/>
          <p:cNvPicPr>
            <a:picLocks noChangeAspect="1"/>
          </p:cNvPicPr>
          <p:nvPr/>
        </p:nvPicPr>
        <p:blipFill>
          <a:blip r:embed="rId2"/>
          <a:stretch>
            <a:fillRect/>
          </a:stretch>
        </p:blipFill>
        <p:spPr>
          <a:xfrm>
            <a:off x="6705279" y="1684987"/>
            <a:ext cx="4831402" cy="44221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1549437" y="1603421"/>
            <a:ext cx="5155842" cy="4708981"/>
          </a:xfrm>
          <a:prstGeom prst="rect">
            <a:avLst/>
          </a:prstGeom>
        </p:spPr>
        <p:txBody>
          <a:bodyPr wrap="square">
            <a:spAutoFit/>
          </a:bodyPr>
          <a:lstStyle/>
          <a:p>
            <a:pPr>
              <a:lnSpc>
                <a:spcPct val="150000"/>
              </a:lnSpc>
            </a:pPr>
            <a:r>
              <a:rPr lang="fr-FR" sz="2000" dirty="0" smtClean="0">
                <a:latin typeface="Berlin Sans FB" panose="020E0602020502020306" pitchFamily="34" charset="0"/>
              </a:rPr>
              <a:t>Les </a:t>
            </a:r>
            <a:r>
              <a:rPr lang="fr-FR" sz="2000" dirty="0">
                <a:latin typeface="Berlin Sans FB" panose="020E0602020502020306" pitchFamily="34" charset="0"/>
              </a:rPr>
              <a:t>opérations du Groupe Media Contact </a:t>
            </a:r>
            <a:r>
              <a:rPr lang="fr-FR" sz="2000" dirty="0" smtClean="0">
                <a:latin typeface="Berlin Sans FB" panose="020E0602020502020306" pitchFamily="34" charset="0"/>
              </a:rPr>
              <a:t>sont mises en œuvre conformément à une </a:t>
            </a:r>
            <a:r>
              <a:rPr lang="fr-FR" sz="2000" dirty="0">
                <a:latin typeface="Berlin Sans FB" panose="020E0602020502020306" pitchFamily="34" charset="0"/>
              </a:rPr>
              <a:t>stratégie fondée sur les </a:t>
            </a:r>
            <a:r>
              <a:rPr lang="fr-FR" sz="2000" dirty="0" smtClean="0">
                <a:latin typeface="Berlin Sans FB" panose="020E0602020502020306" pitchFamily="34" charset="0"/>
              </a:rPr>
              <a:t>bases que </a:t>
            </a:r>
            <a:r>
              <a:rPr lang="fr-FR" sz="2000" dirty="0">
                <a:latin typeface="Berlin Sans FB" panose="020E0602020502020306" pitchFamily="34" charset="0"/>
              </a:rPr>
              <a:t>sont :</a:t>
            </a:r>
          </a:p>
          <a:p>
            <a:pPr marL="285750" indent="-285750">
              <a:lnSpc>
                <a:spcPct val="150000"/>
              </a:lnSpc>
              <a:buFont typeface="Wingdings" panose="05000000000000000000" pitchFamily="2" charset="2"/>
              <a:buChar char="§"/>
            </a:pPr>
            <a:r>
              <a:rPr lang="fr-FR" sz="2000" dirty="0" smtClean="0">
                <a:latin typeface="Berlin Sans FB" panose="020E0602020502020306" pitchFamily="34" charset="0"/>
              </a:rPr>
              <a:t>la </a:t>
            </a:r>
            <a:r>
              <a:rPr lang="fr-FR" sz="2000" dirty="0">
                <a:latin typeface="Berlin Sans FB" panose="020E0602020502020306" pitchFamily="34" charset="0"/>
              </a:rPr>
              <a:t>compréhension de la mission et la maîtrise de </a:t>
            </a:r>
            <a:r>
              <a:rPr lang="fr-FR" sz="2000" dirty="0" smtClean="0">
                <a:latin typeface="Berlin Sans FB" panose="020E0602020502020306" pitchFamily="34" charset="0"/>
              </a:rPr>
              <a:t>l’ensemble des </a:t>
            </a:r>
            <a:r>
              <a:rPr lang="fr-FR" sz="2000" dirty="0" err="1">
                <a:latin typeface="Berlin Sans FB" panose="020E0602020502020306" pitchFamily="34" charset="0"/>
              </a:rPr>
              <a:t>KPI’s</a:t>
            </a:r>
            <a:r>
              <a:rPr lang="fr-FR" sz="2000" dirty="0">
                <a:latin typeface="Berlin Sans FB" panose="020E0602020502020306" pitchFamily="34" charset="0"/>
              </a:rPr>
              <a:t> ;</a:t>
            </a:r>
          </a:p>
          <a:p>
            <a:pPr marL="285750" indent="-285750">
              <a:lnSpc>
                <a:spcPct val="150000"/>
              </a:lnSpc>
              <a:buFont typeface="Wingdings" panose="05000000000000000000" pitchFamily="2" charset="2"/>
              <a:buChar char="§"/>
            </a:pPr>
            <a:r>
              <a:rPr lang="fr-FR" sz="2000" dirty="0" smtClean="0">
                <a:latin typeface="Berlin Sans FB" panose="020E0602020502020306" pitchFamily="34" charset="0"/>
              </a:rPr>
              <a:t>une </a:t>
            </a:r>
            <a:r>
              <a:rPr lang="fr-FR" sz="2000" dirty="0">
                <a:latin typeface="Berlin Sans FB" panose="020E0602020502020306" pitchFamily="34" charset="0"/>
              </a:rPr>
              <a:t>transparence de tout </a:t>
            </a:r>
            <a:r>
              <a:rPr lang="fr-FR" sz="2000" dirty="0" smtClean="0">
                <a:latin typeface="Berlin Sans FB" panose="020E0602020502020306" pitchFamily="34" charset="0"/>
              </a:rPr>
              <a:t>instant ;</a:t>
            </a:r>
            <a:endParaRPr lang="fr-FR" sz="2000" dirty="0">
              <a:latin typeface="Berlin Sans FB" panose="020E0602020502020306" pitchFamily="34" charset="0"/>
            </a:endParaRPr>
          </a:p>
          <a:p>
            <a:pPr marL="285750" indent="-285750">
              <a:lnSpc>
                <a:spcPct val="150000"/>
              </a:lnSpc>
              <a:buFont typeface="Wingdings" panose="05000000000000000000" pitchFamily="2" charset="2"/>
              <a:buChar char="§"/>
            </a:pPr>
            <a:r>
              <a:rPr lang="fr-FR" sz="2000" dirty="0" smtClean="0">
                <a:latin typeface="Berlin Sans FB" panose="020E0602020502020306" pitchFamily="34" charset="0"/>
              </a:rPr>
              <a:t>l’obligation </a:t>
            </a:r>
            <a:r>
              <a:rPr lang="fr-FR" sz="2000" dirty="0">
                <a:latin typeface="Berlin Sans FB" panose="020E0602020502020306" pitchFamily="34" charset="0"/>
              </a:rPr>
              <a:t>pour le Groupe Media Contact d’être force de proposition car seule </a:t>
            </a:r>
            <a:r>
              <a:rPr lang="fr-FR" sz="2000" dirty="0" smtClean="0">
                <a:latin typeface="Berlin Sans FB" panose="020E0602020502020306" pitchFamily="34" charset="0"/>
              </a:rPr>
              <a:t>la satisfaction </a:t>
            </a:r>
            <a:r>
              <a:rPr lang="fr-FR" sz="2000" dirty="0">
                <a:latin typeface="Berlin Sans FB" panose="020E0602020502020306" pitchFamily="34" charset="0"/>
              </a:rPr>
              <a:t>du client final créera de la valeur ajoutée pour ATT.</a:t>
            </a: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79917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22/01/2018</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32</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1523678" y="1037303"/>
            <a:ext cx="5152171" cy="461665"/>
          </a:xfrm>
          <a:prstGeom prst="rect">
            <a:avLst/>
          </a:prstGeom>
        </p:spPr>
        <p:txBody>
          <a:bodyPr wrap="square">
            <a:spAutoFit/>
          </a:bodyPr>
          <a:lstStyle/>
          <a:p>
            <a:pPr algn="ctr"/>
            <a:r>
              <a:rPr lang="fr-FR" sz="2400" dirty="0" smtClean="0">
                <a:solidFill>
                  <a:srgbClr val="C00000"/>
                </a:solidFill>
                <a:latin typeface="Bodoni MT Black" pitchFamily="18" charset="0"/>
              </a:rPr>
              <a:t>GESTION DES OPERATIONS</a:t>
            </a:r>
            <a:endParaRPr lang="fr-FR" sz="2400" dirty="0">
              <a:solidFill>
                <a:srgbClr val="C00000"/>
              </a:solidFill>
              <a:latin typeface="Bodoni MT Black" pitchFamily="18" charset="0"/>
            </a:endParaRPr>
          </a:p>
        </p:txBody>
      </p:sp>
      <p:sp>
        <p:nvSpPr>
          <p:cNvPr id="12" name="ZoneTexte 11"/>
          <p:cNvSpPr txBox="1"/>
          <p:nvPr/>
        </p:nvSpPr>
        <p:spPr>
          <a:xfrm>
            <a:off x="1694302" y="1481276"/>
            <a:ext cx="5512528" cy="461665"/>
          </a:xfrm>
          <a:prstGeom prst="rect">
            <a:avLst/>
          </a:prstGeom>
        </p:spPr>
        <p:txBody>
          <a:bodyPr wrap="square">
            <a:spAutoFit/>
          </a:bodyPr>
          <a:lstStyle>
            <a:defPPr>
              <a:defRPr lang="fr-FR"/>
            </a:defPPr>
            <a:lvl1pPr algn="ctr">
              <a:defRPr sz="2400">
                <a:solidFill>
                  <a:srgbClr val="C00000"/>
                </a:solidFill>
                <a:latin typeface="Bodoni MT Black" pitchFamily="18" charset="0"/>
              </a:defRPr>
            </a:lvl1pPr>
          </a:lstStyle>
          <a:p>
            <a:pPr algn="l"/>
            <a:r>
              <a:rPr lang="fr-FR" dirty="0" smtClean="0">
                <a:solidFill>
                  <a:schemeClr val="accent6"/>
                </a:solidFill>
                <a:latin typeface="Arial" pitchFamily="34" charset="0"/>
                <a:cs typeface="Arial" pitchFamily="34" charset="0"/>
              </a:rPr>
              <a:t>ORGANISATION OPÉRATIONNELLE</a:t>
            </a:r>
            <a:endParaRPr lang="fr-FR" dirty="0">
              <a:solidFill>
                <a:schemeClr val="accent6"/>
              </a:solidFill>
              <a:latin typeface="Arial" pitchFamily="34" charset="0"/>
              <a:cs typeface="Arial" pitchFamily="34" charset="0"/>
            </a:endParaRPr>
          </a:p>
        </p:txBody>
      </p:sp>
      <p:sp>
        <p:nvSpPr>
          <p:cNvPr id="9" name="Rectangle 8"/>
          <p:cNvSpPr/>
          <p:nvPr/>
        </p:nvSpPr>
        <p:spPr>
          <a:xfrm>
            <a:off x="1623778" y="2002575"/>
            <a:ext cx="4405482" cy="3727367"/>
          </a:xfrm>
          <a:prstGeom prst="rect">
            <a:avLst/>
          </a:prstGeom>
        </p:spPr>
        <p:txBody>
          <a:bodyPr wrap="square">
            <a:spAutoFit/>
          </a:bodyPr>
          <a:lstStyle/>
          <a:p>
            <a:pPr algn="just">
              <a:lnSpc>
                <a:spcPct val="150000"/>
              </a:lnSpc>
            </a:pPr>
            <a:r>
              <a:rPr lang="fr-FR" sz="2000" dirty="0">
                <a:latin typeface="Berlin Sans FB" panose="020E0602020502020306" pitchFamily="34" charset="0"/>
              </a:rPr>
              <a:t>L’organisation opérationnelle est supportée par un ensemble de départements transversaux qui </a:t>
            </a:r>
            <a:r>
              <a:rPr lang="fr-FR" sz="2000" dirty="0" smtClean="0">
                <a:latin typeface="Berlin Sans FB" panose="020E0602020502020306" pitchFamily="34" charset="0"/>
              </a:rPr>
              <a:t>interviennent, </a:t>
            </a:r>
            <a:r>
              <a:rPr lang="fr-FR" sz="2000" dirty="0">
                <a:latin typeface="Berlin Sans FB" panose="020E0602020502020306" pitchFamily="34" charset="0"/>
              </a:rPr>
              <a:t>selon le </a:t>
            </a:r>
            <a:r>
              <a:rPr lang="fr-FR" sz="2000" dirty="0" smtClean="0">
                <a:latin typeface="Berlin Sans FB" panose="020E0602020502020306" pitchFamily="34" charset="0"/>
              </a:rPr>
              <a:t>cas, </a:t>
            </a:r>
            <a:r>
              <a:rPr lang="fr-FR" sz="2000" dirty="0">
                <a:latin typeface="Berlin Sans FB" panose="020E0602020502020306" pitchFamily="34" charset="0"/>
              </a:rPr>
              <a:t>à </a:t>
            </a:r>
            <a:r>
              <a:rPr lang="fr-FR" sz="2000" dirty="0" smtClean="0">
                <a:latin typeface="Berlin Sans FB" panose="020E0602020502020306" pitchFamily="34" charset="0"/>
              </a:rPr>
              <a:t>des </a:t>
            </a:r>
            <a:r>
              <a:rPr lang="fr-FR" sz="2000" dirty="0">
                <a:latin typeface="Berlin Sans FB" panose="020E0602020502020306" pitchFamily="34" charset="0"/>
              </a:rPr>
              <a:t>phases critiques du projet. L’ensemble des départements transversaux se mettent à disposition des équipes opérationnelles.</a:t>
            </a:r>
          </a:p>
        </p:txBody>
      </p:sp>
      <p:pic>
        <p:nvPicPr>
          <p:cNvPr id="2" name="Image 1"/>
          <p:cNvPicPr>
            <a:picLocks noChangeAspect="1"/>
          </p:cNvPicPr>
          <p:nvPr/>
        </p:nvPicPr>
        <p:blipFill>
          <a:blip r:embed="rId2"/>
          <a:stretch>
            <a:fillRect/>
          </a:stretch>
        </p:blipFill>
        <p:spPr>
          <a:xfrm>
            <a:off x="6404133" y="2002575"/>
            <a:ext cx="4949667" cy="4004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2974836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22/01/2018</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33</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7" name="Rectangle 6"/>
          <p:cNvSpPr/>
          <p:nvPr/>
        </p:nvSpPr>
        <p:spPr>
          <a:xfrm>
            <a:off x="953037" y="844118"/>
            <a:ext cx="10413642" cy="461665"/>
          </a:xfrm>
          <a:prstGeom prst="rect">
            <a:avLst/>
          </a:prstGeom>
        </p:spPr>
        <p:txBody>
          <a:bodyPr wrap="square">
            <a:spAutoFit/>
          </a:bodyPr>
          <a:lstStyle/>
          <a:p>
            <a:pPr algn="ctr"/>
            <a:r>
              <a:rPr lang="fr-FR" sz="2400" dirty="0">
                <a:solidFill>
                  <a:srgbClr val="C00000"/>
                </a:solidFill>
                <a:latin typeface="Bodoni MT Black" pitchFamily="18" charset="0"/>
              </a:rPr>
              <a:t>GESTION DES OPERATIONS: Gestion des </a:t>
            </a:r>
            <a:r>
              <a:rPr lang="fr-FR" sz="2400" dirty="0" smtClean="0">
                <a:solidFill>
                  <a:srgbClr val="C00000"/>
                </a:solidFill>
                <a:latin typeface="Bodoni MT Black" pitchFamily="18" charset="0"/>
              </a:rPr>
              <a:t>pics et débordements</a:t>
            </a:r>
            <a:endParaRPr lang="fr-FR" sz="2400" dirty="0">
              <a:solidFill>
                <a:srgbClr val="C00000"/>
              </a:solidFill>
              <a:latin typeface="Bodoni MT Black" pitchFamily="18" charset="0"/>
            </a:endParaRPr>
          </a:p>
        </p:txBody>
      </p:sp>
      <p:sp>
        <p:nvSpPr>
          <p:cNvPr id="9" name="Rectangle 8"/>
          <p:cNvSpPr/>
          <p:nvPr/>
        </p:nvSpPr>
        <p:spPr>
          <a:xfrm>
            <a:off x="1558344" y="1305783"/>
            <a:ext cx="10374349" cy="4862870"/>
          </a:xfrm>
          <a:prstGeom prst="rect">
            <a:avLst/>
          </a:prstGeom>
        </p:spPr>
        <p:txBody>
          <a:bodyPr wrap="square">
            <a:spAutoFit/>
          </a:bodyPr>
          <a:lstStyle/>
          <a:p>
            <a:pPr algn="just">
              <a:lnSpc>
                <a:spcPct val="150000"/>
              </a:lnSpc>
            </a:pPr>
            <a:r>
              <a:rPr lang="fr-FR" sz="2000" dirty="0">
                <a:latin typeface="Berlin Sans FB" panose="020E0602020502020306" pitchFamily="34" charset="0"/>
              </a:rPr>
              <a:t>S’appuyant sur </a:t>
            </a:r>
            <a:r>
              <a:rPr lang="fr-FR" sz="2000" dirty="0" smtClean="0">
                <a:latin typeface="Berlin Sans FB" panose="020E0602020502020306" pitchFamily="34" charset="0"/>
              </a:rPr>
              <a:t>l’expérience </a:t>
            </a:r>
            <a:r>
              <a:rPr lang="fr-FR" sz="2000" dirty="0">
                <a:latin typeface="Berlin Sans FB" panose="020E0602020502020306" pitchFamily="34" charset="0"/>
              </a:rPr>
              <a:t>du </a:t>
            </a:r>
            <a:r>
              <a:rPr lang="fr-FR" sz="2000" dirty="0" smtClean="0">
                <a:latin typeface="Berlin Sans FB" panose="020E0602020502020306" pitchFamily="34" charset="0"/>
              </a:rPr>
              <a:t>Groupe </a:t>
            </a:r>
            <a:r>
              <a:rPr lang="fr-FR" sz="2000" dirty="0">
                <a:latin typeface="Berlin Sans FB" panose="020E0602020502020306" pitchFamily="34" charset="0"/>
              </a:rPr>
              <a:t>MEDIA </a:t>
            </a:r>
            <a:r>
              <a:rPr lang="fr-FR" sz="2000" dirty="0" smtClean="0">
                <a:latin typeface="Berlin Sans FB" panose="020E0602020502020306" pitchFamily="34" charset="0"/>
              </a:rPr>
              <a:t>CONTACT, nous disposons de </a:t>
            </a:r>
            <a:r>
              <a:rPr lang="fr-FR" sz="2000" dirty="0">
                <a:latin typeface="Berlin Sans FB" panose="020E0602020502020306" pitchFamily="34" charset="0"/>
              </a:rPr>
              <a:t>procédures documentées </a:t>
            </a:r>
            <a:r>
              <a:rPr lang="fr-FR" sz="2000" dirty="0" smtClean="0">
                <a:latin typeface="Berlin Sans FB" panose="020E0602020502020306" pitchFamily="34" charset="0"/>
              </a:rPr>
              <a:t>nous </a:t>
            </a:r>
            <a:r>
              <a:rPr lang="fr-FR" sz="2000" dirty="0">
                <a:latin typeface="Berlin Sans FB" panose="020E0602020502020306" pitchFamily="34" charset="0"/>
              </a:rPr>
              <a:t>permettant de faire face aux imprévus d’une opération que sont notamment les </a:t>
            </a:r>
            <a:r>
              <a:rPr lang="fr-FR" sz="2000" dirty="0" smtClean="0">
                <a:latin typeface="Berlin Sans FB" panose="020E0602020502020306" pitchFamily="34" charset="0"/>
              </a:rPr>
              <a:t>pics et les débordements. Ces procédures se basent sur :</a:t>
            </a:r>
          </a:p>
          <a:p>
            <a:pPr marL="285750" indent="-285750" algn="just">
              <a:buFont typeface="Wingdings" panose="05000000000000000000" pitchFamily="2" charset="2"/>
              <a:buChar char="Ø"/>
            </a:pPr>
            <a:r>
              <a:rPr lang="fr-FR" sz="2000" dirty="0" smtClean="0">
                <a:latin typeface="Berlin Sans FB" panose="020E0602020502020306" pitchFamily="34" charset="0"/>
              </a:rPr>
              <a:t>La législation (permettant une flexibilité horaire dans le dimensionnement);</a:t>
            </a:r>
          </a:p>
          <a:p>
            <a:pPr marL="285750" indent="-285750" algn="just">
              <a:buFont typeface="Wingdings" panose="05000000000000000000" pitchFamily="2" charset="2"/>
              <a:buChar char="Ø"/>
            </a:pPr>
            <a:r>
              <a:rPr lang="fr-FR" sz="2000" dirty="0" smtClean="0">
                <a:latin typeface="Berlin Sans FB" panose="020E0602020502020306" pitchFamily="34" charset="0"/>
              </a:rPr>
              <a:t>La planification (tenant compte des performances individuelles et disponibilité des conseillers);</a:t>
            </a:r>
          </a:p>
          <a:p>
            <a:pPr marL="285750" indent="-285750" algn="just">
              <a:buFont typeface="Wingdings" panose="05000000000000000000" pitchFamily="2" charset="2"/>
              <a:buChar char="Ø"/>
            </a:pPr>
            <a:r>
              <a:rPr lang="fr-FR" sz="2000" dirty="0" smtClean="0">
                <a:latin typeface="Berlin Sans FB" panose="020E0602020502020306" pitchFamily="34" charset="0"/>
              </a:rPr>
              <a:t>Les niches de remplaçants (disponibles pour combler les absences, congés, hausse d’activités, etc…);</a:t>
            </a:r>
          </a:p>
          <a:p>
            <a:pPr marL="285750" indent="-285750" algn="just">
              <a:buFont typeface="Wingdings" panose="05000000000000000000" pitchFamily="2" charset="2"/>
              <a:buChar char="Ø"/>
            </a:pPr>
            <a:r>
              <a:rPr lang="fr-FR" sz="2000" dirty="0" smtClean="0">
                <a:latin typeface="Berlin Sans FB" panose="020E0602020502020306" pitchFamily="34" charset="0"/>
              </a:rPr>
              <a:t>La possibilité de mettre en place un débordement des appels vers un autre site ;</a:t>
            </a:r>
          </a:p>
          <a:p>
            <a:pPr marL="285750" indent="-285750" algn="just">
              <a:lnSpc>
                <a:spcPct val="150000"/>
              </a:lnSpc>
              <a:buFont typeface="Wingdings" panose="05000000000000000000" pitchFamily="2" charset="2"/>
              <a:buChar char="Ø"/>
            </a:pPr>
            <a:r>
              <a:rPr lang="fr-FR" sz="2000" dirty="0" smtClean="0">
                <a:latin typeface="Berlin Sans FB" panose="020E0602020502020306" pitchFamily="34" charset="0"/>
              </a:rPr>
              <a:t>La disponibilité des formateurs et la possibilité de dérouler nos formations en environnement </a:t>
            </a:r>
            <a:r>
              <a:rPr lang="fr-FR" sz="2000" dirty="0" smtClean="0">
                <a:latin typeface="Berlin Sans FB" panose="020E0602020502020306" pitchFamily="34" charset="0"/>
              </a:rPr>
              <a:t>externe.</a:t>
            </a:r>
          </a:p>
          <a:p>
            <a:pPr algn="just">
              <a:lnSpc>
                <a:spcPct val="150000"/>
              </a:lnSpc>
            </a:pPr>
            <a:r>
              <a:rPr lang="fr-FR" sz="2000" dirty="0" smtClean="0">
                <a:latin typeface="Berlin Sans FB" panose="020E0602020502020306" pitchFamily="34" charset="0"/>
              </a:rPr>
              <a:t>Ces </a:t>
            </a:r>
            <a:r>
              <a:rPr lang="fr-FR" sz="2000" dirty="0" smtClean="0">
                <a:latin typeface="Berlin Sans FB" panose="020E0602020502020306" pitchFamily="34" charset="0"/>
              </a:rPr>
              <a:t>différentes règles nous permettent d’avoir une capacité complémentaire de 30% pour la gestion du surplus.</a:t>
            </a: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712933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22/01/2018</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34</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12" name="ZoneTexte 11"/>
          <p:cNvSpPr txBox="1"/>
          <p:nvPr/>
        </p:nvSpPr>
        <p:spPr>
          <a:xfrm>
            <a:off x="1634711" y="999591"/>
            <a:ext cx="6015340" cy="461665"/>
          </a:xfrm>
          <a:prstGeom prst="rect">
            <a:avLst/>
          </a:prstGeom>
        </p:spPr>
        <p:txBody>
          <a:bodyPr wrap="square">
            <a:spAutoFit/>
          </a:bodyPr>
          <a:lstStyle>
            <a:defPPr>
              <a:defRPr lang="fr-FR"/>
            </a:defPPr>
            <a:lvl1pPr algn="ctr">
              <a:defRPr sz="2400">
                <a:solidFill>
                  <a:srgbClr val="C00000"/>
                </a:solidFill>
                <a:latin typeface="Bodoni MT Black" pitchFamily="18" charset="0"/>
              </a:defRPr>
            </a:lvl1pPr>
          </a:lstStyle>
          <a:p>
            <a:r>
              <a:rPr lang="fr-FR" dirty="0" smtClean="0"/>
              <a:t>POLITIQUE QUALITÉ DU GROUPE</a:t>
            </a:r>
            <a:endParaRPr lang="fr-FR" dirty="0"/>
          </a:p>
        </p:txBody>
      </p:sp>
      <p:pic>
        <p:nvPicPr>
          <p:cNvPr id="8" name="Image 7"/>
          <p:cNvPicPr/>
          <p:nvPr/>
        </p:nvPicPr>
        <p:blipFill>
          <a:blip r:embed="rId2">
            <a:extLst>
              <a:ext uri="{28A0092B-C50C-407E-A947-70E740481C1C}">
                <a14:useLocalDpi xmlns:a14="http://schemas.microsoft.com/office/drawing/2010/main" val="0"/>
              </a:ext>
            </a:extLst>
          </a:blip>
          <a:srcRect/>
          <a:stretch>
            <a:fillRect/>
          </a:stretch>
        </p:blipFill>
        <p:spPr bwMode="auto">
          <a:xfrm>
            <a:off x="5783741" y="1648495"/>
            <a:ext cx="5903981" cy="43223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9"/>
          <p:cNvSpPr/>
          <p:nvPr/>
        </p:nvSpPr>
        <p:spPr>
          <a:xfrm>
            <a:off x="1634711" y="1504510"/>
            <a:ext cx="4007315" cy="4610301"/>
          </a:xfrm>
          <a:prstGeom prst="rect">
            <a:avLst/>
          </a:prstGeom>
        </p:spPr>
        <p:txBody>
          <a:bodyPr wrap="square">
            <a:spAutoFit/>
          </a:bodyPr>
          <a:lstStyle/>
          <a:p>
            <a:pPr algn="just">
              <a:lnSpc>
                <a:spcPct val="150000"/>
              </a:lnSpc>
            </a:pPr>
            <a:r>
              <a:rPr lang="fr-FR" dirty="0" smtClean="0">
                <a:latin typeface="Berlin Sans FB" pitchFamily="34" charset="0"/>
                <a:cs typeface="Arial" pitchFamily="34" charset="0"/>
              </a:rPr>
              <a:t>Basée </a:t>
            </a:r>
            <a:r>
              <a:rPr lang="fr-FR" dirty="0">
                <a:latin typeface="Berlin Sans FB" pitchFamily="34" charset="0"/>
                <a:cs typeface="Arial" pitchFamily="34" charset="0"/>
              </a:rPr>
              <a:t>sur la NORME NF </a:t>
            </a:r>
            <a:r>
              <a:rPr lang="fr-FR" dirty="0" smtClean="0">
                <a:latin typeface="Berlin Sans FB" pitchFamily="34" charset="0"/>
                <a:cs typeface="Arial" pitchFamily="34" charset="0"/>
              </a:rPr>
              <a:t>15838, notre </a:t>
            </a:r>
            <a:r>
              <a:rPr lang="fr-FR" dirty="0">
                <a:latin typeface="Berlin Sans FB" pitchFamily="34" charset="0"/>
                <a:cs typeface="Arial" pitchFamily="34" charset="0"/>
              </a:rPr>
              <a:t>politique qualité </a:t>
            </a:r>
            <a:r>
              <a:rPr lang="fr-FR" dirty="0" smtClean="0">
                <a:latin typeface="Berlin Sans FB" pitchFamily="34" charset="0"/>
                <a:cs typeface="Arial" pitchFamily="34" charset="0"/>
              </a:rPr>
              <a:t>s’articule </a:t>
            </a:r>
            <a:r>
              <a:rPr lang="fr-FR" dirty="0">
                <a:latin typeface="Berlin Sans FB" pitchFamily="34" charset="0"/>
                <a:cs typeface="Arial" pitchFamily="34" charset="0"/>
              </a:rPr>
              <a:t>autour du progrès interne et est basée sur le perfectionnement des processus ainsi que le développement des compétences</a:t>
            </a:r>
            <a:r>
              <a:rPr lang="fr-FR" dirty="0" smtClean="0">
                <a:latin typeface="Berlin Sans FB" pitchFamily="34" charset="0"/>
                <a:cs typeface="Arial" pitchFamily="34" charset="0"/>
              </a:rPr>
              <a:t>.</a:t>
            </a:r>
          </a:p>
          <a:p>
            <a:pPr algn="just">
              <a:lnSpc>
                <a:spcPct val="150000"/>
              </a:lnSpc>
            </a:pPr>
            <a:r>
              <a:rPr lang="fr-FR" dirty="0">
                <a:latin typeface="Berlin Sans FB" pitchFamily="34" charset="0"/>
                <a:cs typeface="Arial" pitchFamily="34" charset="0"/>
              </a:rPr>
              <a:t>Cette démarche vise l’amélioration permanente de nos </a:t>
            </a:r>
            <a:r>
              <a:rPr lang="fr-FR" dirty="0" smtClean="0">
                <a:latin typeface="Berlin Sans FB" pitchFamily="34" charset="0"/>
                <a:cs typeface="Arial" pitchFamily="34" charset="0"/>
              </a:rPr>
              <a:t>prestations, </a:t>
            </a:r>
            <a:r>
              <a:rPr lang="fr-FR" dirty="0">
                <a:latin typeface="Berlin Sans FB" pitchFamily="34" charset="0"/>
                <a:cs typeface="Arial" pitchFamily="34" charset="0"/>
              </a:rPr>
              <a:t>de notre fonctionnement </a:t>
            </a:r>
            <a:r>
              <a:rPr lang="fr-FR" dirty="0" smtClean="0">
                <a:latin typeface="Berlin Sans FB" pitchFamily="34" charset="0"/>
                <a:cs typeface="Arial" pitchFamily="34" charset="0"/>
              </a:rPr>
              <a:t>interne et </a:t>
            </a:r>
            <a:r>
              <a:rPr lang="fr-FR" dirty="0">
                <a:latin typeface="Berlin Sans FB" pitchFamily="34" charset="0"/>
                <a:cs typeface="Arial" pitchFamily="34" charset="0"/>
              </a:rPr>
              <a:t>permet une adéquation parfaite entre les projets stratégiques de nos clients </a:t>
            </a:r>
            <a:r>
              <a:rPr lang="fr-FR" dirty="0" smtClean="0">
                <a:latin typeface="Berlin Sans FB" pitchFamily="34" charset="0"/>
                <a:cs typeface="Arial" pitchFamily="34" charset="0"/>
              </a:rPr>
              <a:t>et leurs </a:t>
            </a:r>
            <a:r>
              <a:rPr lang="fr-FR" dirty="0">
                <a:latin typeface="Berlin Sans FB" pitchFamily="34" charset="0"/>
                <a:cs typeface="Arial" pitchFamily="34" charset="0"/>
              </a:rPr>
              <a:t>déclinaisons opérationnelles</a:t>
            </a:r>
            <a:r>
              <a:rPr lang="fr-FR" dirty="0" smtClean="0">
                <a:latin typeface="Berlin Sans FB" pitchFamily="34" charset="0"/>
                <a:cs typeface="Arial" pitchFamily="34" charset="0"/>
              </a:rPr>
              <a:t>.</a:t>
            </a: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2696370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b="-2000"/>
          </a:stretch>
        </a:blip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22/01/2018</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35</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12" name="ZoneTexte 11"/>
          <p:cNvSpPr txBox="1"/>
          <p:nvPr/>
        </p:nvSpPr>
        <p:spPr>
          <a:xfrm>
            <a:off x="1634711" y="999591"/>
            <a:ext cx="6015340" cy="461665"/>
          </a:xfrm>
          <a:prstGeom prst="rect">
            <a:avLst/>
          </a:prstGeom>
        </p:spPr>
        <p:txBody>
          <a:bodyPr wrap="square">
            <a:spAutoFit/>
          </a:bodyPr>
          <a:lstStyle>
            <a:defPPr>
              <a:defRPr lang="fr-FR"/>
            </a:defPPr>
            <a:lvl1pPr algn="ctr">
              <a:defRPr sz="2400">
                <a:solidFill>
                  <a:srgbClr val="C00000"/>
                </a:solidFill>
                <a:latin typeface="Bodoni MT Black" pitchFamily="18" charset="0"/>
              </a:defRPr>
            </a:lvl1pPr>
          </a:lstStyle>
          <a:p>
            <a:r>
              <a:rPr lang="fr-FR" dirty="0" smtClean="0"/>
              <a:t>POLITIQUE QUALITÉ DU GROUPE</a:t>
            </a:r>
            <a:endParaRPr lang="fr-FR" dirty="0"/>
          </a:p>
        </p:txBody>
      </p:sp>
      <p:sp>
        <p:nvSpPr>
          <p:cNvPr id="10" name="Rectangle 9"/>
          <p:cNvSpPr/>
          <p:nvPr/>
        </p:nvSpPr>
        <p:spPr>
          <a:xfrm>
            <a:off x="1634711" y="1442055"/>
            <a:ext cx="4007315" cy="4662815"/>
          </a:xfrm>
          <a:prstGeom prst="rect">
            <a:avLst/>
          </a:prstGeom>
        </p:spPr>
        <p:txBody>
          <a:bodyPr wrap="square">
            <a:spAutoFit/>
          </a:bodyPr>
          <a:lstStyle/>
          <a:p>
            <a:pPr algn="just">
              <a:lnSpc>
                <a:spcPct val="150000"/>
              </a:lnSpc>
            </a:pPr>
            <a:r>
              <a:rPr lang="fr-FR" dirty="0" smtClean="0">
                <a:latin typeface="Berlin Sans FB" panose="020E0602020502020306" pitchFamily="34" charset="0"/>
              </a:rPr>
              <a:t>L’évaluation </a:t>
            </a:r>
            <a:r>
              <a:rPr lang="fr-FR" dirty="0">
                <a:latin typeface="Berlin Sans FB" panose="020E0602020502020306" pitchFamily="34" charset="0"/>
              </a:rPr>
              <a:t>de la qualité de prestation sera effectuée sur la base de la grille proposée dans </a:t>
            </a:r>
            <a:r>
              <a:rPr lang="fr-FR" dirty="0" smtClean="0">
                <a:latin typeface="Berlin Sans FB" panose="020E0602020502020306" pitchFamily="34" charset="0"/>
              </a:rPr>
              <a:t>le cahier </a:t>
            </a:r>
            <a:r>
              <a:rPr lang="fr-FR" dirty="0">
                <a:latin typeface="Berlin Sans FB" panose="020E0602020502020306" pitchFamily="34" charset="0"/>
              </a:rPr>
              <a:t>de charges pour rester conforme à la volonté </a:t>
            </a:r>
            <a:r>
              <a:rPr lang="fr-FR" dirty="0" smtClean="0">
                <a:latin typeface="Berlin Sans FB" panose="020E0602020502020306" pitchFamily="34" charset="0"/>
              </a:rPr>
              <a:t>d’ATT. Nous avons pris l’initiative de suggérer, au regard de notre expérience pour ce type d’opération, une évolution </a:t>
            </a:r>
            <a:r>
              <a:rPr lang="fr-FR" dirty="0">
                <a:latin typeface="Berlin Sans FB" panose="020E0602020502020306" pitchFamily="34" charset="0"/>
              </a:rPr>
              <a:t>de la grille de sorte à procéder à une pondération des différents indicateurs </a:t>
            </a:r>
            <a:r>
              <a:rPr lang="fr-FR" dirty="0" smtClean="0">
                <a:latin typeface="Berlin Sans FB" panose="020E0602020502020306" pitchFamily="34" charset="0"/>
              </a:rPr>
              <a:t>de performance </a:t>
            </a:r>
            <a:r>
              <a:rPr lang="fr-FR" dirty="0">
                <a:latin typeface="Berlin Sans FB" panose="020E0602020502020306" pitchFamily="34" charset="0"/>
              </a:rPr>
              <a:t>afin d’obtenir un note globale pour la prestation</a:t>
            </a:r>
            <a:r>
              <a:rPr lang="fr-FR" dirty="0" smtClean="0">
                <a:latin typeface="Berlin Sans FB" panose="020E0602020502020306" pitchFamily="34" charset="0"/>
              </a:rPr>
              <a:t>.</a:t>
            </a:r>
          </a:p>
        </p:txBody>
      </p:sp>
      <p:pic>
        <p:nvPicPr>
          <p:cNvPr id="2" name="Image 1"/>
          <p:cNvPicPr>
            <a:picLocks noChangeAspect="1"/>
          </p:cNvPicPr>
          <p:nvPr/>
        </p:nvPicPr>
        <p:blipFill>
          <a:blip r:embed="rId4"/>
          <a:stretch>
            <a:fillRect/>
          </a:stretch>
        </p:blipFill>
        <p:spPr>
          <a:xfrm>
            <a:off x="5875267" y="1455852"/>
            <a:ext cx="5538407" cy="45858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964545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22/01/2018</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36</a:t>
            </a:fld>
            <a:endParaRPr lang="fr-FR"/>
          </a:p>
        </p:txBody>
      </p:sp>
      <p:sp>
        <p:nvSpPr>
          <p:cNvPr id="2" name="Rectangle 1"/>
          <p:cNvSpPr/>
          <p:nvPr/>
        </p:nvSpPr>
        <p:spPr>
          <a:xfrm>
            <a:off x="1545466" y="1610800"/>
            <a:ext cx="9795455" cy="4185761"/>
          </a:xfrm>
          <a:prstGeom prst="rect">
            <a:avLst/>
          </a:prstGeom>
        </p:spPr>
        <p:txBody>
          <a:bodyPr wrap="square">
            <a:spAutoFit/>
          </a:bodyPr>
          <a:lstStyle/>
          <a:p>
            <a:pPr algn="just">
              <a:lnSpc>
                <a:spcPct val="150000"/>
              </a:lnSpc>
              <a:spcAft>
                <a:spcPts val="1200"/>
              </a:spcAft>
            </a:pPr>
            <a:r>
              <a:rPr lang="fr-FR" dirty="0">
                <a:latin typeface="Berlin Sans FB" panose="020E0602020502020306" pitchFamily="34" charset="0"/>
              </a:rPr>
              <a:t>La phase d’exploitation se fera en deux (02) étapes :</a:t>
            </a:r>
          </a:p>
          <a:p>
            <a:pPr marL="285750" indent="-285750" algn="just">
              <a:lnSpc>
                <a:spcPct val="150000"/>
              </a:lnSpc>
              <a:spcAft>
                <a:spcPts val="1200"/>
              </a:spcAft>
              <a:buFont typeface="Courier New" panose="02070309020205020404" pitchFamily="49" charset="0"/>
              <a:buChar char="o"/>
            </a:pPr>
            <a:r>
              <a:rPr lang="fr-FR" dirty="0" smtClean="0">
                <a:latin typeface="Berlin Sans FB" panose="020E0602020502020306" pitchFamily="34" charset="0"/>
              </a:rPr>
              <a:t>A </a:t>
            </a:r>
            <a:r>
              <a:rPr lang="fr-FR" dirty="0">
                <a:latin typeface="Berlin Sans FB" panose="020E0602020502020306" pitchFamily="34" charset="0"/>
              </a:rPr>
              <a:t>court terme et pour </a:t>
            </a:r>
            <a:r>
              <a:rPr lang="fr-FR" dirty="0" smtClean="0">
                <a:latin typeface="Berlin Sans FB" panose="020E0602020502020306" pitchFamily="34" charset="0"/>
              </a:rPr>
              <a:t>rester en conformité avec le délai de démarrage des </a:t>
            </a:r>
            <a:r>
              <a:rPr lang="fr-FR" dirty="0">
                <a:latin typeface="Berlin Sans FB" panose="020E0602020502020306" pitchFamily="34" charset="0"/>
              </a:rPr>
              <a:t>prestations </a:t>
            </a:r>
            <a:r>
              <a:rPr lang="fr-FR" dirty="0" smtClean="0">
                <a:latin typeface="Berlin Sans FB" panose="020E0602020502020306" pitchFamily="34" charset="0"/>
              </a:rPr>
              <a:t>dans les quarante cinq </a:t>
            </a:r>
            <a:r>
              <a:rPr lang="fr-FR" dirty="0">
                <a:latin typeface="Berlin Sans FB" panose="020E0602020502020306" pitchFamily="34" charset="0"/>
              </a:rPr>
              <a:t>(45) jours, nous faisons l’option d’utiliser le call center actuel </a:t>
            </a:r>
            <a:r>
              <a:rPr lang="fr-FR" dirty="0" smtClean="0">
                <a:latin typeface="Berlin Sans FB" panose="020E0602020502020306" pitchFamily="34" charset="0"/>
              </a:rPr>
              <a:t>d’ATLANTIQUE TELECOM </a:t>
            </a:r>
            <a:r>
              <a:rPr lang="fr-FR" dirty="0">
                <a:latin typeface="Berlin Sans FB" panose="020E0602020502020306" pitchFamily="34" charset="0"/>
              </a:rPr>
              <a:t>TOGO </a:t>
            </a:r>
            <a:r>
              <a:rPr lang="fr-FR" dirty="0" smtClean="0">
                <a:latin typeface="Berlin Sans FB" panose="020E0602020502020306" pitchFamily="34" charset="0"/>
              </a:rPr>
              <a:t>pour une </a:t>
            </a:r>
            <a:r>
              <a:rPr lang="fr-FR" dirty="0">
                <a:latin typeface="Berlin Sans FB" panose="020E0602020502020306" pitchFamily="34" charset="0"/>
              </a:rPr>
              <a:t>période à définir entre les parties, si cette </a:t>
            </a:r>
            <a:r>
              <a:rPr lang="fr-FR" dirty="0" smtClean="0">
                <a:latin typeface="Berlin Sans FB" panose="020E0602020502020306" pitchFamily="34" charset="0"/>
              </a:rPr>
              <a:t>option intermédiaire </a:t>
            </a:r>
            <a:r>
              <a:rPr lang="fr-FR" dirty="0">
                <a:latin typeface="Berlin Sans FB" panose="020E0602020502020306" pitchFamily="34" charset="0"/>
              </a:rPr>
              <a:t>est retenue, et le réaménager selon les </a:t>
            </a:r>
            <a:r>
              <a:rPr lang="fr-FR" sz="2000" dirty="0">
                <a:latin typeface="Berlin Sans FB" panose="020E0602020502020306" pitchFamily="34" charset="0"/>
              </a:rPr>
              <a:t>besoins</a:t>
            </a:r>
            <a:r>
              <a:rPr lang="fr-FR" dirty="0">
                <a:latin typeface="Berlin Sans FB" panose="020E0602020502020306" pitchFamily="34" charset="0"/>
              </a:rPr>
              <a:t> de cette phase du projet.</a:t>
            </a:r>
          </a:p>
          <a:p>
            <a:pPr marL="285750" indent="-285750" algn="just">
              <a:lnSpc>
                <a:spcPct val="150000"/>
              </a:lnSpc>
              <a:buFont typeface="Courier New" panose="02070309020205020404" pitchFamily="49" charset="0"/>
              <a:buChar char="o"/>
            </a:pPr>
            <a:r>
              <a:rPr lang="fr-FR" dirty="0" smtClean="0">
                <a:latin typeface="Berlin Sans FB" panose="020E0602020502020306" pitchFamily="34" charset="0"/>
              </a:rPr>
              <a:t>A </a:t>
            </a:r>
            <a:r>
              <a:rPr lang="fr-FR" dirty="0">
                <a:latin typeface="Berlin Sans FB" panose="020E0602020502020306" pitchFamily="34" charset="0"/>
              </a:rPr>
              <a:t>moyen terme, nous envisageons de créer la filiale togolaise du Groupe pour </a:t>
            </a:r>
            <a:r>
              <a:rPr lang="fr-FR" dirty="0" smtClean="0">
                <a:latin typeface="Berlin Sans FB" panose="020E0602020502020306" pitchFamily="34" charset="0"/>
              </a:rPr>
              <a:t>installer notre </a:t>
            </a:r>
            <a:r>
              <a:rPr lang="fr-FR" dirty="0">
                <a:latin typeface="Berlin Sans FB" panose="020E0602020502020306" pitchFamily="34" charset="0"/>
              </a:rPr>
              <a:t>propre site de production </a:t>
            </a:r>
            <a:r>
              <a:rPr lang="fr-FR" dirty="0" smtClean="0">
                <a:latin typeface="Berlin Sans FB" panose="020E0602020502020306" pitchFamily="34" charset="0"/>
              </a:rPr>
              <a:t>d’une capacité initiale de </a:t>
            </a:r>
            <a:r>
              <a:rPr lang="fr-FR" dirty="0">
                <a:latin typeface="Berlin Sans FB" panose="020E0602020502020306" pitchFamily="34" charset="0"/>
              </a:rPr>
              <a:t>cent (100) positions extensible à cent </a:t>
            </a:r>
            <a:r>
              <a:rPr lang="fr-FR" dirty="0" smtClean="0">
                <a:latin typeface="Berlin Sans FB" panose="020E0602020502020306" pitchFamily="34" charset="0"/>
              </a:rPr>
              <a:t>cinquante (150</a:t>
            </a:r>
            <a:r>
              <a:rPr lang="fr-FR" dirty="0">
                <a:latin typeface="Berlin Sans FB" panose="020E0602020502020306" pitchFamily="34" charset="0"/>
              </a:rPr>
              <a:t>) à Lomé et avoir ainsi la possibilité d’accroitre notre capacité de production </a:t>
            </a:r>
            <a:r>
              <a:rPr lang="fr-FR" dirty="0" smtClean="0">
                <a:latin typeface="Berlin Sans FB" panose="020E0602020502020306" pitchFamily="34" charset="0"/>
              </a:rPr>
              <a:t>pour le </a:t>
            </a:r>
            <a:r>
              <a:rPr lang="fr-FR" dirty="0">
                <a:latin typeface="Berlin Sans FB" panose="020E0602020502020306" pitchFamily="34" charset="0"/>
              </a:rPr>
              <a:t>compte d’ATLANTIQUE TELECOM TOGO.</a:t>
            </a:r>
          </a:p>
        </p:txBody>
      </p:sp>
      <p:sp>
        <p:nvSpPr>
          <p:cNvPr id="7"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8" name="Rectangle 7"/>
          <p:cNvSpPr/>
          <p:nvPr/>
        </p:nvSpPr>
        <p:spPr>
          <a:xfrm>
            <a:off x="1068866" y="1087531"/>
            <a:ext cx="5357692" cy="461665"/>
          </a:xfrm>
          <a:prstGeom prst="rect">
            <a:avLst/>
          </a:prstGeom>
        </p:spPr>
        <p:txBody>
          <a:bodyPr wrap="square">
            <a:spAutoFit/>
          </a:bodyPr>
          <a:lstStyle/>
          <a:p>
            <a:pPr algn="ctr"/>
            <a:r>
              <a:rPr lang="fr-FR" sz="2400" dirty="0" smtClean="0">
                <a:solidFill>
                  <a:srgbClr val="C00000"/>
                </a:solidFill>
                <a:latin typeface="Bodoni MT Black" pitchFamily="18" charset="0"/>
              </a:rPr>
              <a:t>MISE EN EXPLOITATION</a:t>
            </a:r>
            <a:endParaRPr lang="fr-FR" sz="2400" dirty="0">
              <a:solidFill>
                <a:srgbClr val="C00000"/>
              </a:solidFill>
              <a:latin typeface="Bodoni MT Black" pitchFamily="18" charset="0"/>
            </a:endParaRP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2373810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22/01/2018</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37</a:t>
            </a:fld>
            <a:endParaRPr lang="fr-FR"/>
          </a:p>
        </p:txBody>
      </p:sp>
      <p:pic>
        <p:nvPicPr>
          <p:cNvPr id="3" name="Image 2"/>
          <p:cNvPicPr>
            <a:picLocks noChangeAspect="1"/>
          </p:cNvPicPr>
          <p:nvPr/>
        </p:nvPicPr>
        <p:blipFill>
          <a:blip r:embed="rId2"/>
          <a:stretch>
            <a:fillRect/>
          </a:stretch>
        </p:blipFill>
        <p:spPr>
          <a:xfrm>
            <a:off x="2532850" y="972457"/>
            <a:ext cx="8903594" cy="50660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NOTRE PROPOSITION</a:t>
            </a:r>
            <a:endParaRPr lang="fr-FR" sz="2800" dirty="0">
              <a:solidFill>
                <a:srgbClr val="FF0000"/>
              </a:solidFill>
              <a:latin typeface="Berlin Sans FB" panose="020E0602020502020306" pitchFamily="34" charset="0"/>
            </a:endParaRPr>
          </a:p>
        </p:txBody>
      </p:sp>
      <p:sp>
        <p:nvSpPr>
          <p:cNvPr id="8" name="Titre 1"/>
          <p:cNvSpPr>
            <a:spLocks noGrp="1"/>
          </p:cNvSpPr>
          <p:nvPr>
            <p:ph type="title"/>
          </p:nvPr>
        </p:nvSpPr>
        <p:spPr>
          <a:xfrm>
            <a:off x="1554802" y="862885"/>
            <a:ext cx="978048" cy="5277871"/>
          </a:xfrm>
        </p:spPr>
        <p:txBody>
          <a:bodyPr vert="vert270">
            <a:normAutofit/>
          </a:bodyPr>
          <a:lstStyle/>
          <a:p>
            <a:pPr algn="ctr"/>
            <a:r>
              <a:rPr lang="fr-FR" sz="2400" dirty="0" smtClean="0">
                <a:solidFill>
                  <a:srgbClr val="C00000"/>
                </a:solidFill>
                <a:latin typeface="Bodoni MT Black" pitchFamily="18" charset="0"/>
                <a:ea typeface="+mn-ea"/>
                <a:cs typeface="+mn-cs"/>
              </a:rPr>
              <a:t>PLANNING DE DEPLOIEMENT</a:t>
            </a:r>
            <a:endParaRPr lang="fr-FR" sz="2000" dirty="0">
              <a:solidFill>
                <a:srgbClr val="C00000"/>
              </a:solidFill>
              <a:latin typeface="Bodoni MT Black" pitchFamily="18" charset="0"/>
              <a:ea typeface="+mn-ea"/>
              <a:cs typeface="+mn-cs"/>
            </a:endParaRP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107868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22/01/2018</a:t>
            </a:fld>
            <a:endParaRPr lang="fr-FR" dirty="0"/>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38</a:t>
            </a:fld>
            <a:endParaRPr lang="fr-FR" dirty="0"/>
          </a:p>
        </p:txBody>
      </p:sp>
      <p:grpSp>
        <p:nvGrpSpPr>
          <p:cNvPr id="6" name="Page-1"/>
          <p:cNvGrpSpPr/>
          <p:nvPr/>
        </p:nvGrpSpPr>
        <p:grpSpPr>
          <a:xfrm>
            <a:off x="1796097" y="1900989"/>
            <a:ext cx="9224829" cy="3284621"/>
            <a:chOff x="6000" y="6000"/>
            <a:chExt cx="4461568" cy="1769200"/>
          </a:xfrm>
        </p:grpSpPr>
        <p:grpSp>
          <p:nvGrpSpPr>
            <p:cNvPr id="8" name="Groupe 7"/>
            <p:cNvGrpSpPr/>
            <p:nvPr/>
          </p:nvGrpSpPr>
          <p:grpSpPr>
            <a:xfrm>
              <a:off x="6000" y="6000"/>
              <a:ext cx="4461568" cy="1769200"/>
              <a:chOff x="6000" y="6000"/>
              <a:chExt cx="4461568" cy="1769200"/>
            </a:xfrm>
          </p:grpSpPr>
          <p:sp>
            <p:nvSpPr>
              <p:cNvPr id="54" name="Forme libre 53"/>
              <p:cNvSpPr/>
              <p:nvPr/>
            </p:nvSpPr>
            <p:spPr>
              <a:xfrm>
                <a:off x="6000" y="6001"/>
                <a:ext cx="4461568" cy="1769199"/>
              </a:xfrm>
              <a:custGeom>
                <a:avLst/>
                <a:gdLst/>
                <a:ahLst/>
                <a:cxnLst/>
                <a:rect l="0" t="0" r="0" b="0"/>
                <a:pathLst>
                  <a:path w="4461568" h="1769199">
                    <a:moveTo>
                      <a:pt x="0" y="0"/>
                    </a:moveTo>
                    <a:lnTo>
                      <a:pt x="4461568" y="0"/>
                    </a:lnTo>
                    <a:lnTo>
                      <a:pt x="4461568" y="1769199"/>
                    </a:lnTo>
                    <a:lnTo>
                      <a:pt x="0" y="1769199"/>
                    </a:lnTo>
                    <a:lnTo>
                      <a:pt x="0" y="0"/>
                    </a:lnTo>
                    <a:close/>
                  </a:path>
                </a:pathLst>
              </a:custGeom>
              <a:solidFill>
                <a:schemeClr val="bg2">
                  <a:lumMod val="50000"/>
                  <a:alpha val="55000"/>
                </a:schemeClr>
              </a:solidFill>
              <a:ln w="6000" cap="flat">
                <a:noFill/>
                <a:bevel/>
              </a:ln>
            </p:spPr>
            <p:txBody>
              <a:bodyPr/>
              <a:lstStyle/>
              <a:p>
                <a:endParaRPr lang="fr-FR"/>
              </a:p>
            </p:txBody>
          </p:sp>
          <p:sp>
            <p:nvSpPr>
              <p:cNvPr id="55" name="Forme libre 54"/>
              <p:cNvSpPr/>
              <p:nvPr/>
            </p:nvSpPr>
            <p:spPr>
              <a:xfrm>
                <a:off x="6000" y="1006336"/>
                <a:ext cx="4461568" cy="768784"/>
              </a:xfrm>
              <a:custGeom>
                <a:avLst/>
                <a:gdLst/>
                <a:ahLst/>
                <a:cxnLst/>
                <a:rect l="0" t="0" r="0" b="0"/>
                <a:pathLst>
                  <a:path w="4461568" h="768784">
                    <a:moveTo>
                      <a:pt x="4461568" y="768784"/>
                    </a:moveTo>
                    <a:lnTo>
                      <a:pt x="4461568" y="616368"/>
                    </a:lnTo>
                    <a:cubicBezTo>
                      <a:pt x="4461568" y="616368"/>
                      <a:pt x="4456326" y="520811"/>
                      <a:pt x="4386600" y="510084"/>
                    </a:cubicBezTo>
                    <a:cubicBezTo>
                      <a:pt x="4386600" y="510084"/>
                      <a:pt x="4357341" y="330915"/>
                      <a:pt x="4167176" y="415016"/>
                    </a:cubicBezTo>
                    <a:cubicBezTo>
                      <a:pt x="4167176" y="415016"/>
                      <a:pt x="4174493" y="374794"/>
                      <a:pt x="4075754" y="363824"/>
                    </a:cubicBezTo>
                    <a:cubicBezTo>
                      <a:pt x="4075754" y="363824"/>
                      <a:pt x="4112321" y="199280"/>
                      <a:pt x="3947756" y="213906"/>
                    </a:cubicBezTo>
                    <a:cubicBezTo>
                      <a:pt x="3947756" y="213906"/>
                      <a:pt x="3841704" y="-42050"/>
                      <a:pt x="3351664" y="5484"/>
                    </a:cubicBezTo>
                    <a:cubicBezTo>
                      <a:pt x="3351664" y="5484"/>
                      <a:pt x="3037159" y="-12799"/>
                      <a:pt x="2927449" y="239502"/>
                    </a:cubicBezTo>
                    <a:cubicBezTo>
                      <a:pt x="2927449" y="239502"/>
                      <a:pt x="2543460" y="45707"/>
                      <a:pt x="2252726" y="425254"/>
                    </a:cubicBezTo>
                    <a:cubicBezTo>
                      <a:pt x="2252726" y="425254"/>
                      <a:pt x="2166787" y="319946"/>
                      <a:pt x="2046106" y="345542"/>
                    </a:cubicBezTo>
                    <a:cubicBezTo>
                      <a:pt x="2038794" y="345444"/>
                      <a:pt x="1910796" y="107867"/>
                      <a:pt x="1460981" y="104210"/>
                    </a:cubicBezTo>
                    <a:cubicBezTo>
                      <a:pt x="1092352" y="108049"/>
                      <a:pt x="901455" y="415016"/>
                      <a:pt x="901455" y="415016"/>
                    </a:cubicBezTo>
                    <a:cubicBezTo>
                      <a:pt x="693006" y="298007"/>
                      <a:pt x="637420" y="489609"/>
                      <a:pt x="637420" y="489609"/>
                    </a:cubicBezTo>
                    <a:cubicBezTo>
                      <a:pt x="637420" y="489609"/>
                      <a:pt x="532096" y="214638"/>
                      <a:pt x="198851" y="267292"/>
                    </a:cubicBezTo>
                    <a:cubicBezTo>
                      <a:pt x="198851" y="267292"/>
                      <a:pt x="54246" y="296544"/>
                      <a:pt x="0" y="378450"/>
                    </a:cubicBezTo>
                    <a:lnTo>
                      <a:pt x="0" y="768784"/>
                    </a:lnTo>
                    <a:lnTo>
                      <a:pt x="4461568" y="768784"/>
                    </a:lnTo>
                    <a:close/>
                  </a:path>
                </a:pathLst>
              </a:custGeom>
              <a:solidFill>
                <a:srgbClr val="FFFFFF"/>
              </a:solidFill>
              <a:ln w="6000" cap="flat">
                <a:noFill/>
                <a:bevel/>
              </a:ln>
            </p:spPr>
            <p:txBody>
              <a:bodyPr/>
              <a:lstStyle/>
              <a:p>
                <a:endParaRPr lang="fr-FR"/>
              </a:p>
            </p:txBody>
          </p:sp>
          <p:grpSp>
            <p:nvGrpSpPr>
              <p:cNvPr id="56" name="Groupe 55"/>
              <p:cNvGrpSpPr/>
              <p:nvPr/>
            </p:nvGrpSpPr>
            <p:grpSpPr>
              <a:xfrm>
                <a:off x="106934" y="6000"/>
                <a:ext cx="607898" cy="303769"/>
                <a:chOff x="106934" y="6000"/>
                <a:chExt cx="607898" cy="303769"/>
              </a:xfrm>
            </p:grpSpPr>
            <p:sp>
              <p:nvSpPr>
                <p:cNvPr id="157" name="Forme libre 156"/>
                <p:cNvSpPr/>
                <p:nvPr/>
              </p:nvSpPr>
              <p:spPr>
                <a:xfrm>
                  <a:off x="106934" y="6277"/>
                  <a:ext cx="607898" cy="303492"/>
                </a:xfrm>
                <a:custGeom>
                  <a:avLst/>
                  <a:gdLst/>
                  <a:ahLst/>
                  <a:cxnLst/>
                  <a:rect l="0" t="0" r="0" b="0"/>
                  <a:pathLst>
                    <a:path w="607898" h="303492">
                      <a:moveTo>
                        <a:pt x="0" y="0"/>
                      </a:moveTo>
                      <a:cubicBezTo>
                        <a:pt x="0" y="3679"/>
                        <a:pt x="604213" y="0"/>
                        <a:pt x="607898" y="0"/>
                      </a:cubicBezTo>
                      <a:cubicBezTo>
                        <a:pt x="607898" y="167614"/>
                        <a:pt x="471815" y="303492"/>
                        <a:pt x="303949" y="303492"/>
                      </a:cubicBezTo>
                      <a:cubicBezTo>
                        <a:pt x="136083" y="303492"/>
                        <a:pt x="0" y="167614"/>
                        <a:pt x="0" y="0"/>
                      </a:cubicBezTo>
                      <a:close/>
                    </a:path>
                  </a:pathLst>
                </a:custGeom>
                <a:solidFill>
                  <a:srgbClr val="900000">
                    <a:alpha val="55000"/>
                  </a:srgbClr>
                </a:solidFill>
                <a:ln w="6000" cap="flat">
                  <a:noFill/>
                  <a:bevel/>
                </a:ln>
              </p:spPr>
              <p:txBody>
                <a:bodyPr/>
                <a:lstStyle/>
                <a:p>
                  <a:endParaRPr lang="fr-FR"/>
                </a:p>
              </p:txBody>
            </p:sp>
            <p:sp>
              <p:nvSpPr>
                <p:cNvPr id="158" name="Forme libre 157"/>
                <p:cNvSpPr/>
                <p:nvPr/>
              </p:nvSpPr>
              <p:spPr>
                <a:xfrm>
                  <a:off x="131979" y="6000"/>
                  <a:ext cx="557809" cy="278904"/>
                </a:xfrm>
                <a:custGeom>
                  <a:avLst/>
                  <a:gdLst/>
                  <a:ahLst/>
                  <a:cxnLst/>
                  <a:rect l="0" t="0" r="0" b="0"/>
                  <a:pathLst>
                    <a:path w="557809" h="278904">
                      <a:moveTo>
                        <a:pt x="0" y="0"/>
                      </a:moveTo>
                      <a:cubicBezTo>
                        <a:pt x="0" y="3381"/>
                        <a:pt x="554428" y="0"/>
                        <a:pt x="557809" y="0"/>
                      </a:cubicBezTo>
                      <a:cubicBezTo>
                        <a:pt x="557809" y="154035"/>
                        <a:pt x="432939" y="278904"/>
                        <a:pt x="278904" y="278904"/>
                      </a:cubicBezTo>
                      <a:cubicBezTo>
                        <a:pt x="124870" y="278904"/>
                        <a:pt x="0" y="154035"/>
                        <a:pt x="0" y="0"/>
                      </a:cubicBezTo>
                      <a:close/>
                    </a:path>
                  </a:pathLst>
                </a:custGeom>
                <a:solidFill>
                  <a:srgbClr val="900000">
                    <a:alpha val="55000"/>
                  </a:srgbClr>
                </a:solidFill>
                <a:ln w="6000" cap="flat">
                  <a:noFill/>
                  <a:bevel/>
                </a:ln>
              </p:spPr>
              <p:txBody>
                <a:bodyPr/>
                <a:lstStyle/>
                <a:p>
                  <a:endParaRPr lang="fr-FR"/>
                </a:p>
              </p:txBody>
            </p:sp>
            <p:sp>
              <p:nvSpPr>
                <p:cNvPr id="159" name="Forme libre 158"/>
                <p:cNvSpPr/>
                <p:nvPr/>
              </p:nvSpPr>
              <p:spPr>
                <a:xfrm>
                  <a:off x="157256" y="6000"/>
                  <a:ext cx="507253" cy="253626"/>
                </a:xfrm>
                <a:custGeom>
                  <a:avLst/>
                  <a:gdLst/>
                  <a:ahLst/>
                  <a:cxnLst/>
                  <a:rect l="0" t="0" r="0" b="0"/>
                  <a:pathLst>
                    <a:path w="507253" h="253626">
                      <a:moveTo>
                        <a:pt x="0" y="0"/>
                      </a:moveTo>
                      <a:cubicBezTo>
                        <a:pt x="0" y="3074"/>
                        <a:pt x="504179" y="0"/>
                        <a:pt x="507253" y="0"/>
                      </a:cubicBezTo>
                      <a:cubicBezTo>
                        <a:pt x="507253" y="140074"/>
                        <a:pt x="393701" y="253626"/>
                        <a:pt x="253627" y="253626"/>
                      </a:cubicBezTo>
                      <a:cubicBezTo>
                        <a:pt x="113553" y="253626"/>
                        <a:pt x="0" y="140074"/>
                        <a:pt x="0" y="0"/>
                      </a:cubicBezTo>
                      <a:close/>
                    </a:path>
                  </a:pathLst>
                </a:custGeom>
                <a:solidFill>
                  <a:srgbClr val="900000">
                    <a:alpha val="55000"/>
                  </a:srgbClr>
                </a:solidFill>
                <a:ln w="6000" cap="flat">
                  <a:noFill/>
                  <a:bevel/>
                </a:ln>
              </p:spPr>
              <p:txBody>
                <a:bodyPr/>
                <a:lstStyle/>
                <a:p>
                  <a:endParaRPr lang="fr-FR"/>
                </a:p>
              </p:txBody>
            </p:sp>
          </p:grpSp>
          <p:grpSp>
            <p:nvGrpSpPr>
              <p:cNvPr id="57" name="Groupe 56"/>
              <p:cNvGrpSpPr/>
              <p:nvPr/>
            </p:nvGrpSpPr>
            <p:grpSpPr>
              <a:xfrm>
                <a:off x="1311299" y="6009"/>
                <a:ext cx="346012" cy="172904"/>
                <a:chOff x="1311299" y="6009"/>
                <a:chExt cx="346012" cy="172904"/>
              </a:xfrm>
            </p:grpSpPr>
            <p:sp>
              <p:nvSpPr>
                <p:cNvPr id="154" name="Forme libre 153"/>
                <p:cNvSpPr/>
                <p:nvPr/>
              </p:nvSpPr>
              <p:spPr>
                <a:xfrm>
                  <a:off x="1311299" y="6167"/>
                  <a:ext cx="346012" cy="172746"/>
                </a:xfrm>
                <a:custGeom>
                  <a:avLst/>
                  <a:gdLst/>
                  <a:ahLst/>
                  <a:cxnLst/>
                  <a:rect l="0" t="0" r="0" b="0"/>
                  <a:pathLst>
                    <a:path w="346012" h="172746">
                      <a:moveTo>
                        <a:pt x="0" y="0"/>
                      </a:moveTo>
                      <a:cubicBezTo>
                        <a:pt x="0" y="2094"/>
                        <a:pt x="343915" y="0"/>
                        <a:pt x="346012" y="0"/>
                      </a:cubicBezTo>
                      <a:cubicBezTo>
                        <a:pt x="346012" y="95405"/>
                        <a:pt x="268555" y="172746"/>
                        <a:pt x="173006" y="172746"/>
                      </a:cubicBezTo>
                      <a:cubicBezTo>
                        <a:pt x="77458" y="172746"/>
                        <a:pt x="0" y="95405"/>
                        <a:pt x="0" y="0"/>
                      </a:cubicBezTo>
                      <a:close/>
                    </a:path>
                  </a:pathLst>
                </a:custGeom>
                <a:solidFill>
                  <a:srgbClr val="FFFFFF">
                    <a:alpha val="7000"/>
                  </a:srgbClr>
                </a:solidFill>
                <a:ln w="6000" cap="flat">
                  <a:noFill/>
                  <a:bevel/>
                </a:ln>
              </p:spPr>
              <p:txBody>
                <a:bodyPr/>
                <a:lstStyle/>
                <a:p>
                  <a:endParaRPr lang="fr-FR"/>
                </a:p>
              </p:txBody>
            </p:sp>
            <p:sp>
              <p:nvSpPr>
                <p:cNvPr id="155" name="Forme libre 154"/>
                <p:cNvSpPr/>
                <p:nvPr/>
              </p:nvSpPr>
              <p:spPr>
                <a:xfrm>
                  <a:off x="1325554" y="6009"/>
                  <a:ext cx="317502" cy="158751"/>
                </a:xfrm>
                <a:custGeom>
                  <a:avLst/>
                  <a:gdLst/>
                  <a:ahLst/>
                  <a:cxnLst/>
                  <a:rect l="0" t="0" r="0" b="0"/>
                  <a:pathLst>
                    <a:path w="317502" h="158751">
                      <a:moveTo>
                        <a:pt x="0" y="0"/>
                      </a:moveTo>
                      <a:cubicBezTo>
                        <a:pt x="0" y="1924"/>
                        <a:pt x="315578" y="0"/>
                        <a:pt x="317502" y="0"/>
                      </a:cubicBezTo>
                      <a:cubicBezTo>
                        <a:pt x="317502" y="87676"/>
                        <a:pt x="246427" y="158751"/>
                        <a:pt x="158751" y="158751"/>
                      </a:cubicBezTo>
                      <a:cubicBezTo>
                        <a:pt x="71075" y="158751"/>
                        <a:pt x="0" y="87676"/>
                        <a:pt x="0" y="0"/>
                      </a:cubicBezTo>
                      <a:close/>
                    </a:path>
                  </a:pathLst>
                </a:custGeom>
                <a:solidFill>
                  <a:srgbClr val="FFFFFF">
                    <a:alpha val="5000"/>
                  </a:srgbClr>
                </a:solidFill>
                <a:ln w="6000" cap="flat">
                  <a:noFill/>
                  <a:bevel/>
                </a:ln>
              </p:spPr>
              <p:txBody>
                <a:bodyPr/>
                <a:lstStyle/>
                <a:p>
                  <a:endParaRPr lang="fr-FR"/>
                </a:p>
              </p:txBody>
            </p:sp>
            <p:sp>
              <p:nvSpPr>
                <p:cNvPr id="156" name="Forme libre 155"/>
                <p:cNvSpPr/>
                <p:nvPr/>
              </p:nvSpPr>
              <p:spPr>
                <a:xfrm>
                  <a:off x="1339942" y="6010"/>
                  <a:ext cx="288726" cy="144363"/>
                </a:xfrm>
                <a:custGeom>
                  <a:avLst/>
                  <a:gdLst/>
                  <a:ahLst/>
                  <a:cxnLst/>
                  <a:rect l="0" t="0" r="0" b="0"/>
                  <a:pathLst>
                    <a:path w="288726" h="144363">
                      <a:moveTo>
                        <a:pt x="0" y="0"/>
                      </a:moveTo>
                      <a:cubicBezTo>
                        <a:pt x="0" y="1750"/>
                        <a:pt x="286976" y="0"/>
                        <a:pt x="288726" y="0"/>
                      </a:cubicBezTo>
                      <a:cubicBezTo>
                        <a:pt x="288726" y="79729"/>
                        <a:pt x="224093" y="144363"/>
                        <a:pt x="144363" y="144363"/>
                      </a:cubicBezTo>
                      <a:cubicBezTo>
                        <a:pt x="64634" y="144363"/>
                        <a:pt x="0" y="79729"/>
                        <a:pt x="0" y="0"/>
                      </a:cubicBezTo>
                      <a:close/>
                    </a:path>
                  </a:pathLst>
                </a:custGeom>
                <a:solidFill>
                  <a:srgbClr val="FFFFFF">
                    <a:alpha val="5000"/>
                  </a:srgbClr>
                </a:solidFill>
                <a:ln w="6000" cap="flat">
                  <a:noFill/>
                  <a:bevel/>
                </a:ln>
              </p:spPr>
              <p:txBody>
                <a:bodyPr/>
                <a:lstStyle/>
                <a:p>
                  <a:endParaRPr lang="fr-FR"/>
                </a:p>
              </p:txBody>
            </p:sp>
          </p:grpSp>
          <p:grpSp>
            <p:nvGrpSpPr>
              <p:cNvPr id="58" name="Groupe 57"/>
              <p:cNvGrpSpPr/>
              <p:nvPr/>
            </p:nvGrpSpPr>
            <p:grpSpPr>
              <a:xfrm>
                <a:off x="348263" y="893208"/>
                <a:ext cx="417767" cy="417768"/>
                <a:chOff x="348263" y="893208"/>
                <a:chExt cx="417767" cy="417768"/>
              </a:xfrm>
            </p:grpSpPr>
            <p:sp>
              <p:nvSpPr>
                <p:cNvPr id="150" name="Forme libre 149"/>
                <p:cNvSpPr/>
                <p:nvPr/>
              </p:nvSpPr>
              <p:spPr>
                <a:xfrm>
                  <a:off x="348263" y="893208"/>
                  <a:ext cx="417767" cy="417768"/>
                </a:xfrm>
                <a:custGeom>
                  <a:avLst/>
                  <a:gdLst/>
                  <a:ahLst/>
                  <a:cxnLst/>
                  <a:rect l="0" t="0" r="0" b="0"/>
                  <a:pathLst>
                    <a:path w="417767" h="417768">
                      <a:moveTo>
                        <a:pt x="0" y="208884"/>
                      </a:moveTo>
                      <a:cubicBezTo>
                        <a:pt x="0" y="93521"/>
                        <a:pt x="93520" y="0"/>
                        <a:pt x="208883" y="0"/>
                      </a:cubicBezTo>
                      <a:cubicBezTo>
                        <a:pt x="324247" y="0"/>
                        <a:pt x="417767" y="93521"/>
                        <a:pt x="417767" y="208884"/>
                      </a:cubicBezTo>
                      <a:cubicBezTo>
                        <a:pt x="417767" y="324247"/>
                        <a:pt x="324247" y="417768"/>
                        <a:pt x="208883" y="417768"/>
                      </a:cubicBezTo>
                      <a:cubicBezTo>
                        <a:pt x="93520" y="417768"/>
                        <a:pt x="0" y="324247"/>
                        <a:pt x="0" y="208884"/>
                      </a:cubicBezTo>
                      <a:close/>
                    </a:path>
                  </a:pathLst>
                </a:custGeom>
                <a:solidFill>
                  <a:srgbClr val="900000"/>
                </a:solidFill>
                <a:ln w="6000" cap="flat">
                  <a:noFill/>
                  <a:bevel/>
                </a:ln>
              </p:spPr>
              <p:txBody>
                <a:bodyPr/>
                <a:lstStyle/>
                <a:p>
                  <a:endParaRPr lang="fr-FR"/>
                </a:p>
              </p:txBody>
            </p:sp>
            <p:sp>
              <p:nvSpPr>
                <p:cNvPr id="151" name="Forme libre 150"/>
                <p:cNvSpPr/>
                <p:nvPr/>
              </p:nvSpPr>
              <p:spPr>
                <a:xfrm>
                  <a:off x="363433" y="908378"/>
                  <a:ext cx="387427" cy="387428"/>
                </a:xfrm>
                <a:custGeom>
                  <a:avLst/>
                  <a:gdLst/>
                  <a:ahLst/>
                  <a:cxnLst/>
                  <a:rect l="0" t="0" r="0" b="0"/>
                  <a:pathLst>
                    <a:path w="387427" h="387428">
                      <a:moveTo>
                        <a:pt x="0" y="193714"/>
                      </a:moveTo>
                      <a:cubicBezTo>
                        <a:pt x="0" y="86729"/>
                        <a:pt x="86728" y="0"/>
                        <a:pt x="193714" y="0"/>
                      </a:cubicBezTo>
                      <a:cubicBezTo>
                        <a:pt x="300699" y="0"/>
                        <a:pt x="387427" y="86729"/>
                        <a:pt x="387427" y="193714"/>
                      </a:cubicBezTo>
                      <a:cubicBezTo>
                        <a:pt x="387427" y="300699"/>
                        <a:pt x="300699" y="387428"/>
                        <a:pt x="193714" y="387428"/>
                      </a:cubicBezTo>
                      <a:cubicBezTo>
                        <a:pt x="86728" y="387428"/>
                        <a:pt x="0" y="300699"/>
                        <a:pt x="0" y="193714"/>
                      </a:cubicBezTo>
                      <a:close/>
                    </a:path>
                  </a:pathLst>
                </a:custGeom>
                <a:solidFill>
                  <a:srgbClr val="900000"/>
                </a:solidFill>
                <a:ln w="6000" cap="flat">
                  <a:noFill/>
                  <a:bevel/>
                </a:ln>
              </p:spPr>
              <p:txBody>
                <a:bodyPr/>
                <a:lstStyle/>
                <a:p>
                  <a:endParaRPr lang="fr-FR"/>
                </a:p>
              </p:txBody>
            </p:sp>
            <p:sp>
              <p:nvSpPr>
                <p:cNvPr id="152" name="Forme libre 151"/>
                <p:cNvSpPr/>
                <p:nvPr/>
              </p:nvSpPr>
              <p:spPr>
                <a:xfrm>
                  <a:off x="387692" y="932637"/>
                  <a:ext cx="338910" cy="338911"/>
                </a:xfrm>
                <a:custGeom>
                  <a:avLst/>
                  <a:gdLst/>
                  <a:ahLst/>
                  <a:cxnLst/>
                  <a:rect l="0" t="0" r="0" b="0"/>
                  <a:pathLst>
                    <a:path w="338910" h="338911">
                      <a:moveTo>
                        <a:pt x="0" y="169455"/>
                      </a:moveTo>
                      <a:cubicBezTo>
                        <a:pt x="0" y="75868"/>
                        <a:pt x="75867" y="0"/>
                        <a:pt x="169455" y="0"/>
                      </a:cubicBezTo>
                      <a:cubicBezTo>
                        <a:pt x="263042" y="0"/>
                        <a:pt x="338910" y="75868"/>
                        <a:pt x="338910" y="169455"/>
                      </a:cubicBezTo>
                      <a:cubicBezTo>
                        <a:pt x="338910" y="263043"/>
                        <a:pt x="263042" y="338911"/>
                        <a:pt x="169455" y="338911"/>
                      </a:cubicBezTo>
                      <a:cubicBezTo>
                        <a:pt x="75867" y="338911"/>
                        <a:pt x="0" y="263043"/>
                        <a:pt x="0" y="169455"/>
                      </a:cubicBezTo>
                      <a:close/>
                    </a:path>
                  </a:pathLst>
                </a:custGeom>
                <a:solidFill>
                  <a:srgbClr val="900000"/>
                </a:solidFill>
                <a:ln w="6000" cap="flat">
                  <a:noFill/>
                  <a:bevel/>
                </a:ln>
              </p:spPr>
              <p:txBody>
                <a:bodyPr/>
                <a:lstStyle/>
                <a:p>
                  <a:endParaRPr lang="fr-FR"/>
                </a:p>
              </p:txBody>
            </p:sp>
            <p:sp>
              <p:nvSpPr>
                <p:cNvPr id="153" name="Forme libre 152"/>
                <p:cNvSpPr/>
                <p:nvPr/>
              </p:nvSpPr>
              <p:spPr>
                <a:xfrm>
                  <a:off x="409372" y="954317"/>
                  <a:ext cx="295549" cy="295550"/>
                </a:xfrm>
                <a:custGeom>
                  <a:avLst/>
                  <a:gdLst/>
                  <a:ahLst/>
                  <a:cxnLst/>
                  <a:rect l="0" t="0" r="0" b="0"/>
                  <a:pathLst>
                    <a:path w="295549" h="295550">
                      <a:moveTo>
                        <a:pt x="0" y="147775"/>
                      </a:moveTo>
                      <a:cubicBezTo>
                        <a:pt x="0" y="66161"/>
                        <a:pt x="66161" y="0"/>
                        <a:pt x="147775" y="0"/>
                      </a:cubicBezTo>
                      <a:cubicBezTo>
                        <a:pt x="229388" y="0"/>
                        <a:pt x="295549" y="66161"/>
                        <a:pt x="295549" y="147775"/>
                      </a:cubicBezTo>
                      <a:cubicBezTo>
                        <a:pt x="295549" y="229389"/>
                        <a:pt x="229388" y="295550"/>
                        <a:pt x="147775" y="295550"/>
                      </a:cubicBezTo>
                      <a:cubicBezTo>
                        <a:pt x="66161" y="295550"/>
                        <a:pt x="0" y="229389"/>
                        <a:pt x="0" y="147775"/>
                      </a:cubicBezTo>
                      <a:close/>
                    </a:path>
                  </a:pathLst>
                </a:custGeom>
                <a:solidFill>
                  <a:srgbClr val="900000"/>
                </a:solidFill>
                <a:ln w="6000" cap="flat">
                  <a:noFill/>
                  <a:bevel/>
                </a:ln>
              </p:spPr>
              <p:txBody>
                <a:bodyPr/>
                <a:lstStyle/>
                <a:p>
                  <a:endParaRPr lang="fr-FR"/>
                </a:p>
              </p:txBody>
            </p:sp>
          </p:grpSp>
          <p:grpSp>
            <p:nvGrpSpPr>
              <p:cNvPr id="59" name="Groupe 58"/>
              <p:cNvGrpSpPr/>
              <p:nvPr/>
            </p:nvGrpSpPr>
            <p:grpSpPr>
              <a:xfrm rot="-1200000" flipV="1">
                <a:off x="601516" y="1080477"/>
                <a:ext cx="672341" cy="335971"/>
                <a:chOff x="601463" y="1080179"/>
                <a:chExt cx="672341" cy="335971"/>
              </a:xfrm>
            </p:grpSpPr>
            <p:sp>
              <p:nvSpPr>
                <p:cNvPr id="147" name="Forme libre 146"/>
                <p:cNvSpPr/>
                <p:nvPr/>
              </p:nvSpPr>
              <p:spPr>
                <a:xfrm>
                  <a:off x="601463" y="1080486"/>
                  <a:ext cx="672341" cy="335664"/>
                </a:xfrm>
                <a:custGeom>
                  <a:avLst/>
                  <a:gdLst/>
                  <a:ahLst/>
                  <a:cxnLst/>
                  <a:rect l="0" t="0" r="0" b="0"/>
                  <a:pathLst>
                    <a:path w="672341" h="335664">
                      <a:moveTo>
                        <a:pt x="0" y="0"/>
                      </a:moveTo>
                      <a:cubicBezTo>
                        <a:pt x="0" y="4069"/>
                        <a:pt x="668266" y="0"/>
                        <a:pt x="672341" y="0"/>
                      </a:cubicBezTo>
                      <a:cubicBezTo>
                        <a:pt x="672341" y="185382"/>
                        <a:pt x="521832" y="335664"/>
                        <a:pt x="336170" y="335664"/>
                      </a:cubicBezTo>
                      <a:cubicBezTo>
                        <a:pt x="150509" y="335664"/>
                        <a:pt x="0" y="185382"/>
                        <a:pt x="0" y="0"/>
                      </a:cubicBezTo>
                      <a:close/>
                    </a:path>
                  </a:pathLst>
                </a:custGeom>
                <a:solidFill>
                  <a:srgbClr val="FFFFFF">
                    <a:alpha val="7000"/>
                  </a:srgbClr>
                </a:solidFill>
                <a:ln w="6000" cap="flat">
                  <a:noFill/>
                  <a:bevel/>
                </a:ln>
              </p:spPr>
              <p:txBody>
                <a:bodyPr/>
                <a:lstStyle/>
                <a:p>
                  <a:endParaRPr lang="fr-FR"/>
                </a:p>
              </p:txBody>
            </p:sp>
            <p:sp>
              <p:nvSpPr>
                <p:cNvPr id="148" name="Forme libre 147"/>
                <p:cNvSpPr/>
                <p:nvPr/>
              </p:nvSpPr>
              <p:spPr>
                <a:xfrm>
                  <a:off x="629162" y="1080179"/>
                  <a:ext cx="616942" cy="308470"/>
                </a:xfrm>
                <a:custGeom>
                  <a:avLst/>
                  <a:gdLst/>
                  <a:ahLst/>
                  <a:cxnLst/>
                  <a:rect l="0" t="0" r="0" b="0"/>
                  <a:pathLst>
                    <a:path w="616942" h="308470">
                      <a:moveTo>
                        <a:pt x="0" y="0"/>
                      </a:moveTo>
                      <a:cubicBezTo>
                        <a:pt x="0" y="3739"/>
                        <a:pt x="613203" y="0"/>
                        <a:pt x="616942" y="0"/>
                      </a:cubicBezTo>
                      <a:cubicBezTo>
                        <a:pt x="616942" y="170364"/>
                        <a:pt x="478835" y="308470"/>
                        <a:pt x="308471" y="308470"/>
                      </a:cubicBezTo>
                      <a:cubicBezTo>
                        <a:pt x="138107" y="308470"/>
                        <a:pt x="0" y="170364"/>
                        <a:pt x="0" y="0"/>
                      </a:cubicBezTo>
                      <a:close/>
                    </a:path>
                  </a:pathLst>
                </a:custGeom>
                <a:solidFill>
                  <a:srgbClr val="FFFFFF">
                    <a:alpha val="5000"/>
                  </a:srgbClr>
                </a:solidFill>
                <a:ln w="6000" cap="flat">
                  <a:noFill/>
                  <a:bevel/>
                </a:ln>
              </p:spPr>
              <p:txBody>
                <a:bodyPr/>
                <a:lstStyle/>
                <a:p>
                  <a:endParaRPr lang="fr-FR"/>
                </a:p>
              </p:txBody>
            </p:sp>
            <p:sp>
              <p:nvSpPr>
                <p:cNvPr id="149" name="Forme libre 148"/>
                <p:cNvSpPr/>
                <p:nvPr/>
              </p:nvSpPr>
              <p:spPr>
                <a:xfrm>
                  <a:off x="657120" y="1080180"/>
                  <a:ext cx="561027" cy="280512"/>
                </a:xfrm>
                <a:custGeom>
                  <a:avLst/>
                  <a:gdLst/>
                  <a:ahLst/>
                  <a:cxnLst/>
                  <a:rect l="0" t="0" r="0" b="0"/>
                  <a:pathLst>
                    <a:path w="561027" h="280512">
                      <a:moveTo>
                        <a:pt x="0" y="0"/>
                      </a:moveTo>
                      <a:cubicBezTo>
                        <a:pt x="0" y="3400"/>
                        <a:pt x="557627" y="0"/>
                        <a:pt x="561027" y="0"/>
                      </a:cubicBezTo>
                      <a:cubicBezTo>
                        <a:pt x="561027" y="154923"/>
                        <a:pt x="435437" y="280512"/>
                        <a:pt x="280514" y="280512"/>
                      </a:cubicBezTo>
                      <a:cubicBezTo>
                        <a:pt x="125590" y="280512"/>
                        <a:pt x="0" y="154923"/>
                        <a:pt x="0" y="0"/>
                      </a:cubicBezTo>
                      <a:close/>
                    </a:path>
                  </a:pathLst>
                </a:custGeom>
                <a:solidFill>
                  <a:srgbClr val="FFFFFF">
                    <a:alpha val="5000"/>
                  </a:srgbClr>
                </a:solidFill>
                <a:ln w="6000" cap="flat">
                  <a:noFill/>
                  <a:bevel/>
                </a:ln>
              </p:spPr>
              <p:txBody>
                <a:bodyPr/>
                <a:lstStyle/>
                <a:p>
                  <a:endParaRPr lang="fr-FR"/>
                </a:p>
              </p:txBody>
            </p:sp>
          </p:grpSp>
          <p:grpSp>
            <p:nvGrpSpPr>
              <p:cNvPr id="60" name="Groupe 59"/>
              <p:cNvGrpSpPr/>
              <p:nvPr/>
            </p:nvGrpSpPr>
            <p:grpSpPr>
              <a:xfrm>
                <a:off x="2774131" y="20272"/>
                <a:ext cx="355148" cy="355149"/>
                <a:chOff x="2774131" y="20272"/>
                <a:chExt cx="355148" cy="355149"/>
              </a:xfrm>
            </p:grpSpPr>
            <p:sp>
              <p:nvSpPr>
                <p:cNvPr id="143" name="Forme libre 142"/>
                <p:cNvSpPr/>
                <p:nvPr/>
              </p:nvSpPr>
              <p:spPr>
                <a:xfrm>
                  <a:off x="2774131" y="20272"/>
                  <a:ext cx="355148" cy="355149"/>
                </a:xfrm>
                <a:custGeom>
                  <a:avLst/>
                  <a:gdLst/>
                  <a:ahLst/>
                  <a:cxnLst/>
                  <a:rect l="0" t="0" r="0" b="0"/>
                  <a:pathLst>
                    <a:path w="355148" h="355149">
                      <a:moveTo>
                        <a:pt x="0" y="177574"/>
                      </a:moveTo>
                      <a:cubicBezTo>
                        <a:pt x="0" y="79503"/>
                        <a:pt x="79502" y="0"/>
                        <a:pt x="177574" y="0"/>
                      </a:cubicBezTo>
                      <a:cubicBezTo>
                        <a:pt x="275646" y="0"/>
                        <a:pt x="355148" y="79503"/>
                        <a:pt x="355148" y="177574"/>
                      </a:cubicBezTo>
                      <a:cubicBezTo>
                        <a:pt x="355148" y="275646"/>
                        <a:pt x="275646" y="355149"/>
                        <a:pt x="177574" y="355149"/>
                      </a:cubicBezTo>
                      <a:cubicBezTo>
                        <a:pt x="79502" y="355149"/>
                        <a:pt x="0" y="275646"/>
                        <a:pt x="0" y="177574"/>
                      </a:cubicBezTo>
                      <a:close/>
                    </a:path>
                  </a:pathLst>
                </a:custGeom>
                <a:solidFill>
                  <a:srgbClr val="C00000">
                    <a:alpha val="55000"/>
                  </a:srgbClr>
                </a:solidFill>
                <a:ln w="6000" cap="flat">
                  <a:noFill/>
                  <a:bevel/>
                </a:ln>
              </p:spPr>
              <p:txBody>
                <a:bodyPr/>
                <a:lstStyle/>
                <a:p>
                  <a:endParaRPr lang="fr-FR"/>
                </a:p>
              </p:txBody>
            </p:sp>
            <p:sp>
              <p:nvSpPr>
                <p:cNvPr id="144" name="Forme libre 143"/>
                <p:cNvSpPr/>
                <p:nvPr/>
              </p:nvSpPr>
              <p:spPr>
                <a:xfrm>
                  <a:off x="2787027" y="33168"/>
                  <a:ext cx="329356" cy="329357"/>
                </a:xfrm>
                <a:custGeom>
                  <a:avLst/>
                  <a:gdLst/>
                  <a:ahLst/>
                  <a:cxnLst/>
                  <a:rect l="0" t="0" r="0" b="0"/>
                  <a:pathLst>
                    <a:path w="329356" h="329357">
                      <a:moveTo>
                        <a:pt x="0" y="164678"/>
                      </a:moveTo>
                      <a:cubicBezTo>
                        <a:pt x="0" y="73729"/>
                        <a:pt x="73729" y="0"/>
                        <a:pt x="164678" y="0"/>
                      </a:cubicBezTo>
                      <a:cubicBezTo>
                        <a:pt x="255628" y="0"/>
                        <a:pt x="329356" y="73729"/>
                        <a:pt x="329356" y="164678"/>
                      </a:cubicBezTo>
                      <a:cubicBezTo>
                        <a:pt x="329356" y="255628"/>
                        <a:pt x="255628" y="329357"/>
                        <a:pt x="164678" y="329357"/>
                      </a:cubicBezTo>
                      <a:cubicBezTo>
                        <a:pt x="73729" y="329357"/>
                        <a:pt x="0" y="255628"/>
                        <a:pt x="0" y="164678"/>
                      </a:cubicBezTo>
                      <a:close/>
                    </a:path>
                  </a:pathLst>
                </a:custGeom>
                <a:solidFill>
                  <a:srgbClr val="C00000">
                    <a:alpha val="55000"/>
                  </a:srgbClr>
                </a:solidFill>
                <a:ln w="6000" cap="flat">
                  <a:noFill/>
                  <a:bevel/>
                </a:ln>
              </p:spPr>
              <p:txBody>
                <a:bodyPr/>
                <a:lstStyle/>
                <a:p>
                  <a:endParaRPr lang="fr-FR"/>
                </a:p>
              </p:txBody>
            </p:sp>
            <p:sp>
              <p:nvSpPr>
                <p:cNvPr id="145" name="Forme libre 144"/>
                <p:cNvSpPr/>
                <p:nvPr/>
              </p:nvSpPr>
              <p:spPr>
                <a:xfrm>
                  <a:off x="2807650" y="53790"/>
                  <a:ext cx="288111" cy="288111"/>
                </a:xfrm>
                <a:custGeom>
                  <a:avLst/>
                  <a:gdLst/>
                  <a:ahLst/>
                  <a:cxnLst/>
                  <a:rect l="0" t="0" r="0" b="0"/>
                  <a:pathLst>
                    <a:path w="288111" h="288111">
                      <a:moveTo>
                        <a:pt x="0" y="144056"/>
                      </a:moveTo>
                      <a:cubicBezTo>
                        <a:pt x="0" y="64496"/>
                        <a:pt x="64496" y="0"/>
                        <a:pt x="144055" y="0"/>
                      </a:cubicBezTo>
                      <a:cubicBezTo>
                        <a:pt x="223615" y="0"/>
                        <a:pt x="288111" y="64496"/>
                        <a:pt x="288111" y="144056"/>
                      </a:cubicBezTo>
                      <a:cubicBezTo>
                        <a:pt x="288111" y="223615"/>
                        <a:pt x="223615" y="288111"/>
                        <a:pt x="144055" y="288111"/>
                      </a:cubicBezTo>
                      <a:cubicBezTo>
                        <a:pt x="64496" y="288111"/>
                        <a:pt x="0" y="223615"/>
                        <a:pt x="0" y="144056"/>
                      </a:cubicBezTo>
                      <a:close/>
                    </a:path>
                  </a:pathLst>
                </a:custGeom>
                <a:solidFill>
                  <a:srgbClr val="C00000">
                    <a:alpha val="55000"/>
                  </a:srgbClr>
                </a:solidFill>
                <a:ln w="6000" cap="flat">
                  <a:noFill/>
                  <a:bevel/>
                </a:ln>
              </p:spPr>
              <p:txBody>
                <a:bodyPr/>
                <a:lstStyle/>
                <a:p>
                  <a:endParaRPr lang="fr-FR"/>
                </a:p>
              </p:txBody>
            </p:sp>
            <p:sp>
              <p:nvSpPr>
                <p:cNvPr id="146" name="Forme libre 145"/>
                <p:cNvSpPr/>
                <p:nvPr/>
              </p:nvSpPr>
              <p:spPr>
                <a:xfrm>
                  <a:off x="2826081" y="72221"/>
                  <a:ext cx="251250" cy="251250"/>
                </a:xfrm>
                <a:custGeom>
                  <a:avLst/>
                  <a:gdLst/>
                  <a:ahLst/>
                  <a:cxnLst/>
                  <a:rect l="0" t="0" r="0" b="0"/>
                  <a:pathLst>
                    <a:path w="251250" h="251250">
                      <a:moveTo>
                        <a:pt x="0" y="125625"/>
                      </a:moveTo>
                      <a:cubicBezTo>
                        <a:pt x="0" y="56244"/>
                        <a:pt x="56244" y="0"/>
                        <a:pt x="125625" y="0"/>
                      </a:cubicBezTo>
                      <a:cubicBezTo>
                        <a:pt x="195006" y="0"/>
                        <a:pt x="251250" y="56244"/>
                        <a:pt x="251250" y="125625"/>
                      </a:cubicBezTo>
                      <a:cubicBezTo>
                        <a:pt x="251250" y="195006"/>
                        <a:pt x="195006" y="251250"/>
                        <a:pt x="125625" y="251250"/>
                      </a:cubicBezTo>
                      <a:cubicBezTo>
                        <a:pt x="56244" y="251250"/>
                        <a:pt x="0" y="195006"/>
                        <a:pt x="0" y="125625"/>
                      </a:cubicBezTo>
                      <a:close/>
                    </a:path>
                  </a:pathLst>
                </a:custGeom>
                <a:solidFill>
                  <a:srgbClr val="C00000">
                    <a:alpha val="55000"/>
                  </a:srgbClr>
                </a:solidFill>
                <a:ln w="6000" cap="flat">
                  <a:noFill/>
                  <a:bevel/>
                </a:ln>
              </p:spPr>
              <p:txBody>
                <a:bodyPr/>
                <a:lstStyle/>
                <a:p>
                  <a:endParaRPr lang="fr-FR"/>
                </a:p>
              </p:txBody>
            </p:sp>
          </p:grpSp>
          <p:grpSp>
            <p:nvGrpSpPr>
              <p:cNvPr id="61" name="Groupe 60"/>
              <p:cNvGrpSpPr/>
              <p:nvPr/>
            </p:nvGrpSpPr>
            <p:grpSpPr>
              <a:xfrm>
                <a:off x="2581049" y="875319"/>
                <a:ext cx="233167" cy="233168"/>
                <a:chOff x="2581049" y="875319"/>
                <a:chExt cx="233167" cy="233168"/>
              </a:xfrm>
            </p:grpSpPr>
            <p:sp>
              <p:nvSpPr>
                <p:cNvPr id="139" name="Forme libre 138"/>
                <p:cNvSpPr/>
                <p:nvPr/>
              </p:nvSpPr>
              <p:spPr>
                <a:xfrm>
                  <a:off x="2581049" y="875319"/>
                  <a:ext cx="233167" cy="233168"/>
                </a:xfrm>
                <a:custGeom>
                  <a:avLst/>
                  <a:gdLst/>
                  <a:ahLst/>
                  <a:cxnLst/>
                  <a:rect l="0" t="0" r="0" b="0"/>
                  <a:pathLst>
                    <a:path w="233167" h="233168">
                      <a:moveTo>
                        <a:pt x="0" y="116584"/>
                      </a:moveTo>
                      <a:cubicBezTo>
                        <a:pt x="0" y="52197"/>
                        <a:pt x="52196" y="0"/>
                        <a:pt x="116584" y="0"/>
                      </a:cubicBezTo>
                      <a:cubicBezTo>
                        <a:pt x="180971" y="0"/>
                        <a:pt x="233167" y="52197"/>
                        <a:pt x="233167" y="116584"/>
                      </a:cubicBezTo>
                      <a:cubicBezTo>
                        <a:pt x="233167" y="180971"/>
                        <a:pt x="180971" y="233168"/>
                        <a:pt x="116584" y="233168"/>
                      </a:cubicBezTo>
                      <a:cubicBezTo>
                        <a:pt x="52196" y="233168"/>
                        <a:pt x="0" y="180971"/>
                        <a:pt x="0" y="116584"/>
                      </a:cubicBezTo>
                      <a:close/>
                    </a:path>
                  </a:pathLst>
                </a:custGeom>
                <a:solidFill>
                  <a:srgbClr val="C00000">
                    <a:alpha val="55000"/>
                  </a:srgbClr>
                </a:solidFill>
                <a:ln w="6000" cap="flat">
                  <a:noFill/>
                  <a:bevel/>
                </a:ln>
              </p:spPr>
              <p:txBody>
                <a:bodyPr/>
                <a:lstStyle/>
                <a:p>
                  <a:endParaRPr lang="fr-FR"/>
                </a:p>
              </p:txBody>
            </p:sp>
            <p:sp>
              <p:nvSpPr>
                <p:cNvPr id="140" name="Forme libre 139"/>
                <p:cNvSpPr/>
                <p:nvPr/>
              </p:nvSpPr>
              <p:spPr>
                <a:xfrm>
                  <a:off x="2589516" y="883785"/>
                  <a:ext cx="216234" cy="216235"/>
                </a:xfrm>
                <a:custGeom>
                  <a:avLst/>
                  <a:gdLst/>
                  <a:ahLst/>
                  <a:cxnLst/>
                  <a:rect l="0" t="0" r="0" b="0"/>
                  <a:pathLst>
                    <a:path w="216234" h="216235">
                      <a:moveTo>
                        <a:pt x="0" y="108117"/>
                      </a:moveTo>
                      <a:cubicBezTo>
                        <a:pt x="0" y="48406"/>
                        <a:pt x="48406" y="0"/>
                        <a:pt x="108117" y="0"/>
                      </a:cubicBezTo>
                      <a:cubicBezTo>
                        <a:pt x="167829" y="0"/>
                        <a:pt x="216234" y="48406"/>
                        <a:pt x="216234" y="108117"/>
                      </a:cubicBezTo>
                      <a:cubicBezTo>
                        <a:pt x="216234" y="167829"/>
                        <a:pt x="167829" y="216235"/>
                        <a:pt x="108117" y="216235"/>
                      </a:cubicBezTo>
                      <a:cubicBezTo>
                        <a:pt x="48406" y="216235"/>
                        <a:pt x="0" y="167829"/>
                        <a:pt x="0" y="108117"/>
                      </a:cubicBezTo>
                      <a:close/>
                    </a:path>
                  </a:pathLst>
                </a:custGeom>
                <a:solidFill>
                  <a:srgbClr val="C00000">
                    <a:alpha val="55000"/>
                  </a:srgbClr>
                </a:solidFill>
                <a:ln w="6000" cap="flat">
                  <a:noFill/>
                  <a:bevel/>
                </a:ln>
              </p:spPr>
              <p:txBody>
                <a:bodyPr/>
                <a:lstStyle/>
                <a:p>
                  <a:endParaRPr lang="fr-FR"/>
                </a:p>
              </p:txBody>
            </p:sp>
            <p:sp>
              <p:nvSpPr>
                <p:cNvPr id="141" name="Forme libre 140"/>
                <p:cNvSpPr/>
                <p:nvPr/>
              </p:nvSpPr>
              <p:spPr>
                <a:xfrm>
                  <a:off x="2603055" y="897325"/>
                  <a:ext cx="189155" cy="189155"/>
                </a:xfrm>
                <a:custGeom>
                  <a:avLst/>
                  <a:gdLst/>
                  <a:ahLst/>
                  <a:cxnLst/>
                  <a:rect l="0" t="0" r="0" b="0"/>
                  <a:pathLst>
                    <a:path w="189155" h="189155">
                      <a:moveTo>
                        <a:pt x="0" y="94578"/>
                      </a:moveTo>
                      <a:cubicBezTo>
                        <a:pt x="0" y="42344"/>
                        <a:pt x="42344" y="0"/>
                        <a:pt x="94577" y="0"/>
                      </a:cubicBezTo>
                      <a:cubicBezTo>
                        <a:pt x="146811" y="0"/>
                        <a:pt x="189155" y="42344"/>
                        <a:pt x="189155" y="94578"/>
                      </a:cubicBezTo>
                      <a:cubicBezTo>
                        <a:pt x="189155" y="146811"/>
                        <a:pt x="146811" y="189155"/>
                        <a:pt x="94577" y="189155"/>
                      </a:cubicBezTo>
                      <a:cubicBezTo>
                        <a:pt x="42344" y="189155"/>
                        <a:pt x="0" y="146811"/>
                        <a:pt x="0" y="94578"/>
                      </a:cubicBezTo>
                      <a:close/>
                    </a:path>
                  </a:pathLst>
                </a:custGeom>
                <a:solidFill>
                  <a:srgbClr val="C00000">
                    <a:alpha val="55000"/>
                  </a:srgbClr>
                </a:solidFill>
                <a:ln w="6000" cap="flat">
                  <a:noFill/>
                  <a:bevel/>
                </a:ln>
              </p:spPr>
              <p:txBody>
                <a:bodyPr/>
                <a:lstStyle/>
                <a:p>
                  <a:endParaRPr lang="fr-FR"/>
                </a:p>
              </p:txBody>
            </p:sp>
            <p:sp>
              <p:nvSpPr>
                <p:cNvPr id="142" name="Forme libre 141"/>
                <p:cNvSpPr/>
                <p:nvPr/>
              </p:nvSpPr>
              <p:spPr>
                <a:xfrm>
                  <a:off x="2615156" y="909425"/>
                  <a:ext cx="164954" cy="164955"/>
                </a:xfrm>
                <a:custGeom>
                  <a:avLst/>
                  <a:gdLst/>
                  <a:ahLst/>
                  <a:cxnLst/>
                  <a:rect l="0" t="0" r="0" b="0"/>
                  <a:pathLst>
                    <a:path w="164954" h="164955">
                      <a:moveTo>
                        <a:pt x="0" y="82477"/>
                      </a:moveTo>
                      <a:cubicBezTo>
                        <a:pt x="0" y="36926"/>
                        <a:pt x="36926" y="0"/>
                        <a:pt x="82477" y="0"/>
                      </a:cubicBezTo>
                      <a:cubicBezTo>
                        <a:pt x="128028" y="0"/>
                        <a:pt x="164954" y="36926"/>
                        <a:pt x="164954" y="82477"/>
                      </a:cubicBezTo>
                      <a:cubicBezTo>
                        <a:pt x="164954" y="128028"/>
                        <a:pt x="128028" y="164955"/>
                        <a:pt x="82477" y="164955"/>
                      </a:cubicBezTo>
                      <a:cubicBezTo>
                        <a:pt x="36926" y="164955"/>
                        <a:pt x="0" y="128028"/>
                        <a:pt x="0" y="82477"/>
                      </a:cubicBezTo>
                      <a:close/>
                    </a:path>
                  </a:pathLst>
                </a:custGeom>
                <a:solidFill>
                  <a:srgbClr val="C00000">
                    <a:alpha val="55000"/>
                  </a:srgbClr>
                </a:solidFill>
                <a:ln w="6000" cap="flat">
                  <a:noFill/>
                  <a:bevel/>
                </a:ln>
              </p:spPr>
              <p:txBody>
                <a:bodyPr/>
                <a:lstStyle/>
                <a:p>
                  <a:endParaRPr lang="fr-FR"/>
                </a:p>
              </p:txBody>
            </p:sp>
          </p:grpSp>
          <p:grpSp>
            <p:nvGrpSpPr>
              <p:cNvPr id="62" name="Groupe 61"/>
              <p:cNvGrpSpPr/>
              <p:nvPr/>
            </p:nvGrpSpPr>
            <p:grpSpPr>
              <a:xfrm rot="-1200000" flipV="1">
                <a:off x="1852958" y="1175088"/>
                <a:ext cx="672341" cy="335971"/>
                <a:chOff x="1852906" y="1174791"/>
                <a:chExt cx="672341" cy="335971"/>
              </a:xfrm>
            </p:grpSpPr>
            <p:sp>
              <p:nvSpPr>
                <p:cNvPr id="136" name="Forme libre 135"/>
                <p:cNvSpPr/>
                <p:nvPr/>
              </p:nvSpPr>
              <p:spPr>
                <a:xfrm>
                  <a:off x="1852906" y="1175097"/>
                  <a:ext cx="672341" cy="335665"/>
                </a:xfrm>
                <a:custGeom>
                  <a:avLst/>
                  <a:gdLst/>
                  <a:ahLst/>
                  <a:cxnLst/>
                  <a:rect l="0" t="0" r="0" b="0"/>
                  <a:pathLst>
                    <a:path w="672341" h="335665">
                      <a:moveTo>
                        <a:pt x="0" y="0"/>
                      </a:moveTo>
                      <a:cubicBezTo>
                        <a:pt x="0" y="4069"/>
                        <a:pt x="668266" y="0"/>
                        <a:pt x="672341" y="0"/>
                      </a:cubicBezTo>
                      <a:cubicBezTo>
                        <a:pt x="672341" y="185382"/>
                        <a:pt x="521832" y="335665"/>
                        <a:pt x="336170" y="335665"/>
                      </a:cubicBezTo>
                      <a:cubicBezTo>
                        <a:pt x="150509" y="335665"/>
                        <a:pt x="0" y="185382"/>
                        <a:pt x="0" y="0"/>
                      </a:cubicBezTo>
                      <a:close/>
                    </a:path>
                  </a:pathLst>
                </a:custGeom>
                <a:solidFill>
                  <a:srgbClr val="FFFFFF">
                    <a:alpha val="7000"/>
                  </a:srgbClr>
                </a:solidFill>
                <a:ln w="6000" cap="flat">
                  <a:noFill/>
                  <a:bevel/>
                </a:ln>
              </p:spPr>
              <p:txBody>
                <a:bodyPr/>
                <a:lstStyle/>
                <a:p>
                  <a:endParaRPr lang="fr-FR"/>
                </a:p>
              </p:txBody>
            </p:sp>
            <p:sp>
              <p:nvSpPr>
                <p:cNvPr id="137" name="Forme libre 136"/>
                <p:cNvSpPr/>
                <p:nvPr/>
              </p:nvSpPr>
              <p:spPr>
                <a:xfrm>
                  <a:off x="1880605" y="1174791"/>
                  <a:ext cx="616942" cy="308470"/>
                </a:xfrm>
                <a:custGeom>
                  <a:avLst/>
                  <a:gdLst/>
                  <a:ahLst/>
                  <a:cxnLst/>
                  <a:rect l="0" t="0" r="0" b="0"/>
                  <a:pathLst>
                    <a:path w="616942" h="308470">
                      <a:moveTo>
                        <a:pt x="0" y="0"/>
                      </a:moveTo>
                      <a:cubicBezTo>
                        <a:pt x="0" y="3739"/>
                        <a:pt x="613203" y="0"/>
                        <a:pt x="616942" y="0"/>
                      </a:cubicBezTo>
                      <a:cubicBezTo>
                        <a:pt x="616942" y="170364"/>
                        <a:pt x="478835" y="308470"/>
                        <a:pt x="308471" y="308470"/>
                      </a:cubicBezTo>
                      <a:cubicBezTo>
                        <a:pt x="138107" y="308470"/>
                        <a:pt x="0" y="170364"/>
                        <a:pt x="0" y="0"/>
                      </a:cubicBezTo>
                      <a:close/>
                    </a:path>
                  </a:pathLst>
                </a:custGeom>
                <a:solidFill>
                  <a:srgbClr val="FFFFFF">
                    <a:alpha val="5000"/>
                  </a:srgbClr>
                </a:solidFill>
                <a:ln w="6000" cap="flat">
                  <a:noFill/>
                  <a:bevel/>
                </a:ln>
              </p:spPr>
              <p:txBody>
                <a:bodyPr/>
                <a:lstStyle/>
                <a:p>
                  <a:endParaRPr lang="fr-FR"/>
                </a:p>
              </p:txBody>
            </p:sp>
            <p:sp>
              <p:nvSpPr>
                <p:cNvPr id="138" name="Forme libre 137"/>
                <p:cNvSpPr/>
                <p:nvPr/>
              </p:nvSpPr>
              <p:spPr>
                <a:xfrm>
                  <a:off x="1908563" y="1174791"/>
                  <a:ext cx="561027" cy="280513"/>
                </a:xfrm>
                <a:custGeom>
                  <a:avLst/>
                  <a:gdLst/>
                  <a:ahLst/>
                  <a:cxnLst/>
                  <a:rect l="0" t="0" r="0" b="0"/>
                  <a:pathLst>
                    <a:path w="561027" h="280513">
                      <a:moveTo>
                        <a:pt x="0" y="0"/>
                      </a:moveTo>
                      <a:cubicBezTo>
                        <a:pt x="0" y="3400"/>
                        <a:pt x="557627" y="0"/>
                        <a:pt x="561027" y="0"/>
                      </a:cubicBezTo>
                      <a:cubicBezTo>
                        <a:pt x="561027" y="154923"/>
                        <a:pt x="435437" y="280513"/>
                        <a:pt x="280514" y="280513"/>
                      </a:cubicBezTo>
                      <a:cubicBezTo>
                        <a:pt x="125590" y="280513"/>
                        <a:pt x="0" y="154923"/>
                        <a:pt x="0" y="0"/>
                      </a:cubicBezTo>
                      <a:close/>
                    </a:path>
                  </a:pathLst>
                </a:custGeom>
                <a:solidFill>
                  <a:srgbClr val="FFFFFF">
                    <a:alpha val="5000"/>
                  </a:srgbClr>
                </a:solidFill>
                <a:ln w="6000" cap="flat">
                  <a:noFill/>
                  <a:bevel/>
                </a:ln>
              </p:spPr>
              <p:txBody>
                <a:bodyPr/>
                <a:lstStyle/>
                <a:p>
                  <a:endParaRPr lang="fr-FR"/>
                </a:p>
              </p:txBody>
            </p:sp>
          </p:grpSp>
          <p:grpSp>
            <p:nvGrpSpPr>
              <p:cNvPr id="63" name="Groupe 62"/>
              <p:cNvGrpSpPr/>
              <p:nvPr/>
            </p:nvGrpSpPr>
            <p:grpSpPr>
              <a:xfrm>
                <a:off x="4092039" y="50384"/>
                <a:ext cx="326664" cy="326663"/>
                <a:chOff x="4092039" y="50384"/>
                <a:chExt cx="326664" cy="326663"/>
              </a:xfrm>
            </p:grpSpPr>
            <p:sp>
              <p:nvSpPr>
                <p:cNvPr id="132" name="Forme libre 131"/>
                <p:cNvSpPr/>
                <p:nvPr/>
              </p:nvSpPr>
              <p:spPr>
                <a:xfrm>
                  <a:off x="4092039" y="50384"/>
                  <a:ext cx="326664" cy="326663"/>
                </a:xfrm>
                <a:custGeom>
                  <a:avLst/>
                  <a:gdLst/>
                  <a:ahLst/>
                  <a:cxnLst/>
                  <a:rect l="0" t="0" r="0" b="0"/>
                  <a:pathLst>
                    <a:path w="326664" h="326663">
                      <a:moveTo>
                        <a:pt x="0" y="163332"/>
                      </a:moveTo>
                      <a:cubicBezTo>
                        <a:pt x="0" y="73126"/>
                        <a:pt x="73126" y="0"/>
                        <a:pt x="163332" y="0"/>
                      </a:cubicBezTo>
                      <a:cubicBezTo>
                        <a:pt x="253538" y="0"/>
                        <a:pt x="326664" y="73126"/>
                        <a:pt x="326664" y="163332"/>
                      </a:cubicBezTo>
                      <a:cubicBezTo>
                        <a:pt x="326664" y="253537"/>
                        <a:pt x="253538" y="326663"/>
                        <a:pt x="163332" y="326663"/>
                      </a:cubicBezTo>
                      <a:cubicBezTo>
                        <a:pt x="73126" y="326663"/>
                        <a:pt x="0" y="253537"/>
                        <a:pt x="0" y="163332"/>
                      </a:cubicBezTo>
                      <a:close/>
                    </a:path>
                  </a:pathLst>
                </a:custGeom>
                <a:solidFill>
                  <a:srgbClr val="C00000">
                    <a:alpha val="55000"/>
                  </a:srgbClr>
                </a:solidFill>
                <a:ln w="6000" cap="flat">
                  <a:noFill/>
                  <a:bevel/>
                </a:ln>
              </p:spPr>
              <p:txBody>
                <a:bodyPr/>
                <a:lstStyle/>
                <a:p>
                  <a:endParaRPr lang="fr-FR"/>
                </a:p>
              </p:txBody>
            </p:sp>
            <p:sp>
              <p:nvSpPr>
                <p:cNvPr id="133" name="Forme libre 132"/>
                <p:cNvSpPr/>
                <p:nvPr/>
              </p:nvSpPr>
              <p:spPr>
                <a:xfrm>
                  <a:off x="4103901" y="62245"/>
                  <a:ext cx="302940" cy="302940"/>
                </a:xfrm>
                <a:custGeom>
                  <a:avLst/>
                  <a:gdLst/>
                  <a:ahLst/>
                  <a:cxnLst/>
                  <a:rect l="0" t="0" r="0" b="0"/>
                  <a:pathLst>
                    <a:path w="302940" h="302940">
                      <a:moveTo>
                        <a:pt x="0" y="151470"/>
                      </a:moveTo>
                      <a:cubicBezTo>
                        <a:pt x="0" y="67816"/>
                        <a:pt x="67815" y="0"/>
                        <a:pt x="151470" y="0"/>
                      </a:cubicBezTo>
                      <a:cubicBezTo>
                        <a:pt x="235125" y="0"/>
                        <a:pt x="302940" y="67816"/>
                        <a:pt x="302940" y="151470"/>
                      </a:cubicBezTo>
                      <a:cubicBezTo>
                        <a:pt x="302940" y="235124"/>
                        <a:pt x="235125" y="302940"/>
                        <a:pt x="151470" y="302940"/>
                      </a:cubicBezTo>
                      <a:cubicBezTo>
                        <a:pt x="67815" y="302940"/>
                        <a:pt x="0" y="235124"/>
                        <a:pt x="0" y="151470"/>
                      </a:cubicBezTo>
                      <a:close/>
                    </a:path>
                  </a:pathLst>
                </a:custGeom>
                <a:solidFill>
                  <a:srgbClr val="C00000">
                    <a:alpha val="55000"/>
                  </a:srgbClr>
                </a:solidFill>
                <a:ln w="6000" cap="flat">
                  <a:noFill/>
                  <a:bevel/>
                </a:ln>
              </p:spPr>
              <p:txBody>
                <a:bodyPr/>
                <a:lstStyle/>
                <a:p>
                  <a:endParaRPr lang="fr-FR"/>
                </a:p>
              </p:txBody>
            </p:sp>
            <p:sp>
              <p:nvSpPr>
                <p:cNvPr id="134" name="Forme libre 133"/>
                <p:cNvSpPr/>
                <p:nvPr/>
              </p:nvSpPr>
              <p:spPr>
                <a:xfrm>
                  <a:off x="4122870" y="81214"/>
                  <a:ext cx="265003" cy="265002"/>
                </a:xfrm>
                <a:custGeom>
                  <a:avLst/>
                  <a:gdLst/>
                  <a:ahLst/>
                  <a:cxnLst/>
                  <a:rect l="0" t="0" r="0" b="0"/>
                  <a:pathLst>
                    <a:path w="265003" h="265002">
                      <a:moveTo>
                        <a:pt x="0" y="132501"/>
                      </a:moveTo>
                      <a:cubicBezTo>
                        <a:pt x="0" y="59323"/>
                        <a:pt x="59323" y="0"/>
                        <a:pt x="132501" y="0"/>
                      </a:cubicBezTo>
                      <a:cubicBezTo>
                        <a:pt x="205680" y="0"/>
                        <a:pt x="265003" y="59323"/>
                        <a:pt x="265003" y="132501"/>
                      </a:cubicBezTo>
                      <a:cubicBezTo>
                        <a:pt x="265003" y="205680"/>
                        <a:pt x="205680" y="265002"/>
                        <a:pt x="132501" y="265002"/>
                      </a:cubicBezTo>
                      <a:cubicBezTo>
                        <a:pt x="59323" y="265002"/>
                        <a:pt x="0" y="205680"/>
                        <a:pt x="0" y="132501"/>
                      </a:cubicBezTo>
                      <a:close/>
                    </a:path>
                  </a:pathLst>
                </a:custGeom>
                <a:solidFill>
                  <a:srgbClr val="C00000">
                    <a:alpha val="55000"/>
                  </a:srgbClr>
                </a:solidFill>
                <a:ln w="6000" cap="flat">
                  <a:noFill/>
                  <a:bevel/>
                </a:ln>
              </p:spPr>
              <p:txBody>
                <a:bodyPr/>
                <a:lstStyle/>
                <a:p>
                  <a:endParaRPr lang="fr-FR"/>
                </a:p>
              </p:txBody>
            </p:sp>
            <p:sp>
              <p:nvSpPr>
                <p:cNvPr id="135" name="Forme libre 134"/>
                <p:cNvSpPr/>
                <p:nvPr/>
              </p:nvSpPr>
              <p:spPr>
                <a:xfrm>
                  <a:off x="4139822" y="98166"/>
                  <a:ext cx="231098" cy="231098"/>
                </a:xfrm>
                <a:custGeom>
                  <a:avLst/>
                  <a:gdLst/>
                  <a:ahLst/>
                  <a:cxnLst/>
                  <a:rect l="0" t="0" r="0" b="0"/>
                  <a:pathLst>
                    <a:path w="231098" h="231098">
                      <a:moveTo>
                        <a:pt x="0" y="115549"/>
                      </a:moveTo>
                      <a:cubicBezTo>
                        <a:pt x="0" y="51733"/>
                        <a:pt x="51733" y="0"/>
                        <a:pt x="115549" y="0"/>
                      </a:cubicBezTo>
                      <a:cubicBezTo>
                        <a:pt x="179365" y="0"/>
                        <a:pt x="231098" y="51733"/>
                        <a:pt x="231098" y="115549"/>
                      </a:cubicBezTo>
                      <a:cubicBezTo>
                        <a:pt x="231098" y="179365"/>
                        <a:pt x="179365" y="231098"/>
                        <a:pt x="115549" y="231098"/>
                      </a:cubicBezTo>
                      <a:cubicBezTo>
                        <a:pt x="51733" y="231098"/>
                        <a:pt x="0" y="179365"/>
                        <a:pt x="0" y="115549"/>
                      </a:cubicBezTo>
                      <a:close/>
                    </a:path>
                  </a:pathLst>
                </a:custGeom>
                <a:solidFill>
                  <a:srgbClr val="C00000">
                    <a:alpha val="55000"/>
                  </a:srgbClr>
                </a:solidFill>
                <a:ln w="6000" cap="flat">
                  <a:noFill/>
                  <a:bevel/>
                </a:ln>
              </p:spPr>
              <p:txBody>
                <a:bodyPr/>
                <a:lstStyle/>
                <a:p>
                  <a:endParaRPr lang="fr-FR"/>
                </a:p>
              </p:txBody>
            </p:sp>
          </p:grpSp>
          <p:grpSp>
            <p:nvGrpSpPr>
              <p:cNvPr id="64" name="Groupe 63"/>
              <p:cNvGrpSpPr/>
              <p:nvPr/>
            </p:nvGrpSpPr>
            <p:grpSpPr>
              <a:xfrm>
                <a:off x="3436638" y="177102"/>
                <a:ext cx="214191" cy="214190"/>
                <a:chOff x="3436638" y="177102"/>
                <a:chExt cx="214191" cy="214190"/>
              </a:xfrm>
            </p:grpSpPr>
            <p:sp>
              <p:nvSpPr>
                <p:cNvPr id="128" name="Forme libre 127"/>
                <p:cNvSpPr/>
                <p:nvPr/>
              </p:nvSpPr>
              <p:spPr>
                <a:xfrm>
                  <a:off x="3436638" y="177102"/>
                  <a:ext cx="214191" cy="214190"/>
                </a:xfrm>
                <a:custGeom>
                  <a:avLst/>
                  <a:gdLst/>
                  <a:ahLst/>
                  <a:cxnLst/>
                  <a:rect l="0" t="0" r="0" b="0"/>
                  <a:pathLst>
                    <a:path w="214191" h="214190">
                      <a:moveTo>
                        <a:pt x="0" y="107095"/>
                      </a:moveTo>
                      <a:cubicBezTo>
                        <a:pt x="0" y="47948"/>
                        <a:pt x="47948" y="0"/>
                        <a:pt x="107095" y="0"/>
                      </a:cubicBezTo>
                      <a:cubicBezTo>
                        <a:pt x="166242" y="0"/>
                        <a:pt x="214191" y="47948"/>
                        <a:pt x="214191" y="107095"/>
                      </a:cubicBezTo>
                      <a:cubicBezTo>
                        <a:pt x="214191" y="166242"/>
                        <a:pt x="166242" y="214190"/>
                        <a:pt x="107095" y="214190"/>
                      </a:cubicBezTo>
                      <a:cubicBezTo>
                        <a:pt x="47948" y="214190"/>
                        <a:pt x="0" y="166242"/>
                        <a:pt x="0" y="107095"/>
                      </a:cubicBezTo>
                      <a:close/>
                    </a:path>
                  </a:pathLst>
                </a:custGeom>
                <a:solidFill>
                  <a:srgbClr val="C00000">
                    <a:alpha val="55000"/>
                  </a:srgbClr>
                </a:solidFill>
                <a:ln w="6000" cap="flat">
                  <a:noFill/>
                  <a:bevel/>
                </a:ln>
              </p:spPr>
              <p:txBody>
                <a:bodyPr/>
                <a:lstStyle/>
                <a:p>
                  <a:endParaRPr lang="fr-FR"/>
                </a:p>
              </p:txBody>
            </p:sp>
            <p:sp>
              <p:nvSpPr>
                <p:cNvPr id="129" name="Forme libre 128"/>
                <p:cNvSpPr/>
                <p:nvPr/>
              </p:nvSpPr>
              <p:spPr>
                <a:xfrm>
                  <a:off x="3444416" y="184879"/>
                  <a:ext cx="198635" cy="198635"/>
                </a:xfrm>
                <a:custGeom>
                  <a:avLst/>
                  <a:gdLst/>
                  <a:ahLst/>
                  <a:cxnLst/>
                  <a:rect l="0" t="0" r="0" b="0"/>
                  <a:pathLst>
                    <a:path w="198635" h="198635">
                      <a:moveTo>
                        <a:pt x="0" y="99317"/>
                      </a:moveTo>
                      <a:cubicBezTo>
                        <a:pt x="0" y="44466"/>
                        <a:pt x="44466" y="0"/>
                        <a:pt x="99318" y="0"/>
                      </a:cubicBezTo>
                      <a:cubicBezTo>
                        <a:pt x="154169" y="0"/>
                        <a:pt x="198635" y="44466"/>
                        <a:pt x="198635" y="99317"/>
                      </a:cubicBezTo>
                      <a:cubicBezTo>
                        <a:pt x="198635" y="154169"/>
                        <a:pt x="154169" y="198635"/>
                        <a:pt x="99318" y="198635"/>
                      </a:cubicBezTo>
                      <a:cubicBezTo>
                        <a:pt x="44466" y="198635"/>
                        <a:pt x="0" y="154169"/>
                        <a:pt x="0" y="99317"/>
                      </a:cubicBezTo>
                      <a:close/>
                    </a:path>
                  </a:pathLst>
                </a:custGeom>
                <a:solidFill>
                  <a:srgbClr val="C00000">
                    <a:alpha val="55000"/>
                  </a:srgbClr>
                </a:solidFill>
                <a:ln w="6000" cap="flat">
                  <a:noFill/>
                  <a:bevel/>
                </a:ln>
              </p:spPr>
              <p:txBody>
                <a:bodyPr/>
                <a:lstStyle/>
                <a:p>
                  <a:endParaRPr lang="fr-FR"/>
                </a:p>
              </p:txBody>
            </p:sp>
            <p:sp>
              <p:nvSpPr>
                <p:cNvPr id="130" name="Forme libre 129"/>
                <p:cNvSpPr/>
                <p:nvPr/>
              </p:nvSpPr>
              <p:spPr>
                <a:xfrm>
                  <a:off x="3456853" y="197317"/>
                  <a:ext cx="173760" cy="173760"/>
                </a:xfrm>
                <a:custGeom>
                  <a:avLst/>
                  <a:gdLst/>
                  <a:ahLst/>
                  <a:cxnLst/>
                  <a:rect l="0" t="0" r="0" b="0"/>
                  <a:pathLst>
                    <a:path w="173760" h="173760">
                      <a:moveTo>
                        <a:pt x="0" y="86880"/>
                      </a:moveTo>
                      <a:cubicBezTo>
                        <a:pt x="0" y="38897"/>
                        <a:pt x="38897" y="0"/>
                        <a:pt x="86880" y="0"/>
                      </a:cubicBezTo>
                      <a:cubicBezTo>
                        <a:pt x="134863" y="0"/>
                        <a:pt x="173760" y="38897"/>
                        <a:pt x="173760" y="86880"/>
                      </a:cubicBezTo>
                      <a:cubicBezTo>
                        <a:pt x="173760" y="134862"/>
                        <a:pt x="134863" y="173760"/>
                        <a:pt x="86880" y="173760"/>
                      </a:cubicBezTo>
                      <a:cubicBezTo>
                        <a:pt x="38897" y="173760"/>
                        <a:pt x="0" y="134862"/>
                        <a:pt x="0" y="86880"/>
                      </a:cubicBezTo>
                      <a:close/>
                    </a:path>
                  </a:pathLst>
                </a:custGeom>
                <a:solidFill>
                  <a:srgbClr val="C00000">
                    <a:alpha val="55000"/>
                  </a:srgbClr>
                </a:solidFill>
                <a:ln w="6000" cap="flat">
                  <a:noFill/>
                  <a:bevel/>
                </a:ln>
              </p:spPr>
              <p:txBody>
                <a:bodyPr/>
                <a:lstStyle/>
                <a:p>
                  <a:endParaRPr lang="fr-FR"/>
                </a:p>
              </p:txBody>
            </p:sp>
            <p:sp>
              <p:nvSpPr>
                <p:cNvPr id="131" name="Forme libre 130"/>
                <p:cNvSpPr/>
                <p:nvPr/>
              </p:nvSpPr>
              <p:spPr>
                <a:xfrm>
                  <a:off x="3467969" y="208432"/>
                  <a:ext cx="151529" cy="151529"/>
                </a:xfrm>
                <a:custGeom>
                  <a:avLst/>
                  <a:gdLst/>
                  <a:ahLst/>
                  <a:cxnLst/>
                  <a:rect l="0" t="0" r="0" b="0"/>
                  <a:pathLst>
                    <a:path w="151529" h="151529">
                      <a:moveTo>
                        <a:pt x="0" y="75764"/>
                      </a:moveTo>
                      <a:cubicBezTo>
                        <a:pt x="0" y="33921"/>
                        <a:pt x="33921" y="0"/>
                        <a:pt x="75765" y="0"/>
                      </a:cubicBezTo>
                      <a:cubicBezTo>
                        <a:pt x="117608" y="0"/>
                        <a:pt x="151529" y="33921"/>
                        <a:pt x="151529" y="75764"/>
                      </a:cubicBezTo>
                      <a:cubicBezTo>
                        <a:pt x="151529" y="117608"/>
                        <a:pt x="117608" y="151529"/>
                        <a:pt x="75765" y="151529"/>
                      </a:cubicBezTo>
                      <a:cubicBezTo>
                        <a:pt x="33921" y="151529"/>
                        <a:pt x="0" y="117608"/>
                        <a:pt x="0" y="75764"/>
                      </a:cubicBezTo>
                      <a:close/>
                    </a:path>
                  </a:pathLst>
                </a:custGeom>
                <a:solidFill>
                  <a:srgbClr val="C00000">
                    <a:alpha val="55000"/>
                  </a:srgbClr>
                </a:solidFill>
                <a:ln w="6000" cap="flat">
                  <a:noFill/>
                  <a:bevel/>
                </a:ln>
              </p:spPr>
              <p:txBody>
                <a:bodyPr/>
                <a:lstStyle/>
                <a:p>
                  <a:endParaRPr lang="fr-FR"/>
                </a:p>
              </p:txBody>
            </p:sp>
          </p:grpSp>
          <p:grpSp>
            <p:nvGrpSpPr>
              <p:cNvPr id="65" name="Groupe 64"/>
              <p:cNvGrpSpPr/>
              <p:nvPr/>
            </p:nvGrpSpPr>
            <p:grpSpPr>
              <a:xfrm>
                <a:off x="1758007" y="87452"/>
                <a:ext cx="165215" cy="165215"/>
                <a:chOff x="1758007" y="87452"/>
                <a:chExt cx="165215" cy="165215"/>
              </a:xfrm>
            </p:grpSpPr>
            <p:sp>
              <p:nvSpPr>
                <p:cNvPr id="124" name="Forme libre 123"/>
                <p:cNvSpPr/>
                <p:nvPr/>
              </p:nvSpPr>
              <p:spPr>
                <a:xfrm>
                  <a:off x="1758007" y="87452"/>
                  <a:ext cx="165215" cy="165215"/>
                </a:xfrm>
                <a:custGeom>
                  <a:avLst/>
                  <a:gdLst/>
                  <a:ahLst/>
                  <a:cxnLst/>
                  <a:rect l="0" t="0" r="0" b="0"/>
                  <a:pathLst>
                    <a:path w="165215" h="165215">
                      <a:moveTo>
                        <a:pt x="0" y="82607"/>
                      </a:moveTo>
                      <a:cubicBezTo>
                        <a:pt x="0" y="36985"/>
                        <a:pt x="36984" y="0"/>
                        <a:pt x="82607" y="0"/>
                      </a:cubicBezTo>
                      <a:cubicBezTo>
                        <a:pt x="128230" y="0"/>
                        <a:pt x="165215" y="36985"/>
                        <a:pt x="165215" y="82607"/>
                      </a:cubicBezTo>
                      <a:cubicBezTo>
                        <a:pt x="165215" y="128230"/>
                        <a:pt x="128230" y="165215"/>
                        <a:pt x="82607" y="165215"/>
                      </a:cubicBezTo>
                      <a:cubicBezTo>
                        <a:pt x="36984" y="165215"/>
                        <a:pt x="0" y="128230"/>
                        <a:pt x="0" y="82607"/>
                      </a:cubicBezTo>
                      <a:close/>
                    </a:path>
                  </a:pathLst>
                </a:custGeom>
                <a:solidFill>
                  <a:srgbClr val="C00000">
                    <a:alpha val="55000"/>
                  </a:srgbClr>
                </a:solidFill>
                <a:ln w="6000" cap="flat">
                  <a:noFill/>
                  <a:bevel/>
                </a:ln>
              </p:spPr>
              <p:txBody>
                <a:bodyPr/>
                <a:lstStyle/>
                <a:p>
                  <a:endParaRPr lang="fr-FR"/>
                </a:p>
              </p:txBody>
            </p:sp>
            <p:sp>
              <p:nvSpPr>
                <p:cNvPr id="125" name="Forme libre 124"/>
                <p:cNvSpPr/>
                <p:nvPr/>
              </p:nvSpPr>
              <p:spPr>
                <a:xfrm>
                  <a:off x="1764006" y="93451"/>
                  <a:ext cx="153216" cy="153216"/>
                </a:xfrm>
                <a:custGeom>
                  <a:avLst/>
                  <a:gdLst/>
                  <a:ahLst/>
                  <a:cxnLst/>
                  <a:rect l="0" t="0" r="0" b="0"/>
                  <a:pathLst>
                    <a:path w="153216" h="153216">
                      <a:moveTo>
                        <a:pt x="0" y="76608"/>
                      </a:moveTo>
                      <a:cubicBezTo>
                        <a:pt x="0" y="34299"/>
                        <a:pt x="34299" y="0"/>
                        <a:pt x="76608" y="0"/>
                      </a:cubicBezTo>
                      <a:cubicBezTo>
                        <a:pt x="118918" y="0"/>
                        <a:pt x="153216" y="34299"/>
                        <a:pt x="153216" y="76608"/>
                      </a:cubicBezTo>
                      <a:cubicBezTo>
                        <a:pt x="153216" y="118918"/>
                        <a:pt x="118918" y="153216"/>
                        <a:pt x="76608" y="153216"/>
                      </a:cubicBezTo>
                      <a:cubicBezTo>
                        <a:pt x="34299" y="153216"/>
                        <a:pt x="0" y="118918"/>
                        <a:pt x="0" y="76608"/>
                      </a:cubicBezTo>
                      <a:close/>
                    </a:path>
                  </a:pathLst>
                </a:custGeom>
                <a:solidFill>
                  <a:srgbClr val="C00000">
                    <a:alpha val="55000"/>
                  </a:srgbClr>
                </a:solidFill>
                <a:ln w="6000" cap="flat">
                  <a:noFill/>
                  <a:bevel/>
                </a:ln>
              </p:spPr>
              <p:txBody>
                <a:bodyPr/>
                <a:lstStyle/>
                <a:p>
                  <a:endParaRPr lang="fr-FR"/>
                </a:p>
              </p:txBody>
            </p:sp>
            <p:sp>
              <p:nvSpPr>
                <p:cNvPr id="126" name="Forme libre 125"/>
                <p:cNvSpPr/>
                <p:nvPr/>
              </p:nvSpPr>
              <p:spPr>
                <a:xfrm>
                  <a:off x="1773600" y="103044"/>
                  <a:ext cx="134029" cy="134029"/>
                </a:xfrm>
                <a:custGeom>
                  <a:avLst/>
                  <a:gdLst/>
                  <a:ahLst/>
                  <a:cxnLst/>
                  <a:rect l="0" t="0" r="0" b="0"/>
                  <a:pathLst>
                    <a:path w="134029" h="134029">
                      <a:moveTo>
                        <a:pt x="0" y="67014"/>
                      </a:moveTo>
                      <a:cubicBezTo>
                        <a:pt x="0" y="30003"/>
                        <a:pt x="30003" y="0"/>
                        <a:pt x="67014" y="0"/>
                      </a:cubicBezTo>
                      <a:cubicBezTo>
                        <a:pt x="104026" y="0"/>
                        <a:pt x="134029" y="30003"/>
                        <a:pt x="134029" y="67014"/>
                      </a:cubicBezTo>
                      <a:cubicBezTo>
                        <a:pt x="134029" y="104025"/>
                        <a:pt x="104026" y="134029"/>
                        <a:pt x="67014" y="134029"/>
                      </a:cubicBezTo>
                      <a:cubicBezTo>
                        <a:pt x="30003" y="134029"/>
                        <a:pt x="0" y="104025"/>
                        <a:pt x="0" y="67014"/>
                      </a:cubicBezTo>
                      <a:close/>
                    </a:path>
                  </a:pathLst>
                </a:custGeom>
                <a:solidFill>
                  <a:srgbClr val="C00000">
                    <a:alpha val="55000"/>
                  </a:srgbClr>
                </a:solidFill>
                <a:ln w="6000" cap="flat">
                  <a:noFill/>
                  <a:bevel/>
                </a:ln>
              </p:spPr>
              <p:txBody>
                <a:bodyPr/>
                <a:lstStyle/>
                <a:p>
                  <a:endParaRPr lang="fr-FR"/>
                </a:p>
              </p:txBody>
            </p:sp>
            <p:sp>
              <p:nvSpPr>
                <p:cNvPr id="127" name="Forme libre 126"/>
                <p:cNvSpPr/>
                <p:nvPr/>
              </p:nvSpPr>
              <p:spPr>
                <a:xfrm>
                  <a:off x="1782174" y="111618"/>
                  <a:ext cx="116881" cy="116881"/>
                </a:xfrm>
                <a:custGeom>
                  <a:avLst/>
                  <a:gdLst/>
                  <a:ahLst/>
                  <a:cxnLst/>
                  <a:rect l="0" t="0" r="0" b="0"/>
                  <a:pathLst>
                    <a:path w="116881" h="116881">
                      <a:moveTo>
                        <a:pt x="0" y="58441"/>
                      </a:moveTo>
                      <a:cubicBezTo>
                        <a:pt x="0" y="26165"/>
                        <a:pt x="26165" y="0"/>
                        <a:pt x="58441" y="0"/>
                      </a:cubicBezTo>
                      <a:cubicBezTo>
                        <a:pt x="90716" y="0"/>
                        <a:pt x="116881" y="26165"/>
                        <a:pt x="116881" y="58441"/>
                      </a:cubicBezTo>
                      <a:cubicBezTo>
                        <a:pt x="116881" y="90716"/>
                        <a:pt x="90716" y="116881"/>
                        <a:pt x="58441" y="116881"/>
                      </a:cubicBezTo>
                      <a:cubicBezTo>
                        <a:pt x="26165" y="116881"/>
                        <a:pt x="0" y="90716"/>
                        <a:pt x="0" y="58441"/>
                      </a:cubicBezTo>
                      <a:close/>
                    </a:path>
                  </a:pathLst>
                </a:custGeom>
                <a:solidFill>
                  <a:srgbClr val="C00000">
                    <a:alpha val="55000"/>
                  </a:srgbClr>
                </a:solidFill>
                <a:ln w="6000" cap="flat">
                  <a:noFill/>
                  <a:bevel/>
                </a:ln>
              </p:spPr>
              <p:txBody>
                <a:bodyPr/>
                <a:lstStyle/>
                <a:p>
                  <a:endParaRPr lang="fr-FR"/>
                </a:p>
              </p:txBody>
            </p:sp>
          </p:grpSp>
          <p:grpSp>
            <p:nvGrpSpPr>
              <p:cNvPr id="66" name="Groupe 65"/>
              <p:cNvGrpSpPr/>
              <p:nvPr/>
            </p:nvGrpSpPr>
            <p:grpSpPr>
              <a:xfrm>
                <a:off x="6381" y="361707"/>
                <a:ext cx="159058" cy="159058"/>
                <a:chOff x="6381" y="361707"/>
                <a:chExt cx="159058" cy="159058"/>
              </a:xfrm>
            </p:grpSpPr>
            <p:sp>
              <p:nvSpPr>
                <p:cNvPr id="120" name="Forme libre 119"/>
                <p:cNvSpPr/>
                <p:nvPr/>
              </p:nvSpPr>
              <p:spPr>
                <a:xfrm>
                  <a:off x="6381" y="361707"/>
                  <a:ext cx="159058" cy="159058"/>
                </a:xfrm>
                <a:custGeom>
                  <a:avLst/>
                  <a:gdLst/>
                  <a:ahLst/>
                  <a:cxnLst/>
                  <a:rect l="0" t="0" r="0" b="0"/>
                  <a:pathLst>
                    <a:path w="159058" h="159058">
                      <a:moveTo>
                        <a:pt x="0" y="79529"/>
                      </a:moveTo>
                      <a:cubicBezTo>
                        <a:pt x="0" y="35606"/>
                        <a:pt x="35606" y="0"/>
                        <a:pt x="79529" y="0"/>
                      </a:cubicBezTo>
                      <a:cubicBezTo>
                        <a:pt x="123451" y="0"/>
                        <a:pt x="159058" y="35606"/>
                        <a:pt x="159058" y="79529"/>
                      </a:cubicBezTo>
                      <a:cubicBezTo>
                        <a:pt x="159058" y="123451"/>
                        <a:pt x="123451" y="159058"/>
                        <a:pt x="79529" y="159058"/>
                      </a:cubicBezTo>
                      <a:cubicBezTo>
                        <a:pt x="35606" y="159058"/>
                        <a:pt x="0" y="123451"/>
                        <a:pt x="0" y="79529"/>
                      </a:cubicBezTo>
                      <a:close/>
                    </a:path>
                  </a:pathLst>
                </a:custGeom>
                <a:solidFill>
                  <a:srgbClr val="C00000">
                    <a:alpha val="55000"/>
                  </a:srgbClr>
                </a:solidFill>
                <a:ln w="6000" cap="flat">
                  <a:noFill/>
                  <a:bevel/>
                </a:ln>
              </p:spPr>
              <p:txBody>
                <a:bodyPr/>
                <a:lstStyle/>
                <a:p>
                  <a:endParaRPr lang="fr-FR"/>
                </a:p>
              </p:txBody>
            </p:sp>
            <p:sp>
              <p:nvSpPr>
                <p:cNvPr id="121" name="Forme libre 120"/>
                <p:cNvSpPr/>
                <p:nvPr/>
              </p:nvSpPr>
              <p:spPr>
                <a:xfrm>
                  <a:off x="12156" y="367483"/>
                  <a:ext cx="147506" cy="147506"/>
                </a:xfrm>
                <a:custGeom>
                  <a:avLst/>
                  <a:gdLst/>
                  <a:ahLst/>
                  <a:cxnLst/>
                  <a:rect l="0" t="0" r="0" b="0"/>
                  <a:pathLst>
                    <a:path w="147506" h="147506">
                      <a:moveTo>
                        <a:pt x="0" y="73753"/>
                      </a:moveTo>
                      <a:cubicBezTo>
                        <a:pt x="0" y="33020"/>
                        <a:pt x="33020" y="0"/>
                        <a:pt x="73753" y="0"/>
                      </a:cubicBezTo>
                      <a:cubicBezTo>
                        <a:pt x="114486" y="0"/>
                        <a:pt x="147506" y="33020"/>
                        <a:pt x="147506" y="73753"/>
                      </a:cubicBezTo>
                      <a:cubicBezTo>
                        <a:pt x="147506" y="114486"/>
                        <a:pt x="114486" y="147506"/>
                        <a:pt x="73753" y="147506"/>
                      </a:cubicBezTo>
                      <a:cubicBezTo>
                        <a:pt x="33020" y="147506"/>
                        <a:pt x="0" y="114486"/>
                        <a:pt x="0" y="73753"/>
                      </a:cubicBezTo>
                      <a:close/>
                    </a:path>
                  </a:pathLst>
                </a:custGeom>
                <a:solidFill>
                  <a:srgbClr val="C00000">
                    <a:alpha val="55000"/>
                  </a:srgbClr>
                </a:solidFill>
                <a:ln w="6000" cap="flat">
                  <a:noFill/>
                  <a:bevel/>
                </a:ln>
              </p:spPr>
              <p:txBody>
                <a:bodyPr/>
                <a:lstStyle/>
                <a:p>
                  <a:endParaRPr lang="fr-FR"/>
                </a:p>
              </p:txBody>
            </p:sp>
            <p:sp>
              <p:nvSpPr>
                <p:cNvPr id="122" name="Forme libre 121"/>
                <p:cNvSpPr/>
                <p:nvPr/>
              </p:nvSpPr>
              <p:spPr>
                <a:xfrm>
                  <a:off x="21392" y="376719"/>
                  <a:ext cx="129034" cy="129034"/>
                </a:xfrm>
                <a:custGeom>
                  <a:avLst/>
                  <a:gdLst/>
                  <a:ahLst/>
                  <a:cxnLst/>
                  <a:rect l="0" t="0" r="0" b="0"/>
                  <a:pathLst>
                    <a:path w="129034" h="129034">
                      <a:moveTo>
                        <a:pt x="0" y="64517"/>
                      </a:moveTo>
                      <a:cubicBezTo>
                        <a:pt x="0" y="28885"/>
                        <a:pt x="28885" y="0"/>
                        <a:pt x="64517" y="0"/>
                      </a:cubicBezTo>
                      <a:cubicBezTo>
                        <a:pt x="100149" y="0"/>
                        <a:pt x="129034" y="28885"/>
                        <a:pt x="129034" y="64517"/>
                      </a:cubicBezTo>
                      <a:cubicBezTo>
                        <a:pt x="129034" y="100149"/>
                        <a:pt x="100149" y="129034"/>
                        <a:pt x="64517" y="129034"/>
                      </a:cubicBezTo>
                      <a:cubicBezTo>
                        <a:pt x="28885" y="129034"/>
                        <a:pt x="0" y="100149"/>
                        <a:pt x="0" y="64517"/>
                      </a:cubicBezTo>
                      <a:close/>
                    </a:path>
                  </a:pathLst>
                </a:custGeom>
                <a:solidFill>
                  <a:srgbClr val="C00000">
                    <a:alpha val="55000"/>
                  </a:srgbClr>
                </a:solidFill>
                <a:ln w="6000" cap="flat">
                  <a:noFill/>
                  <a:bevel/>
                </a:ln>
              </p:spPr>
              <p:txBody>
                <a:bodyPr/>
                <a:lstStyle/>
                <a:p>
                  <a:endParaRPr lang="fr-FR"/>
                </a:p>
              </p:txBody>
            </p:sp>
            <p:sp>
              <p:nvSpPr>
                <p:cNvPr id="123" name="Forme libre 122"/>
                <p:cNvSpPr/>
                <p:nvPr/>
              </p:nvSpPr>
              <p:spPr>
                <a:xfrm>
                  <a:off x="29647" y="384973"/>
                  <a:ext cx="112525" cy="112525"/>
                </a:xfrm>
                <a:custGeom>
                  <a:avLst/>
                  <a:gdLst/>
                  <a:ahLst/>
                  <a:cxnLst/>
                  <a:rect l="0" t="0" r="0" b="0"/>
                  <a:pathLst>
                    <a:path w="112525" h="112525">
                      <a:moveTo>
                        <a:pt x="0" y="56263"/>
                      </a:moveTo>
                      <a:cubicBezTo>
                        <a:pt x="0" y="25190"/>
                        <a:pt x="25190" y="0"/>
                        <a:pt x="56263" y="0"/>
                      </a:cubicBezTo>
                      <a:cubicBezTo>
                        <a:pt x="87336" y="0"/>
                        <a:pt x="112525" y="25190"/>
                        <a:pt x="112525" y="56263"/>
                      </a:cubicBezTo>
                      <a:cubicBezTo>
                        <a:pt x="112525" y="87336"/>
                        <a:pt x="87336" y="112525"/>
                        <a:pt x="56263" y="112525"/>
                      </a:cubicBezTo>
                      <a:cubicBezTo>
                        <a:pt x="25190" y="112525"/>
                        <a:pt x="0" y="87336"/>
                        <a:pt x="0" y="56263"/>
                      </a:cubicBezTo>
                      <a:close/>
                    </a:path>
                  </a:pathLst>
                </a:custGeom>
                <a:solidFill>
                  <a:srgbClr val="C00000">
                    <a:alpha val="55000"/>
                  </a:srgbClr>
                </a:solidFill>
                <a:ln w="6000" cap="flat">
                  <a:noFill/>
                  <a:bevel/>
                </a:ln>
              </p:spPr>
              <p:txBody>
                <a:bodyPr/>
                <a:lstStyle/>
                <a:p>
                  <a:endParaRPr lang="fr-FR"/>
                </a:p>
              </p:txBody>
            </p:sp>
          </p:grpSp>
          <p:sp>
            <p:nvSpPr>
              <p:cNvPr id="67" name="Text 2"/>
              <p:cNvSpPr txBox="1"/>
              <p:nvPr/>
            </p:nvSpPr>
            <p:spPr>
              <a:xfrm>
                <a:off x="30942" y="504948"/>
                <a:ext cx="3006452" cy="344628"/>
              </a:xfrm>
              <a:prstGeom prst="rect">
                <a:avLst/>
              </a:prstGeom>
              <a:noFill/>
            </p:spPr>
            <p:txBody>
              <a:bodyPr wrap="square" lIns="36000" tIns="0" rIns="36000" bIns="0" rtlCol="0" anchor="ctr"/>
              <a:lstStyle/>
              <a:p>
                <a:pPr algn="ctr">
                  <a:spcAft>
                    <a:spcPts val="0"/>
                  </a:spcAft>
                </a:pPr>
                <a:r>
                  <a:rPr lang="en-US" sz="2200" kern="100" dirty="0">
                    <a:solidFill>
                      <a:srgbClr val="191919"/>
                    </a:solidFill>
                    <a:latin typeface="Aharoni" panose="02010803020104030203" pitchFamily="2" charset="-79"/>
                    <a:ea typeface="SimSun" panose="02010600030101010101" pitchFamily="2" charset="-122"/>
                    <a:cs typeface="Aharoni" panose="02010803020104030203" pitchFamily="2" charset="-79"/>
                  </a:rPr>
                  <a:t>LES SERVICES COMPLEMENTAIRES PROPOSES</a:t>
                </a:r>
                <a:endParaRPr lang="fr-FR" sz="2200" kern="100" dirty="0">
                  <a:effectLst/>
                  <a:latin typeface="Aharoni" panose="02010803020104030203" pitchFamily="2" charset="-79"/>
                  <a:ea typeface="SimSun" panose="02010600030101010101" pitchFamily="2" charset="-122"/>
                  <a:cs typeface="Aharoni" panose="02010803020104030203" pitchFamily="2" charset="-79"/>
                </a:endParaRPr>
              </a:p>
            </p:txBody>
          </p:sp>
          <p:sp>
            <p:nvSpPr>
              <p:cNvPr id="68" name="Forme libre 67"/>
              <p:cNvSpPr/>
              <p:nvPr/>
            </p:nvSpPr>
            <p:spPr>
              <a:xfrm>
                <a:off x="2431760" y="846389"/>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69" name="Forme libre 68"/>
              <p:cNvSpPr/>
              <p:nvPr/>
            </p:nvSpPr>
            <p:spPr>
              <a:xfrm>
                <a:off x="4255372" y="136640"/>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0" name="Forme libre 69"/>
              <p:cNvSpPr/>
              <p:nvPr/>
            </p:nvSpPr>
            <p:spPr>
              <a:xfrm>
                <a:off x="1169519" y="1075389"/>
                <a:ext cx="81905" cy="81905"/>
              </a:xfrm>
              <a:custGeom>
                <a:avLst/>
                <a:gdLst/>
                <a:ahLst/>
                <a:cxnLst/>
                <a:rect l="0" t="0" r="0" b="0"/>
                <a:pathLst>
                  <a:path w="81905" h="81905">
                    <a:moveTo>
                      <a:pt x="0" y="40952"/>
                    </a:moveTo>
                    <a:cubicBezTo>
                      <a:pt x="0" y="18335"/>
                      <a:pt x="18335" y="0"/>
                      <a:pt x="40952" y="0"/>
                    </a:cubicBezTo>
                    <a:cubicBezTo>
                      <a:pt x="63570" y="0"/>
                      <a:pt x="81905" y="18335"/>
                      <a:pt x="81905" y="40952"/>
                    </a:cubicBezTo>
                    <a:cubicBezTo>
                      <a:pt x="81905" y="63570"/>
                      <a:pt x="63570" y="81905"/>
                      <a:pt x="40952" y="81905"/>
                    </a:cubicBezTo>
                    <a:cubicBezTo>
                      <a:pt x="18335" y="81905"/>
                      <a:pt x="0" y="63570"/>
                      <a:pt x="0" y="40952"/>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1" name="Forme libre 70"/>
              <p:cNvSpPr/>
              <p:nvPr/>
            </p:nvSpPr>
            <p:spPr>
              <a:xfrm>
                <a:off x="204929" y="1215930"/>
                <a:ext cx="59235" cy="59235"/>
              </a:xfrm>
              <a:custGeom>
                <a:avLst/>
                <a:gdLst/>
                <a:ahLst/>
                <a:cxnLst/>
                <a:rect l="0" t="0" r="0" b="0"/>
                <a:pathLst>
                  <a:path w="59235" h="59235">
                    <a:moveTo>
                      <a:pt x="0" y="29618"/>
                    </a:moveTo>
                    <a:cubicBezTo>
                      <a:pt x="0" y="13260"/>
                      <a:pt x="13260" y="0"/>
                      <a:pt x="29618" y="0"/>
                    </a:cubicBezTo>
                    <a:cubicBezTo>
                      <a:pt x="45975" y="0"/>
                      <a:pt x="59235" y="13260"/>
                      <a:pt x="59235" y="29618"/>
                    </a:cubicBezTo>
                    <a:cubicBezTo>
                      <a:pt x="59235" y="45975"/>
                      <a:pt x="45975" y="59235"/>
                      <a:pt x="29618" y="59235"/>
                    </a:cubicBezTo>
                    <a:cubicBezTo>
                      <a:pt x="13260" y="59235"/>
                      <a:pt x="0" y="45975"/>
                      <a:pt x="0" y="29618"/>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2" name="Forme libre 71"/>
              <p:cNvSpPr/>
              <p:nvPr/>
            </p:nvSpPr>
            <p:spPr>
              <a:xfrm>
                <a:off x="6381" y="332089"/>
                <a:ext cx="59235" cy="59235"/>
              </a:xfrm>
              <a:custGeom>
                <a:avLst/>
                <a:gdLst/>
                <a:ahLst/>
                <a:cxnLst/>
                <a:rect l="0" t="0" r="0" b="0"/>
                <a:pathLst>
                  <a:path w="59235" h="59235">
                    <a:moveTo>
                      <a:pt x="0" y="29618"/>
                    </a:moveTo>
                    <a:cubicBezTo>
                      <a:pt x="0" y="13260"/>
                      <a:pt x="13260" y="0"/>
                      <a:pt x="29618" y="0"/>
                    </a:cubicBezTo>
                    <a:cubicBezTo>
                      <a:pt x="45975" y="0"/>
                      <a:pt x="59235" y="13260"/>
                      <a:pt x="59235" y="29618"/>
                    </a:cubicBezTo>
                    <a:cubicBezTo>
                      <a:pt x="59235" y="45975"/>
                      <a:pt x="45975" y="59235"/>
                      <a:pt x="29618" y="59235"/>
                    </a:cubicBezTo>
                    <a:cubicBezTo>
                      <a:pt x="13260" y="59235"/>
                      <a:pt x="0" y="45975"/>
                      <a:pt x="0" y="29618"/>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3" name="Forme libre 72"/>
              <p:cNvSpPr/>
              <p:nvPr/>
            </p:nvSpPr>
            <p:spPr>
              <a:xfrm>
                <a:off x="2834259" y="1139717"/>
                <a:ext cx="80881" cy="80881"/>
              </a:xfrm>
              <a:custGeom>
                <a:avLst/>
                <a:gdLst/>
                <a:ahLst/>
                <a:cxnLst/>
                <a:rect l="0" t="0" r="0" b="0"/>
                <a:pathLst>
                  <a:path w="80881" h="80881">
                    <a:moveTo>
                      <a:pt x="0" y="40440"/>
                    </a:moveTo>
                    <a:cubicBezTo>
                      <a:pt x="0" y="18106"/>
                      <a:pt x="18106" y="0"/>
                      <a:pt x="40440" y="0"/>
                    </a:cubicBezTo>
                    <a:cubicBezTo>
                      <a:pt x="62775" y="0"/>
                      <a:pt x="80881" y="18106"/>
                      <a:pt x="80881" y="40440"/>
                    </a:cubicBezTo>
                    <a:cubicBezTo>
                      <a:pt x="80881" y="62775"/>
                      <a:pt x="62775" y="80881"/>
                      <a:pt x="40440" y="80881"/>
                    </a:cubicBezTo>
                    <a:cubicBezTo>
                      <a:pt x="18106" y="80881"/>
                      <a:pt x="0" y="62775"/>
                      <a:pt x="0" y="40440"/>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4" name="Forme libre 73"/>
              <p:cNvSpPr/>
              <p:nvPr/>
            </p:nvSpPr>
            <p:spPr>
              <a:xfrm>
                <a:off x="557147" y="228990"/>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5" name="Forme libre 74"/>
              <p:cNvSpPr/>
              <p:nvPr/>
            </p:nvSpPr>
            <p:spPr>
              <a:xfrm>
                <a:off x="1452474" y="593902"/>
                <a:ext cx="55149" cy="55149"/>
              </a:xfrm>
              <a:custGeom>
                <a:avLst/>
                <a:gdLst/>
                <a:ahLst/>
                <a:cxnLst/>
                <a:rect l="0" t="0" r="0" b="0"/>
                <a:pathLst>
                  <a:path w="55149" h="55149">
                    <a:moveTo>
                      <a:pt x="0" y="27575"/>
                    </a:moveTo>
                    <a:cubicBezTo>
                      <a:pt x="0" y="12346"/>
                      <a:pt x="12346" y="0"/>
                      <a:pt x="27574" y="0"/>
                    </a:cubicBezTo>
                    <a:cubicBezTo>
                      <a:pt x="42803" y="0"/>
                      <a:pt x="55149" y="12346"/>
                      <a:pt x="55149" y="27575"/>
                    </a:cubicBezTo>
                    <a:cubicBezTo>
                      <a:pt x="55149" y="42804"/>
                      <a:pt x="42803" y="55149"/>
                      <a:pt x="27574" y="55149"/>
                    </a:cubicBezTo>
                    <a:cubicBezTo>
                      <a:pt x="12346" y="55149"/>
                      <a:pt x="0" y="42804"/>
                      <a:pt x="0" y="2757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6" name="Forme libre 75"/>
              <p:cNvSpPr/>
              <p:nvPr/>
            </p:nvSpPr>
            <p:spPr>
              <a:xfrm>
                <a:off x="2127135" y="252366"/>
                <a:ext cx="46189" cy="46189"/>
              </a:xfrm>
              <a:custGeom>
                <a:avLst/>
                <a:gdLst/>
                <a:ahLst/>
                <a:cxnLst/>
                <a:rect l="0" t="0" r="0" b="0"/>
                <a:pathLst>
                  <a:path w="46189" h="46189">
                    <a:moveTo>
                      <a:pt x="0" y="23094"/>
                    </a:moveTo>
                    <a:cubicBezTo>
                      <a:pt x="0" y="10340"/>
                      <a:pt x="10340" y="0"/>
                      <a:pt x="23094" y="0"/>
                    </a:cubicBezTo>
                    <a:cubicBezTo>
                      <a:pt x="35849" y="0"/>
                      <a:pt x="46189" y="10340"/>
                      <a:pt x="46189" y="23094"/>
                    </a:cubicBezTo>
                    <a:cubicBezTo>
                      <a:pt x="46189" y="35849"/>
                      <a:pt x="35849" y="46189"/>
                      <a:pt x="23094" y="46189"/>
                    </a:cubicBezTo>
                    <a:cubicBezTo>
                      <a:pt x="10340" y="46189"/>
                      <a:pt x="0" y="35849"/>
                      <a:pt x="0" y="23094"/>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7" name="Forme libre 76"/>
              <p:cNvSpPr/>
              <p:nvPr/>
            </p:nvSpPr>
            <p:spPr>
              <a:xfrm>
                <a:off x="1726172" y="334144"/>
                <a:ext cx="37083" cy="37083"/>
              </a:xfrm>
              <a:custGeom>
                <a:avLst/>
                <a:gdLst/>
                <a:ahLst/>
                <a:cxnLst/>
                <a:rect l="0" t="0" r="0" b="0"/>
                <a:pathLst>
                  <a:path w="37083" h="37083">
                    <a:moveTo>
                      <a:pt x="0" y="18541"/>
                    </a:moveTo>
                    <a:cubicBezTo>
                      <a:pt x="0" y="8301"/>
                      <a:pt x="8301" y="0"/>
                      <a:pt x="18541" y="0"/>
                    </a:cubicBezTo>
                    <a:cubicBezTo>
                      <a:pt x="28781" y="0"/>
                      <a:pt x="37083" y="8301"/>
                      <a:pt x="37083" y="18541"/>
                    </a:cubicBezTo>
                    <a:cubicBezTo>
                      <a:pt x="37083" y="28781"/>
                      <a:pt x="28781" y="37083"/>
                      <a:pt x="18541" y="37083"/>
                    </a:cubicBezTo>
                    <a:cubicBezTo>
                      <a:pt x="8301" y="37083"/>
                      <a:pt x="0" y="28781"/>
                      <a:pt x="0" y="1854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8" name="Forme libre 77"/>
              <p:cNvSpPr/>
              <p:nvPr/>
            </p:nvSpPr>
            <p:spPr>
              <a:xfrm>
                <a:off x="2719532" y="409407"/>
                <a:ext cx="41747" cy="41747"/>
              </a:xfrm>
              <a:custGeom>
                <a:avLst/>
                <a:gdLst/>
                <a:ahLst/>
                <a:cxnLst/>
                <a:rect l="0" t="0" r="0" b="0"/>
                <a:pathLst>
                  <a:path w="41747" h="41747">
                    <a:moveTo>
                      <a:pt x="0" y="20874"/>
                    </a:moveTo>
                    <a:cubicBezTo>
                      <a:pt x="0" y="9345"/>
                      <a:pt x="9345" y="0"/>
                      <a:pt x="20874" y="0"/>
                    </a:cubicBezTo>
                    <a:cubicBezTo>
                      <a:pt x="32402" y="0"/>
                      <a:pt x="41747" y="9345"/>
                      <a:pt x="41747" y="20874"/>
                    </a:cubicBezTo>
                    <a:cubicBezTo>
                      <a:pt x="41747" y="32402"/>
                      <a:pt x="32402" y="41747"/>
                      <a:pt x="20874" y="41747"/>
                    </a:cubicBezTo>
                    <a:cubicBezTo>
                      <a:pt x="9345" y="41747"/>
                      <a:pt x="0" y="32402"/>
                      <a:pt x="0" y="20874"/>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9" name="Forme libre 78"/>
              <p:cNvSpPr/>
              <p:nvPr/>
            </p:nvSpPr>
            <p:spPr>
              <a:xfrm>
                <a:off x="2397350" y="713716"/>
                <a:ext cx="39711" cy="39711"/>
              </a:xfrm>
              <a:custGeom>
                <a:avLst/>
                <a:gdLst/>
                <a:ahLst/>
                <a:cxnLst/>
                <a:rect l="0" t="0" r="0" b="0"/>
                <a:pathLst>
                  <a:path w="39711" h="39711">
                    <a:moveTo>
                      <a:pt x="0" y="19856"/>
                    </a:moveTo>
                    <a:cubicBezTo>
                      <a:pt x="0" y="8890"/>
                      <a:pt x="8890" y="0"/>
                      <a:pt x="19856" y="0"/>
                    </a:cubicBezTo>
                    <a:cubicBezTo>
                      <a:pt x="30822" y="0"/>
                      <a:pt x="39711" y="8890"/>
                      <a:pt x="39711" y="19856"/>
                    </a:cubicBezTo>
                    <a:cubicBezTo>
                      <a:pt x="39711" y="30822"/>
                      <a:pt x="30822" y="39711"/>
                      <a:pt x="19856" y="39711"/>
                    </a:cubicBezTo>
                    <a:cubicBezTo>
                      <a:pt x="8890" y="39711"/>
                      <a:pt x="0" y="30822"/>
                      <a:pt x="0" y="19856"/>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0" name="Forme libre 79"/>
              <p:cNvSpPr/>
              <p:nvPr/>
            </p:nvSpPr>
            <p:spPr>
              <a:xfrm>
                <a:off x="1073196" y="681885"/>
                <a:ext cx="50250" cy="50250"/>
              </a:xfrm>
              <a:custGeom>
                <a:avLst/>
                <a:gdLst/>
                <a:ahLst/>
                <a:cxnLst/>
                <a:rect l="0" t="0" r="0" b="0"/>
                <a:pathLst>
                  <a:path w="50250" h="50250">
                    <a:moveTo>
                      <a:pt x="0" y="25125"/>
                    </a:moveTo>
                    <a:cubicBezTo>
                      <a:pt x="0" y="11249"/>
                      <a:pt x="11249" y="0"/>
                      <a:pt x="25125" y="0"/>
                    </a:cubicBezTo>
                    <a:cubicBezTo>
                      <a:pt x="39001" y="0"/>
                      <a:pt x="50250" y="11249"/>
                      <a:pt x="50250" y="25125"/>
                    </a:cubicBezTo>
                    <a:cubicBezTo>
                      <a:pt x="50250" y="39001"/>
                      <a:pt x="39001" y="50250"/>
                      <a:pt x="25125" y="50250"/>
                    </a:cubicBezTo>
                    <a:cubicBezTo>
                      <a:pt x="11249" y="50250"/>
                      <a:pt x="0" y="39001"/>
                      <a:pt x="0" y="2512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1" name="Forme libre 80"/>
              <p:cNvSpPr/>
              <p:nvPr/>
            </p:nvSpPr>
            <p:spPr>
              <a:xfrm>
                <a:off x="1403972" y="384281"/>
                <a:ext cx="50250" cy="50250"/>
              </a:xfrm>
              <a:custGeom>
                <a:avLst/>
                <a:gdLst/>
                <a:ahLst/>
                <a:cxnLst/>
                <a:rect l="0" t="0" r="0" b="0"/>
                <a:pathLst>
                  <a:path w="50250" h="50250">
                    <a:moveTo>
                      <a:pt x="0" y="25125"/>
                    </a:moveTo>
                    <a:cubicBezTo>
                      <a:pt x="0" y="11249"/>
                      <a:pt x="11249" y="0"/>
                      <a:pt x="25125" y="0"/>
                    </a:cubicBezTo>
                    <a:cubicBezTo>
                      <a:pt x="39001" y="0"/>
                      <a:pt x="50250" y="11249"/>
                      <a:pt x="50250" y="25125"/>
                    </a:cubicBezTo>
                    <a:cubicBezTo>
                      <a:pt x="50250" y="39001"/>
                      <a:pt x="39001" y="50250"/>
                      <a:pt x="25125" y="50250"/>
                    </a:cubicBezTo>
                    <a:cubicBezTo>
                      <a:pt x="11249" y="50250"/>
                      <a:pt x="0" y="39001"/>
                      <a:pt x="0" y="2512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2" name="Forme libre 81"/>
              <p:cNvSpPr/>
              <p:nvPr/>
            </p:nvSpPr>
            <p:spPr>
              <a:xfrm>
                <a:off x="4092039" y="1233829"/>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grpSp>
            <p:nvGrpSpPr>
              <p:cNvPr id="83" name="Groupe 82"/>
              <p:cNvGrpSpPr/>
              <p:nvPr/>
            </p:nvGrpSpPr>
            <p:grpSpPr>
              <a:xfrm>
                <a:off x="2533824" y="191337"/>
                <a:ext cx="1805372" cy="1479217"/>
                <a:chOff x="2533824" y="191337"/>
                <a:chExt cx="1805372" cy="1479217"/>
              </a:xfrm>
            </p:grpSpPr>
            <p:grpSp>
              <p:nvGrpSpPr>
                <p:cNvPr id="92" name="Groupe 91"/>
                <p:cNvGrpSpPr/>
                <p:nvPr/>
              </p:nvGrpSpPr>
              <p:grpSpPr>
                <a:xfrm>
                  <a:off x="2935441" y="191337"/>
                  <a:ext cx="1403755" cy="1479217"/>
                  <a:chOff x="2935441" y="191337"/>
                  <a:chExt cx="1403755" cy="1479217"/>
                </a:xfrm>
              </p:grpSpPr>
              <p:grpSp>
                <p:nvGrpSpPr>
                  <p:cNvPr id="98" name="Groupe 97"/>
                  <p:cNvGrpSpPr/>
                  <p:nvPr/>
                </p:nvGrpSpPr>
                <p:grpSpPr>
                  <a:xfrm>
                    <a:off x="3859467" y="1564047"/>
                    <a:ext cx="292533" cy="106507"/>
                    <a:chOff x="3859467" y="1564047"/>
                    <a:chExt cx="292533" cy="106507"/>
                  </a:xfrm>
                </p:grpSpPr>
                <p:sp>
                  <p:nvSpPr>
                    <p:cNvPr id="117" name="Forme libre 116"/>
                    <p:cNvSpPr/>
                    <p:nvPr/>
                  </p:nvSpPr>
                  <p:spPr>
                    <a:xfrm>
                      <a:off x="3860953" y="1564047"/>
                      <a:ext cx="291047" cy="106507"/>
                    </a:xfrm>
                    <a:custGeom>
                      <a:avLst/>
                      <a:gdLst/>
                      <a:ahLst/>
                      <a:cxnLst/>
                      <a:rect l="0" t="0" r="0" b="0"/>
                      <a:pathLst>
                        <a:path w="291047" h="106507">
                          <a:moveTo>
                            <a:pt x="87260" y="4643"/>
                          </a:moveTo>
                          <a:cubicBezTo>
                            <a:pt x="126989" y="-2667"/>
                            <a:pt x="171437" y="0"/>
                            <a:pt x="201015" y="2400"/>
                          </a:cubicBezTo>
                          <a:cubicBezTo>
                            <a:pt x="262859" y="7332"/>
                            <a:pt x="327512" y="26354"/>
                            <a:pt x="267075" y="56650"/>
                          </a:cubicBezTo>
                          <a:cubicBezTo>
                            <a:pt x="206637" y="86945"/>
                            <a:pt x="74588" y="133035"/>
                            <a:pt x="15482" y="86945"/>
                          </a:cubicBezTo>
                          <a:cubicBezTo>
                            <a:pt x="-9817" y="67218"/>
                            <a:pt x="-15439" y="23536"/>
                            <a:pt x="87260" y="4643"/>
                          </a:cubicBezTo>
                          <a:close/>
                        </a:path>
                      </a:pathLst>
                    </a:custGeom>
                    <a:solidFill>
                      <a:srgbClr val="C4C4C4"/>
                    </a:solidFill>
                    <a:ln w="6000" cap="flat">
                      <a:noFill/>
                      <a:bevel/>
                    </a:ln>
                  </p:spPr>
                  <p:txBody>
                    <a:bodyPr/>
                    <a:lstStyle/>
                    <a:p>
                      <a:endParaRPr lang="fr-FR"/>
                    </a:p>
                  </p:txBody>
                </p:sp>
                <p:sp>
                  <p:nvSpPr>
                    <p:cNvPr id="118" name="Forme libre 117"/>
                    <p:cNvSpPr/>
                    <p:nvPr/>
                  </p:nvSpPr>
                  <p:spPr>
                    <a:xfrm>
                      <a:off x="3859467" y="1564375"/>
                      <a:ext cx="289729" cy="94618"/>
                    </a:xfrm>
                    <a:custGeom>
                      <a:avLst/>
                      <a:gdLst/>
                      <a:ahLst/>
                      <a:cxnLst/>
                      <a:rect l="0" t="0" r="0" b="0"/>
                      <a:pathLst>
                        <a:path w="289729" h="94618">
                          <a:moveTo>
                            <a:pt x="16965" y="86615"/>
                          </a:moveTo>
                          <a:cubicBezTo>
                            <a:pt x="73187" y="96478"/>
                            <a:pt x="133625" y="101409"/>
                            <a:pt x="170872" y="75342"/>
                          </a:cubicBezTo>
                          <a:cubicBezTo>
                            <a:pt x="208120" y="49274"/>
                            <a:pt x="233419" y="10524"/>
                            <a:pt x="289729" y="27433"/>
                          </a:cubicBezTo>
                          <a:cubicBezTo>
                            <a:pt x="289729" y="27433"/>
                            <a:pt x="286830" y="2070"/>
                            <a:pt x="147681" y="0"/>
                          </a:cubicBezTo>
                          <a:cubicBezTo>
                            <a:pt x="8532" y="-2158"/>
                            <a:pt x="-2765" y="51438"/>
                            <a:pt x="0" y="64069"/>
                          </a:cubicBezTo>
                          <a:cubicBezTo>
                            <a:pt x="3613" y="79569"/>
                            <a:pt x="16964" y="86615"/>
                            <a:pt x="16965" y="86615"/>
                          </a:cubicBezTo>
                          <a:close/>
                        </a:path>
                      </a:pathLst>
                    </a:custGeom>
                    <a:gradFill>
                      <a:gsLst>
                        <a:gs pos="0">
                          <a:srgbClr val="F1F1F1"/>
                        </a:gs>
                        <a:gs pos="90000">
                          <a:srgbClr val="E1E1E1"/>
                        </a:gs>
                      </a:gsLst>
                      <a:lin ang="7800000" scaled="0"/>
                    </a:gradFill>
                    <a:ln w="6000" cap="flat">
                      <a:noFill/>
                      <a:bevel/>
                    </a:ln>
                  </p:spPr>
                  <p:txBody>
                    <a:bodyPr/>
                    <a:lstStyle/>
                    <a:p>
                      <a:endParaRPr lang="fr-FR"/>
                    </a:p>
                  </p:txBody>
                </p:sp>
                <p:sp>
                  <p:nvSpPr>
                    <p:cNvPr id="119" name="Forme libre 118"/>
                    <p:cNvSpPr/>
                    <p:nvPr/>
                  </p:nvSpPr>
                  <p:spPr>
                    <a:xfrm>
                      <a:off x="4028302" y="1587494"/>
                      <a:ext cx="123534" cy="54492"/>
                    </a:xfrm>
                    <a:custGeom>
                      <a:avLst/>
                      <a:gdLst/>
                      <a:ahLst/>
                      <a:cxnLst/>
                      <a:rect l="0" t="0" r="0" b="0"/>
                      <a:pathLst>
                        <a:path w="123534" h="54492">
                          <a:moveTo>
                            <a:pt x="120899" y="13474"/>
                          </a:moveTo>
                          <a:cubicBezTo>
                            <a:pt x="120899" y="11361"/>
                            <a:pt x="93404" y="-12594"/>
                            <a:pt x="0" y="54337"/>
                          </a:cubicBezTo>
                          <a:cubicBezTo>
                            <a:pt x="49128" y="9952"/>
                            <a:pt x="79348" y="-9776"/>
                            <a:pt x="120899" y="4315"/>
                          </a:cubicBezTo>
                          <a:cubicBezTo>
                            <a:pt x="120899" y="4315"/>
                            <a:pt x="126915" y="7441"/>
                            <a:pt x="120899" y="13474"/>
                          </a:cubicBezTo>
                          <a:close/>
                        </a:path>
                      </a:pathLst>
                    </a:custGeom>
                    <a:solidFill>
                      <a:srgbClr val="AAAAAA"/>
                    </a:solidFill>
                    <a:ln w="6000" cap="flat">
                      <a:noFill/>
                      <a:bevel/>
                    </a:ln>
                  </p:spPr>
                  <p:txBody>
                    <a:bodyPr/>
                    <a:lstStyle/>
                    <a:p>
                      <a:endParaRPr lang="fr-FR"/>
                    </a:p>
                  </p:txBody>
                </p:sp>
              </p:grpSp>
              <p:grpSp>
                <p:nvGrpSpPr>
                  <p:cNvPr id="99" name="Groupe 98"/>
                  <p:cNvGrpSpPr/>
                  <p:nvPr/>
                </p:nvGrpSpPr>
                <p:grpSpPr>
                  <a:xfrm>
                    <a:off x="3028206" y="191337"/>
                    <a:ext cx="1310990" cy="1073751"/>
                    <a:chOff x="3028206" y="191337"/>
                    <a:chExt cx="1310990" cy="1073751"/>
                  </a:xfrm>
                </p:grpSpPr>
                <p:sp>
                  <p:nvSpPr>
                    <p:cNvPr id="115" name="Forme libre 114"/>
                    <p:cNvSpPr/>
                    <p:nvPr/>
                  </p:nvSpPr>
                  <p:spPr>
                    <a:xfrm>
                      <a:off x="3037684" y="191337"/>
                      <a:ext cx="1301512" cy="975773"/>
                    </a:xfrm>
                    <a:custGeom>
                      <a:avLst/>
                      <a:gdLst/>
                      <a:ahLst/>
                      <a:cxnLst/>
                      <a:rect l="0" t="0" r="0" b="0"/>
                      <a:pathLst>
                        <a:path w="1301512" h="975773">
                          <a:moveTo>
                            <a:pt x="111730" y="213748"/>
                          </a:moveTo>
                          <a:cubicBezTo>
                            <a:pt x="85734" y="217757"/>
                            <a:pt x="77736" y="229786"/>
                            <a:pt x="73737" y="275893"/>
                          </a:cubicBezTo>
                          <a:lnTo>
                            <a:pt x="0" y="961577"/>
                          </a:lnTo>
                          <a:lnTo>
                            <a:pt x="1283895" y="917510"/>
                          </a:lnTo>
                          <a:lnTo>
                            <a:pt x="1301512" y="37337"/>
                          </a:lnTo>
                          <a:cubicBezTo>
                            <a:pt x="1301512" y="37337"/>
                            <a:pt x="1307512" y="-8770"/>
                            <a:pt x="1251521" y="1253"/>
                          </a:cubicBezTo>
                          <a:lnTo>
                            <a:pt x="111730" y="213748"/>
                          </a:lnTo>
                          <a:close/>
                        </a:path>
                      </a:pathLst>
                    </a:custGeom>
                    <a:solidFill>
                      <a:srgbClr val="9B9B9B"/>
                    </a:solidFill>
                    <a:ln w="6000" cap="flat">
                      <a:noFill/>
                      <a:bevel/>
                    </a:ln>
                  </p:spPr>
                  <p:txBody>
                    <a:bodyPr/>
                    <a:lstStyle/>
                    <a:p>
                      <a:endParaRPr lang="fr-FR"/>
                    </a:p>
                  </p:txBody>
                </p:sp>
                <p:sp>
                  <p:nvSpPr>
                    <p:cNvPr id="116" name="Forme libre 115"/>
                    <p:cNvSpPr/>
                    <p:nvPr/>
                  </p:nvSpPr>
                  <p:spPr>
                    <a:xfrm>
                      <a:off x="3028206" y="1108974"/>
                      <a:ext cx="1293513" cy="156114"/>
                    </a:xfrm>
                    <a:custGeom>
                      <a:avLst/>
                      <a:gdLst/>
                      <a:ahLst/>
                      <a:cxnLst/>
                      <a:rect l="0" t="0" r="0" b="0"/>
                      <a:pathLst>
                        <a:path w="1293513" h="156114">
                          <a:moveTo>
                            <a:pt x="9249" y="29821"/>
                          </a:moveTo>
                          <a:lnTo>
                            <a:pt x="3249" y="99985"/>
                          </a:lnTo>
                          <a:cubicBezTo>
                            <a:pt x="3249" y="99985"/>
                            <a:pt x="-18747" y="156114"/>
                            <a:pt x="53239" y="156114"/>
                          </a:cubicBezTo>
                          <a:cubicBezTo>
                            <a:pt x="125226" y="156114"/>
                            <a:pt x="1227028" y="150102"/>
                            <a:pt x="1227028" y="150102"/>
                          </a:cubicBezTo>
                          <a:cubicBezTo>
                            <a:pt x="1227028" y="150102"/>
                            <a:pt x="1287947" y="154512"/>
                            <a:pt x="1291015" y="85952"/>
                          </a:cubicBezTo>
                          <a:cubicBezTo>
                            <a:pt x="1291579" y="73321"/>
                            <a:pt x="1293513" y="0"/>
                            <a:pt x="1293513" y="0"/>
                          </a:cubicBezTo>
                          <a:lnTo>
                            <a:pt x="9249" y="29821"/>
                          </a:lnTo>
                          <a:close/>
                        </a:path>
                      </a:pathLst>
                    </a:custGeom>
                    <a:solidFill>
                      <a:srgbClr val="9B9B9B"/>
                    </a:solidFill>
                    <a:ln w="6000" cap="flat">
                      <a:noFill/>
                      <a:bevel/>
                    </a:ln>
                  </p:spPr>
                  <p:txBody>
                    <a:bodyPr/>
                    <a:lstStyle/>
                    <a:p>
                      <a:endParaRPr lang="fr-FR"/>
                    </a:p>
                  </p:txBody>
                </p:sp>
              </p:grpSp>
              <p:sp>
                <p:nvSpPr>
                  <p:cNvPr id="100" name="Forme libre 99"/>
                  <p:cNvSpPr/>
                  <p:nvPr/>
                </p:nvSpPr>
                <p:spPr>
                  <a:xfrm>
                    <a:off x="3400621" y="1240283"/>
                    <a:ext cx="513158" cy="215000"/>
                  </a:xfrm>
                  <a:custGeom>
                    <a:avLst/>
                    <a:gdLst/>
                    <a:ahLst/>
                    <a:cxnLst/>
                    <a:rect l="0" t="0" r="0" b="0"/>
                    <a:pathLst>
                      <a:path w="513158" h="215000">
                        <a:moveTo>
                          <a:pt x="228959" y="28065"/>
                        </a:moveTo>
                        <a:cubicBezTo>
                          <a:pt x="234958" y="102238"/>
                          <a:pt x="272951" y="156364"/>
                          <a:pt x="142975" y="172401"/>
                        </a:cubicBezTo>
                        <a:cubicBezTo>
                          <a:pt x="12998" y="188438"/>
                          <a:pt x="10559" y="189183"/>
                          <a:pt x="1625" y="193450"/>
                        </a:cubicBezTo>
                        <a:cubicBezTo>
                          <a:pt x="-29437" y="208284"/>
                          <a:pt x="334632" y="221514"/>
                          <a:pt x="372625" y="211492"/>
                        </a:cubicBezTo>
                        <a:cubicBezTo>
                          <a:pt x="410618" y="201468"/>
                          <a:pt x="487045" y="179107"/>
                          <a:pt x="509134" y="156965"/>
                        </a:cubicBezTo>
                        <a:cubicBezTo>
                          <a:pt x="527131" y="138923"/>
                          <a:pt x="480739" y="6882"/>
                          <a:pt x="480739" y="6882"/>
                        </a:cubicBezTo>
                        <a:lnTo>
                          <a:pt x="242956" y="0"/>
                        </a:lnTo>
                        <a:lnTo>
                          <a:pt x="228959" y="28065"/>
                        </a:lnTo>
                        <a:close/>
                      </a:path>
                    </a:pathLst>
                  </a:custGeom>
                  <a:solidFill>
                    <a:srgbClr val="979797"/>
                  </a:solidFill>
                  <a:ln w="6000" cap="flat">
                    <a:noFill/>
                    <a:bevel/>
                  </a:ln>
                </p:spPr>
                <p:txBody>
                  <a:bodyPr/>
                  <a:lstStyle/>
                  <a:p>
                    <a:endParaRPr lang="fr-FR"/>
                  </a:p>
                </p:txBody>
              </p:sp>
              <p:sp>
                <p:nvSpPr>
                  <p:cNvPr id="101" name="Forme libre 100"/>
                  <p:cNvSpPr/>
                  <p:nvPr/>
                </p:nvSpPr>
                <p:spPr>
                  <a:xfrm>
                    <a:off x="3400747" y="1235269"/>
                    <a:ext cx="503909" cy="212243"/>
                  </a:xfrm>
                  <a:custGeom>
                    <a:avLst/>
                    <a:gdLst/>
                    <a:ahLst/>
                    <a:cxnLst/>
                    <a:rect l="0" t="0" r="0" b="0"/>
                    <a:pathLst>
                      <a:path w="503909" h="212243">
                        <a:moveTo>
                          <a:pt x="223459" y="28065"/>
                        </a:moveTo>
                        <a:cubicBezTo>
                          <a:pt x="229458" y="102237"/>
                          <a:pt x="267452" y="156363"/>
                          <a:pt x="137475" y="172401"/>
                        </a:cubicBezTo>
                        <a:cubicBezTo>
                          <a:pt x="7499" y="188438"/>
                          <a:pt x="-5499" y="191445"/>
                          <a:pt x="1500" y="198461"/>
                        </a:cubicBezTo>
                        <a:cubicBezTo>
                          <a:pt x="8498" y="205477"/>
                          <a:pt x="335439" y="218508"/>
                          <a:pt x="373432" y="208484"/>
                        </a:cubicBezTo>
                        <a:cubicBezTo>
                          <a:pt x="411425" y="198461"/>
                          <a:pt x="477323" y="170486"/>
                          <a:pt x="499409" y="148345"/>
                        </a:cubicBezTo>
                        <a:cubicBezTo>
                          <a:pt x="517409" y="130303"/>
                          <a:pt x="475414" y="16037"/>
                          <a:pt x="475414" y="16037"/>
                        </a:cubicBezTo>
                        <a:lnTo>
                          <a:pt x="237457" y="0"/>
                        </a:lnTo>
                        <a:lnTo>
                          <a:pt x="223459" y="28065"/>
                        </a:lnTo>
                        <a:close/>
                      </a:path>
                    </a:pathLst>
                  </a:custGeom>
                  <a:gradFill>
                    <a:gsLst>
                      <a:gs pos="11000">
                        <a:srgbClr val="B3B3B3"/>
                      </a:gs>
                      <a:gs pos="44000">
                        <a:srgbClr val="FAFAFA"/>
                      </a:gs>
                      <a:gs pos="100000">
                        <a:srgbClr val="909090"/>
                      </a:gs>
                    </a:gsLst>
                    <a:lin ang="16200000" scaled="0"/>
                  </a:gradFill>
                  <a:ln w="6000" cap="flat">
                    <a:noFill/>
                    <a:bevel/>
                  </a:ln>
                </p:spPr>
                <p:txBody>
                  <a:bodyPr/>
                  <a:lstStyle/>
                  <a:p>
                    <a:endParaRPr lang="fr-FR"/>
                  </a:p>
                </p:txBody>
              </p:sp>
              <p:sp>
                <p:nvSpPr>
                  <p:cNvPr id="102" name="Forme libre 101"/>
                  <p:cNvSpPr/>
                  <p:nvPr/>
                </p:nvSpPr>
                <p:spPr>
                  <a:xfrm>
                    <a:off x="3020569" y="193593"/>
                    <a:ext cx="1301514" cy="975772"/>
                  </a:xfrm>
                  <a:custGeom>
                    <a:avLst/>
                    <a:gdLst/>
                    <a:ahLst/>
                    <a:cxnLst/>
                    <a:rect l="0" t="0" r="0" b="0"/>
                    <a:pathLst>
                      <a:path w="1301514" h="975772">
                        <a:moveTo>
                          <a:pt x="111730" y="213748"/>
                        </a:moveTo>
                        <a:cubicBezTo>
                          <a:pt x="85734" y="217757"/>
                          <a:pt x="77736" y="229786"/>
                          <a:pt x="73737" y="275893"/>
                        </a:cubicBezTo>
                        <a:cubicBezTo>
                          <a:pt x="70433" y="313981"/>
                          <a:pt x="18004" y="795310"/>
                          <a:pt x="0" y="961577"/>
                        </a:cubicBezTo>
                        <a:cubicBezTo>
                          <a:pt x="-3951" y="996576"/>
                          <a:pt x="1282906" y="960374"/>
                          <a:pt x="1288499" y="917510"/>
                        </a:cubicBezTo>
                        <a:lnTo>
                          <a:pt x="1301514" y="37337"/>
                        </a:lnTo>
                        <a:cubicBezTo>
                          <a:pt x="1301514" y="37337"/>
                          <a:pt x="1307514" y="-8770"/>
                          <a:pt x="1251523" y="1253"/>
                        </a:cubicBezTo>
                        <a:lnTo>
                          <a:pt x="111730" y="213748"/>
                        </a:lnTo>
                        <a:close/>
                      </a:path>
                    </a:pathLst>
                  </a:custGeom>
                  <a:solidFill>
                    <a:srgbClr val="000000"/>
                  </a:solidFill>
                  <a:ln w="6000" cap="flat">
                    <a:solidFill>
                      <a:srgbClr val="000000"/>
                    </a:solidFill>
                    <a:bevel/>
                  </a:ln>
                </p:spPr>
                <p:txBody>
                  <a:bodyPr/>
                  <a:lstStyle/>
                  <a:p>
                    <a:endParaRPr lang="fr-FR"/>
                  </a:p>
                </p:txBody>
              </p:sp>
              <p:sp>
                <p:nvSpPr>
                  <p:cNvPr id="103" name="Forme libre 102"/>
                  <p:cNvSpPr/>
                  <p:nvPr/>
                </p:nvSpPr>
                <p:spPr>
                  <a:xfrm>
                    <a:off x="3067456" y="263006"/>
                    <a:ext cx="1188636" cy="821326"/>
                  </a:xfrm>
                  <a:custGeom>
                    <a:avLst/>
                    <a:gdLst/>
                    <a:ahLst/>
                    <a:cxnLst/>
                    <a:rect l="0" t="0" r="0" b="0"/>
                    <a:pathLst>
                      <a:path w="1188636" h="821326">
                        <a:moveTo>
                          <a:pt x="64841" y="194453"/>
                        </a:moveTo>
                        <a:lnTo>
                          <a:pt x="0" y="821326"/>
                        </a:lnTo>
                        <a:lnTo>
                          <a:pt x="1166639" y="781820"/>
                        </a:lnTo>
                        <a:lnTo>
                          <a:pt x="1188636" y="0"/>
                        </a:lnTo>
                        <a:lnTo>
                          <a:pt x="64841" y="194453"/>
                        </a:lnTo>
                        <a:close/>
                      </a:path>
                    </a:pathLst>
                  </a:custGeom>
                  <a:solidFill>
                    <a:srgbClr val="FFFFFF"/>
                  </a:solidFill>
                  <a:ln w="6000" cap="flat">
                    <a:solidFill>
                      <a:srgbClr val="595757"/>
                    </a:solidFill>
                    <a:bevel/>
                  </a:ln>
                </p:spPr>
                <p:txBody>
                  <a:bodyPr/>
                  <a:lstStyle/>
                  <a:p>
                    <a:endParaRPr lang="fr-FR"/>
                  </a:p>
                </p:txBody>
              </p:sp>
              <p:sp>
                <p:nvSpPr>
                  <p:cNvPr id="104" name="Forme libre 103"/>
                  <p:cNvSpPr/>
                  <p:nvPr/>
                </p:nvSpPr>
                <p:spPr>
                  <a:xfrm>
                    <a:off x="3008568" y="1111228"/>
                    <a:ext cx="1296015" cy="156113"/>
                  </a:xfrm>
                  <a:custGeom>
                    <a:avLst/>
                    <a:gdLst/>
                    <a:ahLst/>
                    <a:cxnLst/>
                    <a:rect l="0" t="0" r="0" b="0"/>
                    <a:pathLst>
                      <a:path w="1296015" h="156113">
                        <a:moveTo>
                          <a:pt x="10402" y="30474"/>
                        </a:moveTo>
                        <a:lnTo>
                          <a:pt x="2000" y="99569"/>
                        </a:lnTo>
                        <a:cubicBezTo>
                          <a:pt x="2000" y="99569"/>
                          <a:pt x="-16247" y="156113"/>
                          <a:pt x="55739" y="156113"/>
                        </a:cubicBezTo>
                        <a:cubicBezTo>
                          <a:pt x="127726" y="156113"/>
                          <a:pt x="1229532" y="150101"/>
                          <a:pt x="1229532" y="150101"/>
                        </a:cubicBezTo>
                        <a:cubicBezTo>
                          <a:pt x="1229532" y="150101"/>
                          <a:pt x="1290451" y="154512"/>
                          <a:pt x="1293518" y="85952"/>
                        </a:cubicBezTo>
                        <a:lnTo>
                          <a:pt x="1296015" y="0"/>
                        </a:lnTo>
                        <a:lnTo>
                          <a:pt x="0" y="30474"/>
                        </a:lnTo>
                        <a:lnTo>
                          <a:pt x="10402" y="30474"/>
                        </a:lnTo>
                        <a:close/>
                      </a:path>
                    </a:pathLst>
                  </a:custGeom>
                  <a:gradFill>
                    <a:gsLst>
                      <a:gs pos="0">
                        <a:srgbClr val="EAEAEA"/>
                      </a:gs>
                      <a:gs pos="90000">
                        <a:srgbClr val="D4D4D4"/>
                      </a:gs>
                    </a:gsLst>
                    <a:lin ang="13200000" scaled="0"/>
                  </a:gradFill>
                  <a:ln w="6000" cap="flat">
                    <a:solidFill>
                      <a:srgbClr val="DFDFDF"/>
                    </a:solidFill>
                    <a:bevel/>
                  </a:ln>
                </p:spPr>
                <p:txBody>
                  <a:bodyPr/>
                  <a:lstStyle/>
                  <a:p>
                    <a:endParaRPr lang="fr-FR"/>
                  </a:p>
                </p:txBody>
              </p:sp>
              <p:sp>
                <p:nvSpPr>
                  <p:cNvPr id="105" name="Forme libre 104"/>
                  <p:cNvSpPr/>
                  <p:nvPr/>
                </p:nvSpPr>
                <p:spPr>
                  <a:xfrm>
                    <a:off x="3594464" y="1382610"/>
                    <a:ext cx="295697" cy="61142"/>
                  </a:xfrm>
                  <a:custGeom>
                    <a:avLst/>
                    <a:gdLst/>
                    <a:ahLst/>
                    <a:cxnLst/>
                    <a:rect l="0" t="0" r="0" b="0"/>
                    <a:pathLst>
                      <a:path w="295697" h="61142">
                        <a:moveTo>
                          <a:pt x="475" y="12139"/>
                        </a:moveTo>
                        <a:cubicBezTo>
                          <a:pt x="-13404" y="17705"/>
                          <a:pt x="166503" y="64629"/>
                          <a:pt x="179718" y="61142"/>
                        </a:cubicBezTo>
                        <a:cubicBezTo>
                          <a:pt x="212962" y="52372"/>
                          <a:pt x="267569" y="29857"/>
                          <a:pt x="295697" y="9533"/>
                        </a:cubicBezTo>
                        <a:cubicBezTo>
                          <a:pt x="299488" y="6629"/>
                          <a:pt x="60613" y="-11981"/>
                          <a:pt x="475" y="12139"/>
                        </a:cubicBezTo>
                        <a:close/>
                      </a:path>
                    </a:pathLst>
                  </a:custGeom>
                  <a:gradFill>
                    <a:gsLst>
                      <a:gs pos="29000">
                        <a:srgbClr val="000000">
                          <a:alpha val="0"/>
                        </a:srgbClr>
                      </a:gs>
                      <a:gs pos="100000">
                        <a:srgbClr val="000000">
                          <a:alpha val="23000"/>
                        </a:srgbClr>
                      </a:gs>
                    </a:gsLst>
                    <a:lin ang="4800000" scaled="0"/>
                  </a:gradFill>
                  <a:ln w="6000" cap="flat">
                    <a:noFill/>
                    <a:bevel/>
                  </a:ln>
                </p:spPr>
                <p:txBody>
                  <a:bodyPr/>
                  <a:lstStyle/>
                  <a:p>
                    <a:endParaRPr lang="fr-FR"/>
                  </a:p>
                </p:txBody>
              </p:sp>
              <p:sp>
                <p:nvSpPr>
                  <p:cNvPr id="106" name="Forme libre 105"/>
                  <p:cNvSpPr/>
                  <p:nvPr/>
                </p:nvSpPr>
                <p:spPr>
                  <a:xfrm>
                    <a:off x="3401248" y="1394890"/>
                    <a:ext cx="372931" cy="53625"/>
                  </a:xfrm>
                  <a:custGeom>
                    <a:avLst/>
                    <a:gdLst/>
                    <a:ahLst/>
                    <a:cxnLst/>
                    <a:rect l="0" t="0" r="0" b="0"/>
                    <a:pathLst>
                      <a:path w="372931" h="53625">
                        <a:moveTo>
                          <a:pt x="193689" y="-139"/>
                        </a:moveTo>
                        <a:cubicBezTo>
                          <a:pt x="48858" y="24808"/>
                          <a:pt x="-8365" y="27872"/>
                          <a:pt x="1000" y="36568"/>
                        </a:cubicBezTo>
                        <a:cubicBezTo>
                          <a:pt x="13664" y="48329"/>
                          <a:pt x="343404" y="60837"/>
                          <a:pt x="372931" y="48864"/>
                        </a:cubicBezTo>
                        <a:cubicBezTo>
                          <a:pt x="384794" y="44053"/>
                          <a:pt x="193689" y="-139"/>
                          <a:pt x="193689" y="-139"/>
                        </a:cubicBezTo>
                        <a:close/>
                      </a:path>
                    </a:pathLst>
                  </a:custGeom>
                  <a:gradFill>
                    <a:gsLst>
                      <a:gs pos="36000">
                        <a:srgbClr val="FFFFFF">
                          <a:alpha val="8000"/>
                        </a:srgbClr>
                      </a:gs>
                      <a:gs pos="84000">
                        <a:srgbClr val="FFFFFF"/>
                      </a:gs>
                    </a:gsLst>
                    <a:lin ang="6000000" scaled="0"/>
                  </a:gradFill>
                  <a:ln w="6000" cap="flat">
                    <a:noFill/>
                    <a:bevel/>
                  </a:ln>
                </p:spPr>
                <p:txBody>
                  <a:bodyPr/>
                  <a:lstStyle/>
                  <a:p>
                    <a:endParaRPr lang="fr-FR"/>
                  </a:p>
                </p:txBody>
              </p:sp>
              <p:sp>
                <p:nvSpPr>
                  <p:cNvPr id="107" name="Forme libre 106"/>
                  <p:cNvSpPr/>
                  <p:nvPr/>
                </p:nvSpPr>
                <p:spPr>
                  <a:xfrm>
                    <a:off x="3562522" y="1171924"/>
                    <a:ext cx="50148" cy="51437"/>
                  </a:xfrm>
                  <a:custGeom>
                    <a:avLst/>
                    <a:gdLst/>
                    <a:ahLst/>
                    <a:cxnLst/>
                    <a:rect l="0" t="0" r="0" b="0"/>
                    <a:pathLst>
                      <a:path w="50148" h="51437">
                        <a:moveTo>
                          <a:pt x="22861" y="2635"/>
                        </a:moveTo>
                        <a:cubicBezTo>
                          <a:pt x="11730" y="-4805"/>
                          <a:pt x="-1467" y="13107"/>
                          <a:pt x="0" y="24333"/>
                        </a:cubicBezTo>
                        <a:cubicBezTo>
                          <a:pt x="1787" y="39212"/>
                          <a:pt x="11112" y="54091"/>
                          <a:pt x="18532" y="50991"/>
                        </a:cubicBezTo>
                        <a:cubicBezTo>
                          <a:pt x="28501" y="46826"/>
                          <a:pt x="25335" y="47891"/>
                          <a:pt x="34611" y="50991"/>
                        </a:cubicBezTo>
                        <a:cubicBezTo>
                          <a:pt x="43887" y="54091"/>
                          <a:pt x="50070" y="36732"/>
                          <a:pt x="50070" y="34252"/>
                        </a:cubicBezTo>
                        <a:cubicBezTo>
                          <a:pt x="50070" y="31772"/>
                          <a:pt x="40794" y="30532"/>
                          <a:pt x="40794" y="19373"/>
                        </a:cubicBezTo>
                        <a:cubicBezTo>
                          <a:pt x="40794" y="8834"/>
                          <a:pt x="48833" y="9456"/>
                          <a:pt x="50070" y="6975"/>
                        </a:cubicBezTo>
                        <a:cubicBezTo>
                          <a:pt x="51307" y="4495"/>
                          <a:pt x="40544" y="-6696"/>
                          <a:pt x="30900" y="5735"/>
                        </a:cubicBezTo>
                        <a:cubicBezTo>
                          <a:pt x="26571" y="11314"/>
                          <a:pt x="22861" y="2635"/>
                          <a:pt x="22861" y="2635"/>
                        </a:cubicBezTo>
                        <a:close/>
                      </a:path>
                    </a:pathLst>
                  </a:custGeom>
                  <a:solidFill>
                    <a:srgbClr val="000000"/>
                  </a:solidFill>
                  <a:ln w="6000" cap="flat">
                    <a:noFill/>
                    <a:bevel/>
                  </a:ln>
                </p:spPr>
                <p:txBody>
                  <a:bodyPr/>
                  <a:lstStyle/>
                  <a:p>
                    <a:endParaRPr lang="fr-FR"/>
                  </a:p>
                </p:txBody>
              </p:sp>
              <p:sp>
                <p:nvSpPr>
                  <p:cNvPr id="108" name="Forme libre 107"/>
                  <p:cNvSpPr/>
                  <p:nvPr/>
                </p:nvSpPr>
                <p:spPr>
                  <a:xfrm>
                    <a:off x="3591649" y="1155213"/>
                    <a:ext cx="11885" cy="12641"/>
                  </a:xfrm>
                  <a:custGeom>
                    <a:avLst/>
                    <a:gdLst/>
                    <a:ahLst/>
                    <a:cxnLst/>
                    <a:rect l="0" t="0" r="0" b="0"/>
                    <a:pathLst>
                      <a:path w="11885" h="12641">
                        <a:moveTo>
                          <a:pt x="-87" y="9425"/>
                        </a:moveTo>
                        <a:cubicBezTo>
                          <a:pt x="9808" y="-3594"/>
                          <a:pt x="15991" y="-2354"/>
                          <a:pt x="8571" y="7565"/>
                        </a:cubicBezTo>
                        <a:cubicBezTo>
                          <a:pt x="1150" y="17484"/>
                          <a:pt x="-87" y="9425"/>
                          <a:pt x="-87" y="9425"/>
                        </a:cubicBezTo>
                        <a:close/>
                      </a:path>
                    </a:pathLst>
                  </a:custGeom>
                  <a:solidFill>
                    <a:srgbClr val="000000"/>
                  </a:solidFill>
                  <a:ln w="6000" cap="flat">
                    <a:solidFill>
                      <a:srgbClr val="000000"/>
                    </a:solidFill>
                    <a:bevel/>
                  </a:ln>
                </p:spPr>
                <p:txBody>
                  <a:bodyPr/>
                  <a:lstStyle/>
                  <a:p>
                    <a:endParaRPr lang="fr-FR"/>
                  </a:p>
                </p:txBody>
              </p:sp>
              <p:sp>
                <p:nvSpPr>
                  <p:cNvPr id="109" name="Forme libre 108"/>
                  <p:cNvSpPr/>
                  <p:nvPr/>
                </p:nvSpPr>
                <p:spPr>
                  <a:xfrm>
                    <a:off x="3148551" y="413604"/>
                    <a:ext cx="304196" cy="677576"/>
                  </a:xfrm>
                  <a:custGeom>
                    <a:avLst/>
                    <a:gdLst/>
                    <a:ahLst/>
                    <a:cxnLst/>
                    <a:rect l="0" t="0" r="0" b="0"/>
                    <a:pathLst>
                      <a:path w="304196" h="677576">
                        <a:moveTo>
                          <a:pt x="299938" y="0"/>
                        </a:moveTo>
                        <a:cubicBezTo>
                          <a:pt x="299938" y="0"/>
                          <a:pt x="332879" y="310124"/>
                          <a:pt x="214650" y="471779"/>
                        </a:cubicBezTo>
                        <a:cubicBezTo>
                          <a:pt x="96420" y="633434"/>
                          <a:pt x="0" y="677576"/>
                          <a:pt x="0" y="677576"/>
                        </a:cubicBezTo>
                        <a:cubicBezTo>
                          <a:pt x="0" y="677576"/>
                          <a:pt x="99026" y="461064"/>
                          <a:pt x="99026" y="323810"/>
                        </a:cubicBezTo>
                        <a:cubicBezTo>
                          <a:pt x="99026" y="186555"/>
                          <a:pt x="83976" y="28070"/>
                          <a:pt x="83976" y="28070"/>
                        </a:cubicBezTo>
                        <a:lnTo>
                          <a:pt x="299938" y="0"/>
                        </a:lnTo>
                        <a:close/>
                      </a:path>
                    </a:pathLst>
                  </a:custGeom>
                  <a:gradFill>
                    <a:gsLst>
                      <a:gs pos="38000">
                        <a:srgbClr val="FFFBF4">
                          <a:alpha val="0"/>
                        </a:srgbClr>
                      </a:gs>
                      <a:gs pos="100000">
                        <a:srgbClr val="FED889"/>
                      </a:gs>
                    </a:gsLst>
                    <a:lin ang="900000" scaled="0"/>
                  </a:gradFill>
                  <a:ln w="6000" cap="flat">
                    <a:noFill/>
                    <a:bevel/>
                  </a:ln>
                </p:spPr>
                <p:txBody>
                  <a:bodyPr/>
                  <a:lstStyle/>
                  <a:p>
                    <a:endParaRPr lang="fr-FR"/>
                  </a:p>
                </p:txBody>
              </p:sp>
              <p:sp>
                <p:nvSpPr>
                  <p:cNvPr id="110" name="Forme libre 109"/>
                  <p:cNvSpPr/>
                  <p:nvPr/>
                </p:nvSpPr>
                <p:spPr>
                  <a:xfrm>
                    <a:off x="3254775" y="405585"/>
                    <a:ext cx="326689" cy="810137"/>
                  </a:xfrm>
                  <a:custGeom>
                    <a:avLst/>
                    <a:gdLst/>
                    <a:ahLst/>
                    <a:cxnLst/>
                    <a:rect l="0" t="0" r="0" b="0"/>
                    <a:pathLst>
                      <a:path w="326689" h="810137">
                        <a:moveTo>
                          <a:pt x="197715" y="0"/>
                        </a:moveTo>
                        <a:cubicBezTo>
                          <a:pt x="197715" y="0"/>
                          <a:pt x="228735" y="34508"/>
                          <a:pt x="297696" y="272639"/>
                        </a:cubicBezTo>
                        <a:cubicBezTo>
                          <a:pt x="369684" y="521218"/>
                          <a:pt x="285199" y="685597"/>
                          <a:pt x="285199" y="685597"/>
                        </a:cubicBezTo>
                        <a:cubicBezTo>
                          <a:pt x="285199" y="685597"/>
                          <a:pt x="-154223" y="966250"/>
                          <a:pt x="57739" y="685597"/>
                        </a:cubicBezTo>
                        <a:cubicBezTo>
                          <a:pt x="269701" y="405068"/>
                          <a:pt x="141725" y="12028"/>
                          <a:pt x="141725" y="12028"/>
                        </a:cubicBezTo>
                        <a:lnTo>
                          <a:pt x="197715" y="0"/>
                        </a:lnTo>
                        <a:close/>
                      </a:path>
                    </a:pathLst>
                  </a:custGeom>
                  <a:gradFill>
                    <a:gsLst>
                      <a:gs pos="40000">
                        <a:srgbClr val="FEE5B7">
                          <a:alpha val="0"/>
                        </a:srgbClr>
                      </a:gs>
                      <a:gs pos="100000">
                        <a:srgbClr val="FBD070"/>
                      </a:gs>
                    </a:gsLst>
                    <a:lin ang="18600000" scaled="0"/>
                  </a:gradFill>
                  <a:ln w="6000" cap="flat">
                    <a:noFill/>
                    <a:bevel/>
                  </a:ln>
                </p:spPr>
                <p:txBody>
                  <a:bodyPr/>
                  <a:lstStyle/>
                  <a:p>
                    <a:endParaRPr lang="fr-FR"/>
                  </a:p>
                </p:txBody>
              </p:sp>
              <p:sp>
                <p:nvSpPr>
                  <p:cNvPr id="111" name="Forme libre 110"/>
                  <p:cNvSpPr/>
                  <p:nvPr/>
                </p:nvSpPr>
                <p:spPr>
                  <a:xfrm>
                    <a:off x="3218032" y="259464"/>
                    <a:ext cx="1040361" cy="772494"/>
                  </a:xfrm>
                  <a:custGeom>
                    <a:avLst/>
                    <a:gdLst/>
                    <a:ahLst/>
                    <a:cxnLst/>
                    <a:rect l="0" t="0" r="0" b="0"/>
                    <a:pathLst>
                      <a:path w="1040361" h="772494">
                        <a:moveTo>
                          <a:pt x="0" y="708418"/>
                        </a:moveTo>
                        <a:cubicBezTo>
                          <a:pt x="0" y="708418"/>
                          <a:pt x="105325" y="534514"/>
                          <a:pt x="214463" y="418760"/>
                        </a:cubicBezTo>
                        <a:cubicBezTo>
                          <a:pt x="352437" y="272419"/>
                          <a:pt x="670379" y="66156"/>
                          <a:pt x="670379" y="65938"/>
                        </a:cubicBezTo>
                        <a:lnTo>
                          <a:pt x="1040361" y="0"/>
                        </a:lnTo>
                        <a:lnTo>
                          <a:pt x="1029957" y="430788"/>
                        </a:lnTo>
                        <a:cubicBezTo>
                          <a:pt x="1026831" y="432649"/>
                          <a:pt x="818353" y="282442"/>
                          <a:pt x="102483" y="747525"/>
                        </a:cubicBezTo>
                        <a:cubicBezTo>
                          <a:pt x="21769" y="799964"/>
                          <a:pt x="0" y="753254"/>
                          <a:pt x="0" y="753254"/>
                        </a:cubicBezTo>
                        <a:lnTo>
                          <a:pt x="0" y="708418"/>
                        </a:lnTo>
                        <a:close/>
                      </a:path>
                    </a:pathLst>
                  </a:custGeom>
                  <a:gradFill>
                    <a:gsLst>
                      <a:gs pos="0">
                        <a:srgbClr val="FEDFA5">
                          <a:alpha val="0"/>
                        </a:srgbClr>
                      </a:gs>
                      <a:gs pos="100000">
                        <a:srgbClr val="ECC46A"/>
                      </a:gs>
                    </a:gsLst>
                    <a:lin ang="16200000" scaled="0"/>
                  </a:gradFill>
                  <a:ln w="6000" cap="flat">
                    <a:noFill/>
                    <a:bevel/>
                  </a:ln>
                </p:spPr>
                <p:txBody>
                  <a:bodyPr/>
                  <a:lstStyle/>
                  <a:p>
                    <a:endParaRPr lang="fr-FR"/>
                  </a:p>
                </p:txBody>
              </p:sp>
              <p:sp>
                <p:nvSpPr>
                  <p:cNvPr id="112" name="Forme libre 111"/>
                  <p:cNvSpPr/>
                  <p:nvPr/>
                </p:nvSpPr>
                <p:spPr>
                  <a:xfrm>
                    <a:off x="2935441" y="394565"/>
                    <a:ext cx="1336147" cy="660538"/>
                  </a:xfrm>
                  <a:custGeom>
                    <a:avLst/>
                    <a:gdLst/>
                    <a:ahLst/>
                    <a:cxnLst/>
                    <a:rect l="0" t="0" r="0" b="0"/>
                    <a:pathLst>
                      <a:path w="1336147" h="660538">
                        <a:moveTo>
                          <a:pt x="0" y="660538"/>
                        </a:moveTo>
                        <a:cubicBezTo>
                          <a:pt x="0" y="660538"/>
                          <a:pt x="37592" y="571812"/>
                          <a:pt x="579032" y="309485"/>
                        </a:cubicBezTo>
                        <a:cubicBezTo>
                          <a:pt x="1120472" y="47158"/>
                          <a:pt x="1325584" y="0"/>
                          <a:pt x="1325584" y="0"/>
                        </a:cubicBezTo>
                        <a:lnTo>
                          <a:pt x="1336147" y="316043"/>
                        </a:lnTo>
                        <a:cubicBezTo>
                          <a:pt x="1336147" y="316043"/>
                          <a:pt x="735067" y="470623"/>
                          <a:pt x="553470" y="534333"/>
                        </a:cubicBezTo>
                        <a:cubicBezTo>
                          <a:pt x="371871" y="598044"/>
                          <a:pt x="150588" y="660538"/>
                          <a:pt x="150588" y="660538"/>
                        </a:cubicBezTo>
                        <a:lnTo>
                          <a:pt x="0" y="660538"/>
                        </a:lnTo>
                        <a:close/>
                      </a:path>
                    </a:pathLst>
                  </a:custGeom>
                  <a:gradFill>
                    <a:gsLst>
                      <a:gs pos="60000">
                        <a:srgbClr val="FEE5B7">
                          <a:alpha val="0"/>
                        </a:srgbClr>
                      </a:gs>
                      <a:gs pos="100000">
                        <a:srgbClr val="FBD070"/>
                      </a:gs>
                    </a:gsLst>
                    <a:lin ang="4200000" scaled="0"/>
                  </a:gradFill>
                  <a:ln w="6000" cap="flat">
                    <a:noFill/>
                    <a:bevel/>
                  </a:ln>
                </p:spPr>
                <p:txBody>
                  <a:bodyPr/>
                  <a:lstStyle/>
                  <a:p>
                    <a:endParaRPr lang="fr-FR"/>
                  </a:p>
                </p:txBody>
              </p:sp>
              <p:sp>
                <p:nvSpPr>
                  <p:cNvPr id="113" name="Forme libre 112"/>
                  <p:cNvSpPr/>
                  <p:nvPr/>
                </p:nvSpPr>
                <p:spPr>
                  <a:xfrm>
                    <a:off x="3364539" y="275844"/>
                    <a:ext cx="880339" cy="795658"/>
                  </a:xfrm>
                  <a:custGeom>
                    <a:avLst/>
                    <a:gdLst/>
                    <a:ahLst/>
                    <a:cxnLst/>
                    <a:rect l="0" t="0" r="0" b="0"/>
                    <a:pathLst>
                      <a:path w="880339" h="795658">
                        <a:moveTo>
                          <a:pt x="786632" y="15366"/>
                        </a:moveTo>
                        <a:cubicBezTo>
                          <a:pt x="786632" y="15366"/>
                          <a:pt x="358346" y="322682"/>
                          <a:pt x="202606" y="518597"/>
                        </a:cubicBezTo>
                        <a:cubicBezTo>
                          <a:pt x="46866" y="714512"/>
                          <a:pt x="0" y="795658"/>
                          <a:pt x="0" y="795658"/>
                        </a:cubicBezTo>
                        <a:lnTo>
                          <a:pt x="475151" y="779876"/>
                        </a:lnTo>
                        <a:cubicBezTo>
                          <a:pt x="475151" y="779876"/>
                          <a:pt x="572490" y="422560"/>
                          <a:pt x="704868" y="238170"/>
                        </a:cubicBezTo>
                        <a:cubicBezTo>
                          <a:pt x="837247" y="53780"/>
                          <a:pt x="880339" y="0"/>
                          <a:pt x="880339" y="0"/>
                        </a:cubicBezTo>
                        <a:lnTo>
                          <a:pt x="786632" y="15366"/>
                        </a:lnTo>
                        <a:close/>
                      </a:path>
                    </a:pathLst>
                  </a:custGeom>
                  <a:gradFill>
                    <a:gsLst>
                      <a:gs pos="40000">
                        <a:srgbClr val="FEE5B7">
                          <a:alpha val="0"/>
                        </a:srgbClr>
                      </a:gs>
                      <a:gs pos="100000">
                        <a:srgbClr val="FBD070"/>
                      </a:gs>
                    </a:gsLst>
                    <a:lin ang="12600000" scaled="0"/>
                  </a:gradFill>
                  <a:ln w="6000" cap="flat">
                    <a:noFill/>
                    <a:bevel/>
                  </a:ln>
                </p:spPr>
                <p:txBody>
                  <a:bodyPr/>
                  <a:lstStyle/>
                  <a:p>
                    <a:endParaRPr lang="fr-FR"/>
                  </a:p>
                </p:txBody>
              </p:sp>
              <p:sp>
                <p:nvSpPr>
                  <p:cNvPr id="114" name="Forme libre 113"/>
                  <p:cNvSpPr/>
                  <p:nvPr/>
                </p:nvSpPr>
                <p:spPr>
                  <a:xfrm>
                    <a:off x="3075635" y="263015"/>
                    <a:ext cx="1180530" cy="822771"/>
                  </a:xfrm>
                  <a:custGeom>
                    <a:avLst/>
                    <a:gdLst/>
                    <a:ahLst/>
                    <a:cxnLst/>
                    <a:rect l="0" t="0" r="0" b="0"/>
                    <a:pathLst>
                      <a:path w="1180530" h="822771">
                        <a:moveTo>
                          <a:pt x="102101" y="187388"/>
                        </a:moveTo>
                        <a:cubicBezTo>
                          <a:pt x="77976" y="190584"/>
                          <a:pt x="57426" y="186954"/>
                          <a:pt x="53714" y="223704"/>
                        </a:cubicBezTo>
                        <a:cubicBezTo>
                          <a:pt x="50648" y="254063"/>
                          <a:pt x="16678" y="653620"/>
                          <a:pt x="0" y="786144"/>
                        </a:cubicBezTo>
                        <a:cubicBezTo>
                          <a:pt x="0" y="789988"/>
                          <a:pt x="-2352" y="816938"/>
                          <a:pt x="56133" y="821697"/>
                        </a:cubicBezTo>
                        <a:cubicBezTo>
                          <a:pt x="202340" y="828291"/>
                          <a:pt x="1149910" y="785382"/>
                          <a:pt x="1149910" y="785382"/>
                        </a:cubicBezTo>
                        <a:lnTo>
                          <a:pt x="1180530" y="0"/>
                        </a:lnTo>
                        <a:lnTo>
                          <a:pt x="102101" y="187388"/>
                        </a:lnTo>
                        <a:close/>
                      </a:path>
                    </a:pathLst>
                  </a:custGeom>
                  <a:solidFill>
                    <a:srgbClr val="FED372">
                      <a:alpha val="15000"/>
                    </a:srgbClr>
                  </a:solidFill>
                  <a:ln w="6000" cap="flat">
                    <a:noFill/>
                    <a:bevel/>
                  </a:ln>
                </p:spPr>
                <p:txBody>
                  <a:bodyPr/>
                  <a:lstStyle/>
                  <a:p>
                    <a:endParaRPr lang="fr-FR"/>
                  </a:p>
                </p:txBody>
              </p:sp>
            </p:grpSp>
            <p:grpSp>
              <p:nvGrpSpPr>
                <p:cNvPr id="93" name="Groupe 92"/>
                <p:cNvGrpSpPr/>
                <p:nvPr/>
              </p:nvGrpSpPr>
              <p:grpSpPr>
                <a:xfrm>
                  <a:off x="2533824" y="1492200"/>
                  <a:ext cx="1201656" cy="162587"/>
                  <a:chOff x="2533824" y="1492200"/>
                  <a:chExt cx="1201656" cy="162587"/>
                </a:xfrm>
              </p:grpSpPr>
              <p:sp>
                <p:nvSpPr>
                  <p:cNvPr id="94" name="Forme libre 93"/>
                  <p:cNvSpPr/>
                  <p:nvPr/>
                </p:nvSpPr>
                <p:spPr>
                  <a:xfrm>
                    <a:off x="3419476" y="1538047"/>
                    <a:ext cx="299379" cy="50165"/>
                  </a:xfrm>
                  <a:custGeom>
                    <a:avLst/>
                    <a:gdLst/>
                    <a:ahLst/>
                    <a:cxnLst/>
                    <a:rect l="0" t="0" r="0" b="0"/>
                    <a:pathLst>
                      <a:path w="299379" h="50165">
                        <a:moveTo>
                          <a:pt x="299379" y="50165"/>
                        </a:moveTo>
                        <a:lnTo>
                          <a:pt x="0" y="34448"/>
                        </a:lnTo>
                        <a:lnTo>
                          <a:pt x="229531" y="3445"/>
                        </a:lnTo>
                        <a:lnTo>
                          <a:pt x="288849" y="0"/>
                        </a:lnTo>
                        <a:lnTo>
                          <a:pt x="299379" y="50165"/>
                        </a:lnTo>
                        <a:close/>
                      </a:path>
                    </a:pathLst>
                  </a:custGeom>
                  <a:solidFill>
                    <a:srgbClr val="AFAFAF"/>
                  </a:solidFill>
                  <a:ln w="6000" cap="flat">
                    <a:noFill/>
                    <a:bevel/>
                  </a:ln>
                </p:spPr>
                <p:txBody>
                  <a:bodyPr/>
                  <a:lstStyle/>
                  <a:p>
                    <a:endParaRPr lang="fr-FR"/>
                  </a:p>
                </p:txBody>
              </p:sp>
              <p:sp>
                <p:nvSpPr>
                  <p:cNvPr id="95" name="Forme libre 94"/>
                  <p:cNvSpPr/>
                  <p:nvPr/>
                </p:nvSpPr>
                <p:spPr>
                  <a:xfrm>
                    <a:off x="2533824" y="1504614"/>
                    <a:ext cx="1201656" cy="150173"/>
                  </a:xfrm>
                  <a:custGeom>
                    <a:avLst/>
                    <a:gdLst/>
                    <a:ahLst/>
                    <a:cxnLst/>
                    <a:rect l="0" t="0" r="0" b="0"/>
                    <a:pathLst>
                      <a:path w="1201656" h="150173">
                        <a:moveTo>
                          <a:pt x="287181" y="0"/>
                        </a:moveTo>
                        <a:cubicBezTo>
                          <a:pt x="275362" y="0"/>
                          <a:pt x="13265" y="71208"/>
                          <a:pt x="13265" y="71208"/>
                        </a:cubicBezTo>
                        <a:cubicBezTo>
                          <a:pt x="13265" y="71208"/>
                          <a:pt x="-16179" y="95537"/>
                          <a:pt x="11760" y="97690"/>
                        </a:cubicBezTo>
                        <a:cubicBezTo>
                          <a:pt x="39698" y="99843"/>
                          <a:pt x="915814" y="149635"/>
                          <a:pt x="915814" y="149635"/>
                        </a:cubicBezTo>
                        <a:cubicBezTo>
                          <a:pt x="915814" y="149635"/>
                          <a:pt x="938381" y="152864"/>
                          <a:pt x="958800" y="139946"/>
                        </a:cubicBezTo>
                        <a:cubicBezTo>
                          <a:pt x="973970" y="130348"/>
                          <a:pt x="1101629" y="68196"/>
                          <a:pt x="1159344" y="39460"/>
                        </a:cubicBezTo>
                        <a:cubicBezTo>
                          <a:pt x="1167038" y="35629"/>
                          <a:pt x="1165791" y="86827"/>
                          <a:pt x="1185134" y="83598"/>
                        </a:cubicBezTo>
                        <a:cubicBezTo>
                          <a:pt x="1204480" y="80368"/>
                          <a:pt x="1211870" y="21635"/>
                          <a:pt x="1178686" y="13625"/>
                        </a:cubicBezTo>
                        <a:cubicBezTo>
                          <a:pt x="1160847" y="9318"/>
                          <a:pt x="1111307" y="28040"/>
                          <a:pt x="1033617" y="26543"/>
                        </a:cubicBezTo>
                        <a:cubicBezTo>
                          <a:pt x="768768" y="21441"/>
                          <a:pt x="287181" y="-1538"/>
                          <a:pt x="287181" y="0"/>
                        </a:cubicBezTo>
                        <a:close/>
                      </a:path>
                    </a:pathLst>
                  </a:custGeom>
                  <a:solidFill>
                    <a:srgbClr val="C2C2C2"/>
                  </a:solidFill>
                  <a:ln w="6000" cap="flat">
                    <a:noFill/>
                    <a:bevel/>
                  </a:ln>
                </p:spPr>
                <p:txBody>
                  <a:bodyPr/>
                  <a:lstStyle/>
                  <a:p>
                    <a:endParaRPr lang="fr-FR"/>
                  </a:p>
                </p:txBody>
              </p:sp>
              <p:sp>
                <p:nvSpPr>
                  <p:cNvPr id="96" name="Forme libre 95"/>
                  <p:cNvSpPr/>
                  <p:nvPr/>
                </p:nvSpPr>
                <p:spPr>
                  <a:xfrm>
                    <a:off x="2535939" y="1492200"/>
                    <a:ext cx="1176470" cy="150375"/>
                  </a:xfrm>
                  <a:custGeom>
                    <a:avLst/>
                    <a:gdLst/>
                    <a:ahLst/>
                    <a:cxnLst/>
                    <a:rect l="0" t="0" r="0" b="0"/>
                    <a:pathLst>
                      <a:path w="1176470" h="150375">
                        <a:moveTo>
                          <a:pt x="284563" y="202"/>
                        </a:moveTo>
                        <a:cubicBezTo>
                          <a:pt x="272743" y="202"/>
                          <a:pt x="12123" y="81253"/>
                          <a:pt x="12123" y="81253"/>
                        </a:cubicBezTo>
                        <a:cubicBezTo>
                          <a:pt x="12123" y="81253"/>
                          <a:pt x="-15815" y="98477"/>
                          <a:pt x="12123" y="100630"/>
                        </a:cubicBezTo>
                        <a:cubicBezTo>
                          <a:pt x="40062" y="102783"/>
                          <a:pt x="913196" y="149836"/>
                          <a:pt x="913196" y="149836"/>
                        </a:cubicBezTo>
                        <a:cubicBezTo>
                          <a:pt x="913196" y="149836"/>
                          <a:pt x="935763" y="153067"/>
                          <a:pt x="956181" y="140148"/>
                        </a:cubicBezTo>
                        <a:cubicBezTo>
                          <a:pt x="976597" y="127230"/>
                          <a:pt x="1176470" y="28191"/>
                          <a:pt x="1176470" y="28191"/>
                        </a:cubicBezTo>
                        <a:cubicBezTo>
                          <a:pt x="1176470" y="28191"/>
                          <a:pt x="1176470" y="24961"/>
                          <a:pt x="1152829" y="24961"/>
                        </a:cubicBezTo>
                        <a:cubicBezTo>
                          <a:pt x="1128114" y="24961"/>
                          <a:pt x="284563" y="-1951"/>
                          <a:pt x="284563" y="202"/>
                        </a:cubicBezTo>
                        <a:close/>
                      </a:path>
                    </a:pathLst>
                  </a:custGeom>
                  <a:gradFill>
                    <a:gsLst>
                      <a:gs pos="0">
                        <a:srgbClr val="F1F1F1"/>
                      </a:gs>
                      <a:gs pos="90000">
                        <a:srgbClr val="E1E1E1"/>
                      </a:gs>
                    </a:gsLst>
                    <a:lin ang="13200000" scaled="0"/>
                  </a:gradFill>
                  <a:ln w="6000" cap="flat">
                    <a:noFill/>
                    <a:bevel/>
                  </a:ln>
                </p:spPr>
                <p:txBody>
                  <a:bodyPr/>
                  <a:lstStyle/>
                  <a:p>
                    <a:endParaRPr lang="fr-FR"/>
                  </a:p>
                </p:txBody>
              </p:sp>
              <p:sp>
                <p:nvSpPr>
                  <p:cNvPr id="97" name="Forme libre 96"/>
                  <p:cNvSpPr/>
                  <p:nvPr/>
                </p:nvSpPr>
                <p:spPr>
                  <a:xfrm>
                    <a:off x="2676307" y="1507434"/>
                    <a:ext cx="894395" cy="113722"/>
                  </a:xfrm>
                  <a:custGeom>
                    <a:avLst/>
                    <a:gdLst/>
                    <a:ahLst/>
                    <a:cxnLst/>
                    <a:rect l="0" t="0" r="0" b="0"/>
                    <a:pathLst>
                      <a:path w="894395" h="113722">
                        <a:moveTo>
                          <a:pt x="105777" y="27889"/>
                        </a:moveTo>
                        <a:lnTo>
                          <a:pt x="136921" y="30172"/>
                        </a:lnTo>
                        <a:lnTo>
                          <a:pt x="160180" y="20098"/>
                        </a:lnTo>
                        <a:lnTo>
                          <a:pt x="129554" y="18079"/>
                        </a:lnTo>
                        <a:lnTo>
                          <a:pt x="105777" y="27889"/>
                        </a:lnTo>
                        <a:close/>
                      </a:path>
                      <a:path w="894395" h="113722">
                        <a:moveTo>
                          <a:pt x="758474" y="76984"/>
                        </a:moveTo>
                        <a:lnTo>
                          <a:pt x="778697" y="64651"/>
                        </a:lnTo>
                        <a:lnTo>
                          <a:pt x="822922" y="66946"/>
                        </a:lnTo>
                        <a:lnTo>
                          <a:pt x="802629" y="78607"/>
                        </a:lnTo>
                        <a:lnTo>
                          <a:pt x="758474" y="76984"/>
                        </a:lnTo>
                        <a:close/>
                      </a:path>
                      <a:path w="894395" h="113722">
                        <a:moveTo>
                          <a:pt x="539272" y="100242"/>
                        </a:moveTo>
                        <a:lnTo>
                          <a:pt x="562567" y="86483"/>
                        </a:lnTo>
                        <a:lnTo>
                          <a:pt x="607334" y="88624"/>
                        </a:lnTo>
                        <a:lnTo>
                          <a:pt x="586798" y="103414"/>
                        </a:lnTo>
                        <a:lnTo>
                          <a:pt x="539272" y="100242"/>
                        </a:lnTo>
                        <a:close/>
                      </a:path>
                      <a:path w="894395" h="113722">
                        <a:moveTo>
                          <a:pt x="375865" y="29460"/>
                        </a:moveTo>
                        <a:lnTo>
                          <a:pt x="409156" y="30869"/>
                        </a:lnTo>
                        <a:lnTo>
                          <a:pt x="390253" y="42347"/>
                        </a:lnTo>
                        <a:lnTo>
                          <a:pt x="357161" y="40953"/>
                        </a:lnTo>
                        <a:lnTo>
                          <a:pt x="375865" y="29460"/>
                        </a:lnTo>
                        <a:close/>
                      </a:path>
                      <a:path w="894395" h="113722">
                        <a:moveTo>
                          <a:pt x="430029" y="44198"/>
                        </a:moveTo>
                        <a:lnTo>
                          <a:pt x="449953" y="33040"/>
                        </a:lnTo>
                        <a:lnTo>
                          <a:pt x="413531" y="31533"/>
                        </a:lnTo>
                        <a:lnTo>
                          <a:pt x="394803" y="42797"/>
                        </a:lnTo>
                        <a:lnTo>
                          <a:pt x="430029" y="44198"/>
                        </a:lnTo>
                        <a:close/>
                      </a:path>
                      <a:path w="894395" h="113722">
                        <a:moveTo>
                          <a:pt x="435961" y="44270"/>
                        </a:moveTo>
                        <a:lnTo>
                          <a:pt x="454690" y="33007"/>
                        </a:lnTo>
                        <a:lnTo>
                          <a:pt x="492801" y="34801"/>
                        </a:lnTo>
                        <a:lnTo>
                          <a:pt x="472222" y="46491"/>
                        </a:lnTo>
                        <a:lnTo>
                          <a:pt x="435961" y="44270"/>
                        </a:lnTo>
                        <a:close/>
                      </a:path>
                      <a:path w="894395" h="113722">
                        <a:moveTo>
                          <a:pt x="193835" y="18763"/>
                        </a:moveTo>
                        <a:lnTo>
                          <a:pt x="212454" y="11006"/>
                        </a:lnTo>
                        <a:lnTo>
                          <a:pt x="239844" y="11710"/>
                        </a:lnTo>
                        <a:lnTo>
                          <a:pt x="220169" y="20130"/>
                        </a:lnTo>
                        <a:lnTo>
                          <a:pt x="193835" y="18763"/>
                        </a:lnTo>
                        <a:close/>
                      </a:path>
                      <a:path w="894395" h="113722">
                        <a:moveTo>
                          <a:pt x="270177" y="10649"/>
                        </a:moveTo>
                        <a:lnTo>
                          <a:pt x="288760" y="2407"/>
                        </a:lnTo>
                        <a:lnTo>
                          <a:pt x="316271" y="3091"/>
                        </a:lnTo>
                        <a:lnTo>
                          <a:pt x="297021" y="12348"/>
                        </a:lnTo>
                        <a:lnTo>
                          <a:pt x="270177" y="10649"/>
                        </a:lnTo>
                        <a:close/>
                      </a:path>
                      <a:path w="894395" h="113722">
                        <a:moveTo>
                          <a:pt x="386516" y="5773"/>
                        </a:moveTo>
                        <a:lnTo>
                          <a:pt x="355943" y="4610"/>
                        </a:lnTo>
                        <a:lnTo>
                          <a:pt x="336901" y="13626"/>
                        </a:lnTo>
                        <a:lnTo>
                          <a:pt x="368390" y="14692"/>
                        </a:lnTo>
                        <a:lnTo>
                          <a:pt x="386516" y="5773"/>
                        </a:lnTo>
                        <a:close/>
                      </a:path>
                      <a:path w="894395" h="113722">
                        <a:moveTo>
                          <a:pt x="233663" y="9518"/>
                        </a:moveTo>
                        <a:lnTo>
                          <a:pt x="254445" y="1044"/>
                        </a:lnTo>
                        <a:lnTo>
                          <a:pt x="283980" y="1863"/>
                        </a:lnTo>
                        <a:lnTo>
                          <a:pt x="265205" y="10911"/>
                        </a:lnTo>
                        <a:lnTo>
                          <a:pt x="233663" y="9518"/>
                        </a:lnTo>
                        <a:close/>
                      </a:path>
                      <a:path w="894395" h="113722">
                        <a:moveTo>
                          <a:pt x="202369" y="7837"/>
                        </a:moveTo>
                        <a:lnTo>
                          <a:pt x="221034" y="372"/>
                        </a:lnTo>
                        <a:lnTo>
                          <a:pt x="249444" y="1047"/>
                        </a:lnTo>
                        <a:lnTo>
                          <a:pt x="228937" y="9491"/>
                        </a:lnTo>
                        <a:lnTo>
                          <a:pt x="202369" y="7837"/>
                        </a:lnTo>
                        <a:close/>
                      </a:path>
                      <a:path w="894395" h="113722">
                        <a:moveTo>
                          <a:pt x="373287" y="14834"/>
                        </a:moveTo>
                        <a:lnTo>
                          <a:pt x="392790" y="5770"/>
                        </a:lnTo>
                        <a:lnTo>
                          <a:pt x="424279" y="6836"/>
                        </a:lnTo>
                        <a:lnTo>
                          <a:pt x="405052" y="16309"/>
                        </a:lnTo>
                        <a:lnTo>
                          <a:pt x="373287" y="14834"/>
                        </a:lnTo>
                        <a:close/>
                      </a:path>
                      <a:path w="894395" h="113722">
                        <a:moveTo>
                          <a:pt x="428530" y="7484"/>
                        </a:moveTo>
                        <a:lnTo>
                          <a:pt x="462091" y="8331"/>
                        </a:lnTo>
                        <a:lnTo>
                          <a:pt x="444036" y="17901"/>
                        </a:lnTo>
                        <a:lnTo>
                          <a:pt x="409949" y="16451"/>
                        </a:lnTo>
                        <a:lnTo>
                          <a:pt x="428530" y="7484"/>
                        </a:lnTo>
                        <a:close/>
                      </a:path>
                      <a:path w="894395" h="113722">
                        <a:moveTo>
                          <a:pt x="485799" y="19419"/>
                        </a:moveTo>
                        <a:lnTo>
                          <a:pt x="505464" y="9680"/>
                        </a:lnTo>
                        <a:lnTo>
                          <a:pt x="466344" y="8979"/>
                        </a:lnTo>
                        <a:lnTo>
                          <a:pt x="449620" y="17970"/>
                        </a:lnTo>
                        <a:lnTo>
                          <a:pt x="485799" y="19419"/>
                        </a:lnTo>
                        <a:close/>
                      </a:path>
                      <a:path w="894395" h="113722">
                        <a:moveTo>
                          <a:pt x="490465" y="19585"/>
                        </a:moveTo>
                        <a:lnTo>
                          <a:pt x="509256" y="10376"/>
                        </a:lnTo>
                        <a:lnTo>
                          <a:pt x="546331" y="11511"/>
                        </a:lnTo>
                        <a:lnTo>
                          <a:pt x="528277" y="21080"/>
                        </a:lnTo>
                        <a:lnTo>
                          <a:pt x="490465" y="19585"/>
                        </a:lnTo>
                        <a:close/>
                      </a:path>
                      <a:path w="894395" h="113722">
                        <a:moveTo>
                          <a:pt x="532507" y="21512"/>
                        </a:moveTo>
                        <a:lnTo>
                          <a:pt x="551250" y="11870"/>
                        </a:lnTo>
                        <a:lnTo>
                          <a:pt x="585731" y="12621"/>
                        </a:lnTo>
                        <a:lnTo>
                          <a:pt x="568224" y="23009"/>
                        </a:lnTo>
                        <a:lnTo>
                          <a:pt x="532507" y="21512"/>
                        </a:lnTo>
                        <a:close/>
                      </a:path>
                      <a:path w="894395" h="113722">
                        <a:moveTo>
                          <a:pt x="573099" y="22934"/>
                        </a:moveTo>
                        <a:lnTo>
                          <a:pt x="589983" y="13269"/>
                        </a:lnTo>
                        <a:lnTo>
                          <a:pt x="626554" y="14019"/>
                        </a:lnTo>
                        <a:lnTo>
                          <a:pt x="609047" y="24407"/>
                        </a:lnTo>
                        <a:lnTo>
                          <a:pt x="573099" y="22934"/>
                        </a:lnTo>
                        <a:close/>
                      </a:path>
                      <a:path w="894395" h="113722">
                        <a:moveTo>
                          <a:pt x="630575" y="14691"/>
                        </a:moveTo>
                        <a:lnTo>
                          <a:pt x="666730" y="15923"/>
                        </a:lnTo>
                        <a:lnTo>
                          <a:pt x="648104" y="25860"/>
                        </a:lnTo>
                        <a:lnTo>
                          <a:pt x="613253" y="24621"/>
                        </a:lnTo>
                        <a:lnTo>
                          <a:pt x="630575" y="14691"/>
                        </a:lnTo>
                        <a:close/>
                      </a:path>
                      <a:path w="894395" h="113722">
                        <a:moveTo>
                          <a:pt x="301477" y="12755"/>
                        </a:moveTo>
                        <a:lnTo>
                          <a:pt x="320522" y="3739"/>
                        </a:lnTo>
                        <a:lnTo>
                          <a:pt x="350588" y="4517"/>
                        </a:lnTo>
                        <a:lnTo>
                          <a:pt x="331108" y="13798"/>
                        </a:lnTo>
                        <a:lnTo>
                          <a:pt x="301477" y="12755"/>
                        </a:lnTo>
                        <a:close/>
                      </a:path>
                      <a:path w="894395" h="113722">
                        <a:moveTo>
                          <a:pt x="140778" y="77472"/>
                        </a:moveTo>
                        <a:lnTo>
                          <a:pt x="163052" y="64076"/>
                        </a:lnTo>
                        <a:lnTo>
                          <a:pt x="409980" y="77158"/>
                        </a:lnTo>
                        <a:lnTo>
                          <a:pt x="386924" y="92538"/>
                        </a:lnTo>
                        <a:lnTo>
                          <a:pt x="140778" y="77472"/>
                        </a:lnTo>
                        <a:close/>
                      </a:path>
                      <a:path w="894395" h="113722">
                        <a:moveTo>
                          <a:pt x="434787" y="95270"/>
                        </a:moveTo>
                        <a:lnTo>
                          <a:pt x="458805" y="80652"/>
                        </a:lnTo>
                        <a:lnTo>
                          <a:pt x="415078" y="78095"/>
                        </a:lnTo>
                        <a:lnTo>
                          <a:pt x="393829" y="92247"/>
                        </a:lnTo>
                        <a:lnTo>
                          <a:pt x="434787" y="95270"/>
                        </a:lnTo>
                        <a:close/>
                      </a:path>
                      <a:path w="894395" h="113722">
                        <a:moveTo>
                          <a:pt x="134099" y="77474"/>
                        </a:moveTo>
                        <a:lnTo>
                          <a:pt x="157066" y="63861"/>
                        </a:lnTo>
                        <a:lnTo>
                          <a:pt x="116399" y="62280"/>
                        </a:lnTo>
                        <a:lnTo>
                          <a:pt x="94005" y="75065"/>
                        </a:lnTo>
                        <a:lnTo>
                          <a:pt x="134099" y="77474"/>
                        </a:lnTo>
                        <a:close/>
                      </a:path>
                      <a:path w="894395" h="113722">
                        <a:moveTo>
                          <a:pt x="86455" y="74755"/>
                        </a:moveTo>
                        <a:lnTo>
                          <a:pt x="110960" y="61124"/>
                        </a:lnTo>
                        <a:lnTo>
                          <a:pt x="76671" y="60314"/>
                        </a:lnTo>
                        <a:lnTo>
                          <a:pt x="48667" y="72840"/>
                        </a:lnTo>
                        <a:lnTo>
                          <a:pt x="86455" y="74755"/>
                        </a:lnTo>
                        <a:close/>
                      </a:path>
                      <a:path w="894395" h="113722">
                        <a:moveTo>
                          <a:pt x="40335" y="72243"/>
                        </a:moveTo>
                        <a:lnTo>
                          <a:pt x="68339" y="59717"/>
                        </a:lnTo>
                        <a:lnTo>
                          <a:pt x="31246" y="53975"/>
                        </a:lnTo>
                        <a:lnTo>
                          <a:pt x="-1119" y="70204"/>
                        </a:lnTo>
                        <a:lnTo>
                          <a:pt x="40335" y="72243"/>
                        </a:lnTo>
                        <a:close/>
                      </a:path>
                      <a:path w="894395" h="113722">
                        <a:moveTo>
                          <a:pt x="40585" y="51238"/>
                        </a:moveTo>
                        <a:lnTo>
                          <a:pt x="108792" y="58108"/>
                        </a:lnTo>
                        <a:lnTo>
                          <a:pt x="126476" y="47010"/>
                        </a:lnTo>
                        <a:lnTo>
                          <a:pt x="64891" y="41346"/>
                        </a:lnTo>
                        <a:lnTo>
                          <a:pt x="40585" y="51238"/>
                        </a:lnTo>
                        <a:close/>
                      </a:path>
                      <a:path w="894395" h="113722">
                        <a:moveTo>
                          <a:pt x="73026" y="39717"/>
                        </a:moveTo>
                        <a:lnTo>
                          <a:pt x="116649" y="43469"/>
                        </a:lnTo>
                        <a:lnTo>
                          <a:pt x="138442" y="33050"/>
                        </a:lnTo>
                        <a:lnTo>
                          <a:pt x="99710" y="29057"/>
                        </a:lnTo>
                        <a:lnTo>
                          <a:pt x="73026" y="39717"/>
                        </a:lnTo>
                        <a:close/>
                      </a:path>
                      <a:path w="894395" h="113722">
                        <a:moveTo>
                          <a:pt x="134033" y="15735"/>
                        </a:moveTo>
                        <a:lnTo>
                          <a:pt x="153263" y="7854"/>
                        </a:lnTo>
                        <a:lnTo>
                          <a:pt x="179748" y="9074"/>
                        </a:lnTo>
                        <a:lnTo>
                          <a:pt x="160353" y="17351"/>
                        </a:lnTo>
                        <a:lnTo>
                          <a:pt x="134033" y="15735"/>
                        </a:lnTo>
                        <a:close/>
                      </a:path>
                      <a:path w="894395" h="113722">
                        <a:moveTo>
                          <a:pt x="200442" y="-477"/>
                        </a:moveTo>
                        <a:lnTo>
                          <a:pt x="173884" y="-1279"/>
                        </a:lnTo>
                        <a:lnTo>
                          <a:pt x="158553" y="5589"/>
                        </a:lnTo>
                        <a:lnTo>
                          <a:pt x="185194" y="7200"/>
                        </a:lnTo>
                        <a:lnTo>
                          <a:pt x="200442" y="-477"/>
                        </a:lnTo>
                        <a:close/>
                      </a:path>
                      <a:path w="894395" h="113722">
                        <a:moveTo>
                          <a:pt x="113333" y="58663"/>
                        </a:moveTo>
                        <a:lnTo>
                          <a:pt x="131226" y="47378"/>
                        </a:lnTo>
                        <a:lnTo>
                          <a:pt x="163085" y="49197"/>
                        </a:lnTo>
                        <a:lnTo>
                          <a:pt x="144509" y="60137"/>
                        </a:lnTo>
                        <a:lnTo>
                          <a:pt x="113333" y="58663"/>
                        </a:lnTo>
                        <a:close/>
                      </a:path>
                      <a:path w="894395" h="113722">
                        <a:moveTo>
                          <a:pt x="233452" y="52678"/>
                        </a:moveTo>
                        <a:lnTo>
                          <a:pt x="204976" y="51320"/>
                        </a:lnTo>
                        <a:lnTo>
                          <a:pt x="186126" y="62289"/>
                        </a:lnTo>
                        <a:lnTo>
                          <a:pt x="217208" y="63591"/>
                        </a:lnTo>
                        <a:lnTo>
                          <a:pt x="233452" y="52678"/>
                        </a:lnTo>
                        <a:close/>
                      </a:path>
                      <a:path w="894395" h="113722">
                        <a:moveTo>
                          <a:pt x="221744" y="63941"/>
                        </a:moveTo>
                        <a:lnTo>
                          <a:pt x="238511" y="53234"/>
                        </a:lnTo>
                        <a:lnTo>
                          <a:pt x="270095" y="55081"/>
                        </a:lnTo>
                        <a:lnTo>
                          <a:pt x="254518" y="65450"/>
                        </a:lnTo>
                        <a:lnTo>
                          <a:pt x="221744" y="63941"/>
                        </a:lnTo>
                        <a:close/>
                      </a:path>
                      <a:path w="894395" h="113722">
                        <a:moveTo>
                          <a:pt x="275155" y="55637"/>
                        </a:moveTo>
                        <a:lnTo>
                          <a:pt x="307849" y="56528"/>
                        </a:lnTo>
                        <a:lnTo>
                          <a:pt x="292135" y="67551"/>
                        </a:lnTo>
                        <a:lnTo>
                          <a:pt x="258527" y="66130"/>
                        </a:lnTo>
                        <a:lnTo>
                          <a:pt x="275155" y="55637"/>
                        </a:lnTo>
                        <a:close/>
                      </a:path>
                      <a:path w="894395" h="113722">
                        <a:moveTo>
                          <a:pt x="332591" y="69906"/>
                        </a:moveTo>
                        <a:lnTo>
                          <a:pt x="349665" y="58463"/>
                        </a:lnTo>
                        <a:lnTo>
                          <a:pt x="314390" y="57216"/>
                        </a:lnTo>
                        <a:lnTo>
                          <a:pt x="296978" y="68144"/>
                        </a:lnTo>
                        <a:lnTo>
                          <a:pt x="332591" y="69906"/>
                        </a:lnTo>
                        <a:close/>
                      </a:path>
                      <a:path w="894395" h="113722">
                        <a:moveTo>
                          <a:pt x="338296" y="70682"/>
                        </a:moveTo>
                        <a:lnTo>
                          <a:pt x="355092" y="59269"/>
                        </a:lnTo>
                        <a:lnTo>
                          <a:pt x="394043" y="60679"/>
                        </a:lnTo>
                        <a:lnTo>
                          <a:pt x="375576" y="72268"/>
                        </a:lnTo>
                        <a:lnTo>
                          <a:pt x="338296" y="70682"/>
                        </a:lnTo>
                        <a:close/>
                      </a:path>
                      <a:path w="894395" h="113722">
                        <a:moveTo>
                          <a:pt x="380947" y="72530"/>
                        </a:moveTo>
                        <a:lnTo>
                          <a:pt x="398885" y="61271"/>
                        </a:lnTo>
                        <a:lnTo>
                          <a:pt x="436750" y="63071"/>
                        </a:lnTo>
                        <a:lnTo>
                          <a:pt x="418340" y="75206"/>
                        </a:lnTo>
                        <a:lnTo>
                          <a:pt x="380947" y="72530"/>
                        </a:lnTo>
                        <a:close/>
                      </a:path>
                      <a:path w="894395" h="113722">
                        <a:moveTo>
                          <a:pt x="440104" y="95574"/>
                        </a:moveTo>
                        <a:lnTo>
                          <a:pt x="464994" y="80864"/>
                        </a:lnTo>
                        <a:lnTo>
                          <a:pt x="509283" y="83108"/>
                        </a:lnTo>
                        <a:lnTo>
                          <a:pt x="487010" y="97542"/>
                        </a:lnTo>
                        <a:lnTo>
                          <a:pt x="440104" y="95574"/>
                        </a:lnTo>
                        <a:close/>
                      </a:path>
                      <a:path w="894395" h="113722">
                        <a:moveTo>
                          <a:pt x="513729" y="83504"/>
                        </a:moveTo>
                        <a:lnTo>
                          <a:pt x="556995" y="85988"/>
                        </a:lnTo>
                        <a:lnTo>
                          <a:pt x="533470" y="100370"/>
                        </a:lnTo>
                        <a:lnTo>
                          <a:pt x="491454" y="97938"/>
                        </a:lnTo>
                        <a:lnTo>
                          <a:pt x="513729" y="83504"/>
                        </a:lnTo>
                        <a:close/>
                      </a:path>
                      <a:path w="894395" h="113722">
                        <a:moveTo>
                          <a:pt x="624612" y="105927"/>
                        </a:moveTo>
                        <a:lnTo>
                          <a:pt x="646531" y="90270"/>
                        </a:lnTo>
                        <a:lnTo>
                          <a:pt x="612911" y="89120"/>
                        </a:lnTo>
                        <a:lnTo>
                          <a:pt x="592008" y="103948"/>
                        </a:lnTo>
                        <a:lnTo>
                          <a:pt x="624612" y="105927"/>
                        </a:lnTo>
                        <a:close/>
                      </a:path>
                      <a:path w="894395" h="113722">
                        <a:moveTo>
                          <a:pt x="659803" y="107994"/>
                        </a:moveTo>
                        <a:lnTo>
                          <a:pt x="684343" y="92782"/>
                        </a:lnTo>
                        <a:lnTo>
                          <a:pt x="651012" y="90880"/>
                        </a:lnTo>
                        <a:lnTo>
                          <a:pt x="629420" y="106142"/>
                        </a:lnTo>
                        <a:lnTo>
                          <a:pt x="659803" y="107994"/>
                        </a:lnTo>
                        <a:close/>
                      </a:path>
                      <a:path w="894395" h="113722">
                        <a:moveTo>
                          <a:pt x="689553" y="93316"/>
                        </a:moveTo>
                        <a:lnTo>
                          <a:pt x="722044" y="94225"/>
                        </a:lnTo>
                        <a:lnTo>
                          <a:pt x="697216" y="110188"/>
                        </a:lnTo>
                        <a:lnTo>
                          <a:pt x="665659" y="108364"/>
                        </a:lnTo>
                        <a:lnTo>
                          <a:pt x="689553" y="93316"/>
                        </a:lnTo>
                        <a:close/>
                      </a:path>
                      <a:path w="894395" h="113722">
                        <a:moveTo>
                          <a:pt x="654050" y="87299"/>
                        </a:moveTo>
                        <a:lnTo>
                          <a:pt x="688254" y="89140"/>
                        </a:lnTo>
                        <a:lnTo>
                          <a:pt x="709852" y="76662"/>
                        </a:lnTo>
                        <a:lnTo>
                          <a:pt x="674273" y="74965"/>
                        </a:lnTo>
                        <a:lnTo>
                          <a:pt x="654050" y="87299"/>
                        </a:lnTo>
                        <a:close/>
                      </a:path>
                      <a:path w="894395" h="113722">
                        <a:moveTo>
                          <a:pt x="628563" y="73401"/>
                        </a:moveTo>
                        <a:lnTo>
                          <a:pt x="610676" y="85386"/>
                        </a:lnTo>
                        <a:lnTo>
                          <a:pt x="505704" y="79785"/>
                        </a:lnTo>
                        <a:lnTo>
                          <a:pt x="522445" y="67827"/>
                        </a:lnTo>
                        <a:lnTo>
                          <a:pt x="628563" y="73401"/>
                        </a:lnTo>
                        <a:close/>
                      </a:path>
                      <a:path w="894395" h="113722">
                        <a:moveTo>
                          <a:pt x="555262" y="65966"/>
                        </a:moveTo>
                        <a:lnTo>
                          <a:pt x="627707" y="70432"/>
                        </a:lnTo>
                        <a:lnTo>
                          <a:pt x="671572" y="42597"/>
                        </a:lnTo>
                        <a:lnTo>
                          <a:pt x="623366" y="40798"/>
                        </a:lnTo>
                        <a:lnTo>
                          <a:pt x="600682" y="55498"/>
                        </a:lnTo>
                        <a:lnTo>
                          <a:pt x="571883" y="54349"/>
                        </a:lnTo>
                        <a:lnTo>
                          <a:pt x="555262" y="65966"/>
                        </a:lnTo>
                        <a:close/>
                      </a:path>
                      <a:path w="894395" h="113722">
                        <a:moveTo>
                          <a:pt x="703515" y="110607"/>
                        </a:moveTo>
                        <a:lnTo>
                          <a:pt x="727291" y="95115"/>
                        </a:lnTo>
                        <a:lnTo>
                          <a:pt x="768205" y="97000"/>
                        </a:lnTo>
                        <a:lnTo>
                          <a:pt x="744794" y="112443"/>
                        </a:lnTo>
                        <a:lnTo>
                          <a:pt x="703515" y="110607"/>
                        </a:lnTo>
                        <a:close/>
                      </a:path>
                      <a:path w="894395" h="113722">
                        <a:moveTo>
                          <a:pt x="731254" y="92095"/>
                        </a:moveTo>
                        <a:lnTo>
                          <a:pt x="753881" y="79509"/>
                        </a:lnTo>
                        <a:lnTo>
                          <a:pt x="800049" y="81030"/>
                        </a:lnTo>
                        <a:lnTo>
                          <a:pt x="778453" y="93508"/>
                        </a:lnTo>
                        <a:lnTo>
                          <a:pt x="731254" y="92095"/>
                        </a:lnTo>
                        <a:close/>
                      </a:path>
                      <a:path w="894395" h="113722">
                        <a:moveTo>
                          <a:pt x="783293" y="62126"/>
                        </a:moveTo>
                        <a:lnTo>
                          <a:pt x="825076" y="64782"/>
                        </a:lnTo>
                        <a:lnTo>
                          <a:pt x="848363" y="53748"/>
                        </a:lnTo>
                        <a:lnTo>
                          <a:pt x="804890" y="49648"/>
                        </a:lnTo>
                        <a:lnTo>
                          <a:pt x="783293" y="62126"/>
                        </a:lnTo>
                        <a:close/>
                      </a:path>
                      <a:path w="894395" h="113722">
                        <a:moveTo>
                          <a:pt x="715891" y="74665"/>
                        </a:moveTo>
                        <a:lnTo>
                          <a:pt x="750852" y="77107"/>
                        </a:lnTo>
                        <a:lnTo>
                          <a:pt x="771691" y="64028"/>
                        </a:lnTo>
                        <a:lnTo>
                          <a:pt x="737488" y="62187"/>
                        </a:lnTo>
                        <a:lnTo>
                          <a:pt x="715891" y="74665"/>
                        </a:lnTo>
                        <a:close/>
                      </a:path>
                      <a:path w="894395" h="113722">
                        <a:moveTo>
                          <a:pt x="679554" y="72369"/>
                        </a:moveTo>
                        <a:lnTo>
                          <a:pt x="712317" y="73681"/>
                        </a:lnTo>
                        <a:lnTo>
                          <a:pt x="731924" y="62092"/>
                        </a:lnTo>
                        <a:lnTo>
                          <a:pt x="697789" y="60925"/>
                        </a:lnTo>
                        <a:lnTo>
                          <a:pt x="679554" y="72369"/>
                        </a:lnTo>
                        <a:close/>
                      </a:path>
                      <a:path w="894395" h="113722">
                        <a:moveTo>
                          <a:pt x="672548" y="71746"/>
                        </a:moveTo>
                        <a:lnTo>
                          <a:pt x="692156" y="60157"/>
                        </a:lnTo>
                        <a:lnTo>
                          <a:pt x="653831" y="58751"/>
                        </a:lnTo>
                        <a:lnTo>
                          <a:pt x="634222" y="70339"/>
                        </a:lnTo>
                        <a:lnTo>
                          <a:pt x="672548" y="71746"/>
                        </a:lnTo>
                        <a:close/>
                      </a:path>
                      <a:path w="894395" h="113722">
                        <a:moveTo>
                          <a:pt x="681110" y="40912"/>
                        </a:moveTo>
                        <a:lnTo>
                          <a:pt x="699435" y="30302"/>
                        </a:lnTo>
                        <a:lnTo>
                          <a:pt x="737814" y="32221"/>
                        </a:lnTo>
                        <a:lnTo>
                          <a:pt x="717994" y="41791"/>
                        </a:lnTo>
                        <a:lnTo>
                          <a:pt x="681110" y="40912"/>
                        </a:lnTo>
                        <a:close/>
                      </a:path>
                      <a:path w="894395" h="113722">
                        <a:moveTo>
                          <a:pt x="737206" y="59496"/>
                        </a:moveTo>
                        <a:lnTo>
                          <a:pt x="756812" y="47908"/>
                        </a:lnTo>
                        <a:lnTo>
                          <a:pt x="720477" y="45611"/>
                        </a:lnTo>
                        <a:lnTo>
                          <a:pt x="701628" y="57800"/>
                        </a:lnTo>
                        <a:lnTo>
                          <a:pt x="737206" y="59496"/>
                        </a:lnTo>
                        <a:close/>
                      </a:path>
                      <a:path w="894395" h="113722">
                        <a:moveTo>
                          <a:pt x="742769" y="59591"/>
                        </a:moveTo>
                        <a:lnTo>
                          <a:pt x="761619" y="47402"/>
                        </a:lnTo>
                        <a:lnTo>
                          <a:pt x="798569" y="48953"/>
                        </a:lnTo>
                        <a:lnTo>
                          <a:pt x="778347" y="61286"/>
                        </a:lnTo>
                        <a:lnTo>
                          <a:pt x="742769" y="59591"/>
                        </a:lnTo>
                        <a:close/>
                      </a:path>
                      <a:path w="894395" h="113722">
                        <a:moveTo>
                          <a:pt x="767585" y="44733"/>
                        </a:moveTo>
                        <a:lnTo>
                          <a:pt x="786576" y="33890"/>
                        </a:lnTo>
                        <a:lnTo>
                          <a:pt x="820711" y="35057"/>
                        </a:lnTo>
                        <a:lnTo>
                          <a:pt x="803849" y="46356"/>
                        </a:lnTo>
                        <a:lnTo>
                          <a:pt x="767585" y="44733"/>
                        </a:lnTo>
                        <a:close/>
                      </a:path>
                      <a:path w="894395" h="113722">
                        <a:moveTo>
                          <a:pt x="762021" y="44638"/>
                        </a:moveTo>
                        <a:lnTo>
                          <a:pt x="781630" y="33050"/>
                        </a:lnTo>
                        <a:lnTo>
                          <a:pt x="744062" y="32243"/>
                        </a:lnTo>
                        <a:lnTo>
                          <a:pt x="724241" y="41814"/>
                        </a:lnTo>
                        <a:lnTo>
                          <a:pt x="762021" y="44638"/>
                        </a:lnTo>
                        <a:close/>
                      </a:path>
                      <a:path w="894395" h="113722">
                        <a:moveTo>
                          <a:pt x="658283" y="54881"/>
                        </a:moveTo>
                        <a:lnTo>
                          <a:pt x="676519" y="43437"/>
                        </a:lnTo>
                        <a:lnTo>
                          <a:pt x="715599" y="45444"/>
                        </a:lnTo>
                        <a:lnTo>
                          <a:pt x="695922" y="56359"/>
                        </a:lnTo>
                        <a:lnTo>
                          <a:pt x="658283" y="54881"/>
                        </a:lnTo>
                        <a:close/>
                      </a:path>
                      <a:path w="894395" h="113722">
                        <a:moveTo>
                          <a:pt x="852695" y="48895"/>
                        </a:moveTo>
                        <a:lnTo>
                          <a:pt x="871547" y="36705"/>
                        </a:lnTo>
                        <a:lnTo>
                          <a:pt x="825659" y="35897"/>
                        </a:lnTo>
                        <a:lnTo>
                          <a:pt x="808040" y="46596"/>
                        </a:lnTo>
                        <a:lnTo>
                          <a:pt x="852695" y="48895"/>
                        </a:lnTo>
                        <a:close/>
                      </a:path>
                      <a:path w="894395" h="113722">
                        <a:moveTo>
                          <a:pt x="423960" y="75165"/>
                        </a:moveTo>
                        <a:lnTo>
                          <a:pt x="442149" y="63605"/>
                        </a:lnTo>
                        <a:lnTo>
                          <a:pt x="479431" y="65191"/>
                        </a:lnTo>
                        <a:lnTo>
                          <a:pt x="461828" y="76965"/>
                        </a:lnTo>
                        <a:lnTo>
                          <a:pt x="423960" y="75165"/>
                        </a:lnTo>
                        <a:close/>
                      </a:path>
                      <a:path w="894395" h="113722">
                        <a:moveTo>
                          <a:pt x="484550" y="65754"/>
                        </a:moveTo>
                        <a:lnTo>
                          <a:pt x="517354" y="67536"/>
                        </a:lnTo>
                        <a:lnTo>
                          <a:pt x="500834" y="78920"/>
                        </a:lnTo>
                        <a:lnTo>
                          <a:pt x="466392" y="77586"/>
                        </a:lnTo>
                        <a:lnTo>
                          <a:pt x="484550" y="65754"/>
                        </a:lnTo>
                        <a:close/>
                      </a:path>
                      <a:path w="894395" h="113722">
                        <a:moveTo>
                          <a:pt x="149019" y="60751"/>
                        </a:moveTo>
                        <a:lnTo>
                          <a:pt x="167566" y="49542"/>
                        </a:lnTo>
                        <a:lnTo>
                          <a:pt x="200191" y="50735"/>
                        </a:lnTo>
                        <a:lnTo>
                          <a:pt x="181399" y="62242"/>
                        </a:lnTo>
                        <a:lnTo>
                          <a:pt x="149019" y="60751"/>
                        </a:lnTo>
                        <a:close/>
                      </a:path>
                      <a:path w="894395" h="113722">
                        <a:moveTo>
                          <a:pt x="161485" y="46094"/>
                        </a:moveTo>
                        <a:lnTo>
                          <a:pt x="180149" y="35355"/>
                        </a:lnTo>
                        <a:lnTo>
                          <a:pt x="210408" y="36325"/>
                        </a:lnTo>
                        <a:lnTo>
                          <a:pt x="191069" y="47367"/>
                        </a:lnTo>
                        <a:lnTo>
                          <a:pt x="161485" y="46094"/>
                        </a:lnTo>
                        <a:close/>
                      </a:path>
                      <a:path w="894395" h="113722">
                        <a:moveTo>
                          <a:pt x="282400" y="39828"/>
                        </a:moveTo>
                        <a:lnTo>
                          <a:pt x="252325" y="38377"/>
                        </a:lnTo>
                        <a:lnTo>
                          <a:pt x="233010" y="49647"/>
                        </a:lnTo>
                        <a:lnTo>
                          <a:pt x="263991" y="50772"/>
                        </a:lnTo>
                        <a:lnTo>
                          <a:pt x="282400" y="39828"/>
                        </a:lnTo>
                        <a:close/>
                      </a:path>
                      <a:path w="894395" h="113722">
                        <a:moveTo>
                          <a:pt x="268515" y="51219"/>
                        </a:moveTo>
                        <a:lnTo>
                          <a:pt x="286664" y="40072"/>
                        </a:lnTo>
                        <a:lnTo>
                          <a:pt x="318676" y="42012"/>
                        </a:lnTo>
                        <a:lnTo>
                          <a:pt x="301926" y="52172"/>
                        </a:lnTo>
                        <a:lnTo>
                          <a:pt x="268515" y="51219"/>
                        </a:lnTo>
                        <a:close/>
                      </a:path>
                      <a:path w="894395" h="113722">
                        <a:moveTo>
                          <a:pt x="323199" y="42459"/>
                        </a:moveTo>
                        <a:lnTo>
                          <a:pt x="356559" y="43796"/>
                        </a:lnTo>
                        <a:lnTo>
                          <a:pt x="339543" y="54273"/>
                        </a:lnTo>
                        <a:lnTo>
                          <a:pt x="305933" y="52852"/>
                        </a:lnTo>
                        <a:lnTo>
                          <a:pt x="323199" y="42459"/>
                        </a:lnTo>
                        <a:close/>
                      </a:path>
                      <a:path w="894395" h="113722">
                        <a:moveTo>
                          <a:pt x="379997" y="56627"/>
                        </a:moveTo>
                        <a:lnTo>
                          <a:pt x="397496" y="45489"/>
                        </a:lnTo>
                        <a:lnTo>
                          <a:pt x="361547" y="44194"/>
                        </a:lnTo>
                        <a:lnTo>
                          <a:pt x="344383" y="54866"/>
                        </a:lnTo>
                        <a:lnTo>
                          <a:pt x="379997" y="56627"/>
                        </a:lnTo>
                        <a:close/>
                      </a:path>
                      <a:path w="894395" h="113722">
                        <a:moveTo>
                          <a:pt x="384594" y="57238"/>
                        </a:moveTo>
                        <a:lnTo>
                          <a:pt x="402499" y="45991"/>
                        </a:lnTo>
                        <a:lnTo>
                          <a:pt x="441535" y="47548"/>
                        </a:lnTo>
                        <a:lnTo>
                          <a:pt x="422986" y="59026"/>
                        </a:lnTo>
                        <a:lnTo>
                          <a:pt x="384594" y="57238"/>
                        </a:lnTo>
                        <a:close/>
                      </a:path>
                      <a:path w="894395" h="113722">
                        <a:moveTo>
                          <a:pt x="428353" y="59252"/>
                        </a:moveTo>
                        <a:lnTo>
                          <a:pt x="446289" y="48202"/>
                        </a:lnTo>
                        <a:lnTo>
                          <a:pt x="484944" y="50262"/>
                        </a:lnTo>
                        <a:lnTo>
                          <a:pt x="465750" y="61927"/>
                        </a:lnTo>
                        <a:lnTo>
                          <a:pt x="428353" y="59252"/>
                        </a:lnTo>
                        <a:close/>
                      </a:path>
                      <a:path w="894395" h="113722">
                        <a:moveTo>
                          <a:pt x="471367" y="61887"/>
                        </a:moveTo>
                        <a:lnTo>
                          <a:pt x="489911" y="50536"/>
                        </a:lnTo>
                        <a:lnTo>
                          <a:pt x="527560" y="52344"/>
                        </a:lnTo>
                        <a:lnTo>
                          <a:pt x="509234" y="63687"/>
                        </a:lnTo>
                        <a:lnTo>
                          <a:pt x="471367" y="61887"/>
                        </a:lnTo>
                        <a:close/>
                      </a:path>
                      <a:path w="894395" h="113722">
                        <a:moveTo>
                          <a:pt x="531959" y="52476"/>
                        </a:moveTo>
                        <a:lnTo>
                          <a:pt x="568060" y="54055"/>
                        </a:lnTo>
                        <a:lnTo>
                          <a:pt x="549722" y="65943"/>
                        </a:lnTo>
                        <a:lnTo>
                          <a:pt x="513799" y="64309"/>
                        </a:lnTo>
                        <a:lnTo>
                          <a:pt x="531959" y="52476"/>
                        </a:lnTo>
                        <a:close/>
                      </a:path>
                      <a:path w="894395" h="113722">
                        <a:moveTo>
                          <a:pt x="195616" y="48042"/>
                        </a:moveTo>
                        <a:lnTo>
                          <a:pt x="215654" y="36927"/>
                        </a:lnTo>
                        <a:lnTo>
                          <a:pt x="247568" y="37954"/>
                        </a:lnTo>
                        <a:lnTo>
                          <a:pt x="228253" y="49224"/>
                        </a:lnTo>
                        <a:lnTo>
                          <a:pt x="195616" y="48042"/>
                        </a:lnTo>
                        <a:close/>
                      </a:path>
                      <a:path w="894395" h="113722">
                        <a:moveTo>
                          <a:pt x="123321" y="43879"/>
                        </a:moveTo>
                        <a:lnTo>
                          <a:pt x="144387" y="33579"/>
                        </a:lnTo>
                        <a:lnTo>
                          <a:pt x="175602" y="34679"/>
                        </a:lnTo>
                        <a:lnTo>
                          <a:pt x="156728" y="45672"/>
                        </a:lnTo>
                        <a:lnTo>
                          <a:pt x="123321" y="43879"/>
                        </a:lnTo>
                        <a:close/>
                      </a:path>
                      <a:path w="894395" h="113722">
                        <a:moveTo>
                          <a:pt x="212808" y="34084"/>
                        </a:moveTo>
                        <a:lnTo>
                          <a:pt x="234187" y="23239"/>
                        </a:lnTo>
                        <a:lnTo>
                          <a:pt x="263245" y="24593"/>
                        </a:lnTo>
                        <a:lnTo>
                          <a:pt x="243507" y="35266"/>
                        </a:lnTo>
                        <a:lnTo>
                          <a:pt x="212808" y="34084"/>
                        </a:lnTo>
                        <a:close/>
                      </a:path>
                      <a:path w="894395" h="113722">
                        <a:moveTo>
                          <a:pt x="335668" y="28117"/>
                        </a:moveTo>
                        <a:lnTo>
                          <a:pt x="303304" y="26879"/>
                        </a:lnTo>
                        <a:lnTo>
                          <a:pt x="284271" y="37477"/>
                        </a:lnTo>
                        <a:lnTo>
                          <a:pt x="315931" y="38789"/>
                        </a:lnTo>
                        <a:lnTo>
                          <a:pt x="335668" y="28117"/>
                        </a:lnTo>
                        <a:close/>
                      </a:path>
                      <a:path w="894395" h="113722">
                        <a:moveTo>
                          <a:pt x="320269" y="39494"/>
                        </a:moveTo>
                        <a:lnTo>
                          <a:pt x="341156" y="28468"/>
                        </a:lnTo>
                        <a:lnTo>
                          <a:pt x="370892" y="29519"/>
                        </a:lnTo>
                        <a:lnTo>
                          <a:pt x="351908" y="40577"/>
                        </a:lnTo>
                        <a:lnTo>
                          <a:pt x="320269" y="39494"/>
                        </a:lnTo>
                        <a:close/>
                      </a:path>
                      <a:path w="894395" h="113722">
                        <a:moveTo>
                          <a:pt x="477475" y="46868"/>
                        </a:moveTo>
                        <a:lnTo>
                          <a:pt x="497609" y="35456"/>
                        </a:lnTo>
                        <a:lnTo>
                          <a:pt x="535117" y="36771"/>
                        </a:lnTo>
                        <a:lnTo>
                          <a:pt x="514601" y="48301"/>
                        </a:lnTo>
                        <a:lnTo>
                          <a:pt x="477475" y="46868"/>
                        </a:lnTo>
                        <a:close/>
                      </a:path>
                      <a:path w="894395" h="113722">
                        <a:moveTo>
                          <a:pt x="520574" y="48750"/>
                        </a:moveTo>
                        <a:lnTo>
                          <a:pt x="539730" y="37061"/>
                        </a:lnTo>
                        <a:lnTo>
                          <a:pt x="576311" y="38668"/>
                        </a:lnTo>
                        <a:lnTo>
                          <a:pt x="557656" y="49807"/>
                        </a:lnTo>
                        <a:lnTo>
                          <a:pt x="520574" y="48750"/>
                        </a:lnTo>
                        <a:close/>
                      </a:path>
                      <a:path w="894395" h="113722">
                        <a:moveTo>
                          <a:pt x="581171" y="38969"/>
                        </a:moveTo>
                        <a:lnTo>
                          <a:pt x="617359" y="40502"/>
                        </a:lnTo>
                        <a:lnTo>
                          <a:pt x="598492" y="52709"/>
                        </a:lnTo>
                        <a:lnTo>
                          <a:pt x="562069" y="51201"/>
                        </a:lnTo>
                        <a:lnTo>
                          <a:pt x="581171" y="38969"/>
                        </a:lnTo>
                        <a:close/>
                      </a:path>
                      <a:path w="894395" h="113722">
                        <a:moveTo>
                          <a:pt x="248760" y="35642"/>
                        </a:moveTo>
                        <a:lnTo>
                          <a:pt x="268242" y="24764"/>
                        </a:lnTo>
                        <a:lnTo>
                          <a:pt x="298988" y="26404"/>
                        </a:lnTo>
                        <a:lnTo>
                          <a:pt x="279201" y="36618"/>
                        </a:lnTo>
                        <a:lnTo>
                          <a:pt x="248760" y="35642"/>
                        </a:lnTo>
                        <a:close/>
                      </a:path>
                      <a:path w="894395" h="113722">
                        <a:moveTo>
                          <a:pt x="177816" y="32659"/>
                        </a:moveTo>
                        <a:lnTo>
                          <a:pt x="201305" y="21591"/>
                        </a:lnTo>
                        <a:lnTo>
                          <a:pt x="228909" y="22633"/>
                        </a:lnTo>
                        <a:lnTo>
                          <a:pt x="208232" y="33405"/>
                        </a:lnTo>
                        <a:lnTo>
                          <a:pt x="177816" y="32659"/>
                        </a:lnTo>
                        <a:close/>
                      </a:path>
                      <a:path w="894395" h="113722">
                        <a:moveTo>
                          <a:pt x="142075" y="30847"/>
                        </a:moveTo>
                        <a:lnTo>
                          <a:pt x="166145" y="20574"/>
                        </a:lnTo>
                        <a:lnTo>
                          <a:pt x="195515" y="21346"/>
                        </a:lnTo>
                        <a:lnTo>
                          <a:pt x="172982" y="31774"/>
                        </a:lnTo>
                        <a:lnTo>
                          <a:pt x="142075" y="30847"/>
                        </a:lnTo>
                        <a:close/>
                      </a:path>
                      <a:path w="894395" h="113722">
                        <a:moveTo>
                          <a:pt x="163294" y="17562"/>
                        </a:moveTo>
                        <a:lnTo>
                          <a:pt x="181913" y="9806"/>
                        </a:lnTo>
                        <a:lnTo>
                          <a:pt x="209304" y="10510"/>
                        </a:lnTo>
                        <a:lnTo>
                          <a:pt x="189630" y="18929"/>
                        </a:lnTo>
                        <a:lnTo>
                          <a:pt x="163294" y="17562"/>
                        </a:lnTo>
                        <a:close/>
                      </a:path>
                      <a:path w="894395" h="113722">
                        <a:moveTo>
                          <a:pt x="696513" y="26772"/>
                        </a:moveTo>
                        <a:lnTo>
                          <a:pt x="716179" y="17033"/>
                        </a:lnTo>
                        <a:lnTo>
                          <a:pt x="677055" y="16333"/>
                        </a:lnTo>
                        <a:lnTo>
                          <a:pt x="660335" y="25323"/>
                        </a:lnTo>
                        <a:lnTo>
                          <a:pt x="696513" y="26772"/>
                        </a:lnTo>
                        <a:close/>
                      </a:path>
                      <a:path w="894395" h="113722">
                        <a:moveTo>
                          <a:pt x="705670" y="27761"/>
                        </a:moveTo>
                        <a:lnTo>
                          <a:pt x="724461" y="18552"/>
                        </a:lnTo>
                        <a:lnTo>
                          <a:pt x="761536" y="19687"/>
                        </a:lnTo>
                        <a:lnTo>
                          <a:pt x="743482" y="29257"/>
                        </a:lnTo>
                        <a:lnTo>
                          <a:pt x="705670" y="27761"/>
                        </a:lnTo>
                        <a:close/>
                      </a:path>
                      <a:path w="894395" h="113722">
                        <a:moveTo>
                          <a:pt x="747711" y="29688"/>
                        </a:moveTo>
                        <a:lnTo>
                          <a:pt x="766455" y="20046"/>
                        </a:lnTo>
                        <a:lnTo>
                          <a:pt x="800934" y="20798"/>
                        </a:lnTo>
                        <a:lnTo>
                          <a:pt x="783430" y="31185"/>
                        </a:lnTo>
                        <a:lnTo>
                          <a:pt x="747711" y="29688"/>
                        </a:lnTo>
                        <a:close/>
                      </a:path>
                      <a:path w="894395" h="113722">
                        <a:moveTo>
                          <a:pt x="791786" y="30963"/>
                        </a:moveTo>
                        <a:lnTo>
                          <a:pt x="808191" y="20742"/>
                        </a:lnTo>
                        <a:lnTo>
                          <a:pt x="849676" y="20267"/>
                        </a:lnTo>
                        <a:lnTo>
                          <a:pt x="829601" y="32619"/>
                        </a:lnTo>
                        <a:lnTo>
                          <a:pt x="791786" y="30963"/>
                        </a:lnTo>
                        <a:close/>
                      </a:path>
                      <a:path w="894395" h="113722">
                        <a:moveTo>
                          <a:pt x="857130" y="20963"/>
                        </a:moveTo>
                        <a:lnTo>
                          <a:pt x="893276" y="22197"/>
                        </a:lnTo>
                        <a:lnTo>
                          <a:pt x="874660" y="32132"/>
                        </a:lnTo>
                        <a:lnTo>
                          <a:pt x="839812" y="30893"/>
                        </a:lnTo>
                        <a:lnTo>
                          <a:pt x="857130" y="20963"/>
                        </a:lnTo>
                        <a:close/>
                      </a:path>
                      <a:path w="894395" h="113722">
                        <a:moveTo>
                          <a:pt x="295123" y="23174"/>
                        </a:moveTo>
                        <a:lnTo>
                          <a:pt x="313797" y="14730"/>
                        </a:lnTo>
                        <a:lnTo>
                          <a:pt x="341477" y="15506"/>
                        </a:lnTo>
                        <a:lnTo>
                          <a:pt x="322131" y="24993"/>
                        </a:lnTo>
                        <a:lnTo>
                          <a:pt x="295123" y="23174"/>
                        </a:lnTo>
                        <a:close/>
                      </a:path>
                      <a:path w="894395" h="113722">
                        <a:moveTo>
                          <a:pt x="412156" y="18449"/>
                        </a:moveTo>
                        <a:lnTo>
                          <a:pt x="381395" y="17173"/>
                        </a:lnTo>
                        <a:lnTo>
                          <a:pt x="362259" y="26413"/>
                        </a:lnTo>
                        <a:lnTo>
                          <a:pt x="393945" y="27592"/>
                        </a:lnTo>
                        <a:lnTo>
                          <a:pt x="412156" y="18449"/>
                        </a:lnTo>
                        <a:close/>
                      </a:path>
                      <a:path w="894395" h="113722">
                        <a:moveTo>
                          <a:pt x="398870" y="27751"/>
                        </a:moveTo>
                        <a:lnTo>
                          <a:pt x="418469" y="18462"/>
                        </a:lnTo>
                        <a:lnTo>
                          <a:pt x="450155" y="19642"/>
                        </a:lnTo>
                        <a:lnTo>
                          <a:pt x="430834" y="29352"/>
                        </a:lnTo>
                        <a:lnTo>
                          <a:pt x="398870" y="27751"/>
                        </a:lnTo>
                        <a:close/>
                      </a:path>
                      <a:path w="894395" h="113722">
                        <a:moveTo>
                          <a:pt x="454434" y="20320"/>
                        </a:moveTo>
                        <a:lnTo>
                          <a:pt x="488198" y="21280"/>
                        </a:lnTo>
                        <a:lnTo>
                          <a:pt x="470057" y="31092"/>
                        </a:lnTo>
                        <a:lnTo>
                          <a:pt x="435758" y="29511"/>
                        </a:lnTo>
                        <a:lnTo>
                          <a:pt x="454434" y="20320"/>
                        </a:lnTo>
                        <a:close/>
                      </a:path>
                      <a:path w="894395" h="113722">
                        <a:moveTo>
                          <a:pt x="512079" y="32764"/>
                        </a:moveTo>
                        <a:lnTo>
                          <a:pt x="531838" y="22781"/>
                        </a:lnTo>
                        <a:lnTo>
                          <a:pt x="492477" y="21959"/>
                        </a:lnTo>
                        <a:lnTo>
                          <a:pt x="475678" y="31178"/>
                        </a:lnTo>
                        <a:lnTo>
                          <a:pt x="512079" y="32764"/>
                        </a:lnTo>
                        <a:close/>
                      </a:path>
                      <a:path w="894395" h="113722">
                        <a:moveTo>
                          <a:pt x="516775" y="32947"/>
                        </a:moveTo>
                        <a:lnTo>
                          <a:pt x="535658" y="23508"/>
                        </a:lnTo>
                        <a:lnTo>
                          <a:pt x="572961" y="24773"/>
                        </a:lnTo>
                        <a:lnTo>
                          <a:pt x="554818" y="34586"/>
                        </a:lnTo>
                        <a:lnTo>
                          <a:pt x="516775" y="32947"/>
                        </a:lnTo>
                        <a:close/>
                      </a:path>
                      <a:path w="894395" h="113722">
                        <a:moveTo>
                          <a:pt x="559075" y="35040"/>
                        </a:moveTo>
                        <a:lnTo>
                          <a:pt x="577910" y="25155"/>
                        </a:lnTo>
                        <a:lnTo>
                          <a:pt x="612600" y="26018"/>
                        </a:lnTo>
                        <a:lnTo>
                          <a:pt x="595015" y="36675"/>
                        </a:lnTo>
                        <a:lnTo>
                          <a:pt x="559075" y="35040"/>
                        </a:lnTo>
                        <a:close/>
                      </a:path>
                      <a:path w="894395" h="113722">
                        <a:moveTo>
                          <a:pt x="599921" y="36610"/>
                        </a:moveTo>
                        <a:lnTo>
                          <a:pt x="616879" y="26696"/>
                        </a:lnTo>
                        <a:lnTo>
                          <a:pt x="653675" y="27564"/>
                        </a:lnTo>
                        <a:lnTo>
                          <a:pt x="636092" y="38221"/>
                        </a:lnTo>
                        <a:lnTo>
                          <a:pt x="599921" y="36610"/>
                        </a:lnTo>
                        <a:close/>
                      </a:path>
                      <a:path w="894395" h="113722">
                        <a:moveTo>
                          <a:pt x="657723" y="28266"/>
                        </a:moveTo>
                        <a:lnTo>
                          <a:pt x="694102" y="29629"/>
                        </a:lnTo>
                        <a:lnTo>
                          <a:pt x="675388" y="39819"/>
                        </a:lnTo>
                        <a:lnTo>
                          <a:pt x="640323" y="38452"/>
                        </a:lnTo>
                        <a:lnTo>
                          <a:pt x="657723" y="28266"/>
                        </a:lnTo>
                        <a:close/>
                      </a:path>
                      <a:path w="894395" h="113722">
                        <a:moveTo>
                          <a:pt x="326620" y="25424"/>
                        </a:moveTo>
                        <a:lnTo>
                          <a:pt x="345756" y="16184"/>
                        </a:lnTo>
                        <a:lnTo>
                          <a:pt x="376008" y="17063"/>
                        </a:lnTo>
                        <a:lnTo>
                          <a:pt x="356432" y="26575"/>
                        </a:lnTo>
                        <a:lnTo>
                          <a:pt x="326620" y="25424"/>
                        </a:lnTo>
                        <a:close/>
                      </a:path>
                      <a:path w="894395" h="113722">
                        <a:moveTo>
                          <a:pt x="258383" y="21914"/>
                        </a:moveTo>
                        <a:lnTo>
                          <a:pt x="279272" y="13237"/>
                        </a:lnTo>
                        <a:lnTo>
                          <a:pt x="308988" y="14156"/>
                        </a:lnTo>
                        <a:lnTo>
                          <a:pt x="290120" y="23430"/>
                        </a:lnTo>
                        <a:lnTo>
                          <a:pt x="258383" y="21914"/>
                        </a:lnTo>
                        <a:close/>
                      </a:path>
                      <a:path w="894395" h="113722">
                        <a:moveTo>
                          <a:pt x="226895" y="20101"/>
                        </a:moveTo>
                        <a:lnTo>
                          <a:pt x="245654" y="12459"/>
                        </a:lnTo>
                        <a:lnTo>
                          <a:pt x="274238" y="13228"/>
                        </a:lnTo>
                        <a:lnTo>
                          <a:pt x="253630" y="21875"/>
                        </a:lnTo>
                        <a:lnTo>
                          <a:pt x="226895" y="20101"/>
                        </a:lnTo>
                        <a:close/>
                      </a:path>
                    </a:pathLst>
                  </a:custGeom>
                  <a:solidFill>
                    <a:srgbClr val="C2C2C2"/>
                  </a:solidFill>
                  <a:ln w="6000" cap="flat">
                    <a:noFill/>
                    <a:bevel/>
                  </a:ln>
                </p:spPr>
                <p:txBody>
                  <a:bodyPr/>
                  <a:lstStyle/>
                  <a:p>
                    <a:endParaRPr lang="fr-FR"/>
                  </a:p>
                </p:txBody>
              </p:sp>
            </p:grpSp>
          </p:grpSp>
          <p:grpSp>
            <p:nvGrpSpPr>
              <p:cNvPr id="84" name="Groupe 83"/>
              <p:cNvGrpSpPr/>
              <p:nvPr/>
            </p:nvGrpSpPr>
            <p:grpSpPr>
              <a:xfrm>
                <a:off x="3882942" y="1110948"/>
                <a:ext cx="193758" cy="213027"/>
                <a:chOff x="3882942" y="1110948"/>
                <a:chExt cx="193758" cy="213027"/>
              </a:xfrm>
            </p:grpSpPr>
            <p:sp>
              <p:nvSpPr>
                <p:cNvPr id="88" name="Forme libre 87"/>
                <p:cNvSpPr/>
                <p:nvPr/>
              </p:nvSpPr>
              <p:spPr>
                <a:xfrm>
                  <a:off x="3888269" y="1110948"/>
                  <a:ext cx="174673" cy="174673"/>
                </a:xfrm>
                <a:custGeom>
                  <a:avLst/>
                  <a:gdLst/>
                  <a:ahLst/>
                  <a:cxnLst/>
                  <a:rect l="0" t="0" r="0" b="0"/>
                  <a:pathLst>
                    <a:path w="174673" h="174673">
                      <a:moveTo>
                        <a:pt x="0" y="87336"/>
                      </a:moveTo>
                      <a:cubicBezTo>
                        <a:pt x="0" y="39102"/>
                        <a:pt x="39102" y="0"/>
                        <a:pt x="87336" y="0"/>
                      </a:cubicBezTo>
                      <a:cubicBezTo>
                        <a:pt x="135571" y="0"/>
                        <a:pt x="174673" y="39102"/>
                        <a:pt x="174673" y="87336"/>
                      </a:cubicBezTo>
                      <a:cubicBezTo>
                        <a:pt x="174673" y="135571"/>
                        <a:pt x="135571" y="174673"/>
                        <a:pt x="87336" y="174673"/>
                      </a:cubicBezTo>
                      <a:cubicBezTo>
                        <a:pt x="39102" y="174673"/>
                        <a:pt x="0" y="135571"/>
                        <a:pt x="0" y="87336"/>
                      </a:cubicBezTo>
                      <a:close/>
                    </a:path>
                  </a:pathLst>
                </a:custGeom>
                <a:solidFill>
                  <a:srgbClr val="9B9B9B">
                    <a:alpha val="55000"/>
                  </a:srgbClr>
                </a:solidFill>
                <a:ln w="6000" cap="flat">
                  <a:noFill/>
                  <a:bevel/>
                </a:ln>
              </p:spPr>
              <p:txBody>
                <a:bodyPr/>
                <a:lstStyle/>
                <a:p>
                  <a:endParaRPr lang="fr-FR"/>
                </a:p>
              </p:txBody>
            </p:sp>
            <p:sp>
              <p:nvSpPr>
                <p:cNvPr id="89" name="Forme libre 88"/>
                <p:cNvSpPr/>
                <p:nvPr/>
              </p:nvSpPr>
              <p:spPr>
                <a:xfrm>
                  <a:off x="3894612" y="1117291"/>
                  <a:ext cx="161987" cy="161988"/>
                </a:xfrm>
                <a:custGeom>
                  <a:avLst/>
                  <a:gdLst/>
                  <a:ahLst/>
                  <a:cxnLst/>
                  <a:rect l="0" t="0" r="0" b="0"/>
                  <a:pathLst>
                    <a:path w="161987" h="161988">
                      <a:moveTo>
                        <a:pt x="0" y="80994"/>
                      </a:moveTo>
                      <a:cubicBezTo>
                        <a:pt x="0" y="36262"/>
                        <a:pt x="36262" y="0"/>
                        <a:pt x="80994" y="0"/>
                      </a:cubicBezTo>
                      <a:cubicBezTo>
                        <a:pt x="125725" y="0"/>
                        <a:pt x="161987" y="36262"/>
                        <a:pt x="161987" y="80994"/>
                      </a:cubicBezTo>
                      <a:cubicBezTo>
                        <a:pt x="161987" y="125725"/>
                        <a:pt x="125725" y="161988"/>
                        <a:pt x="80994" y="161988"/>
                      </a:cubicBezTo>
                      <a:cubicBezTo>
                        <a:pt x="36262" y="161988"/>
                        <a:pt x="0" y="125725"/>
                        <a:pt x="0" y="80994"/>
                      </a:cubicBezTo>
                      <a:close/>
                    </a:path>
                  </a:pathLst>
                </a:custGeom>
                <a:solidFill>
                  <a:srgbClr val="9B9B9B">
                    <a:alpha val="55000"/>
                  </a:srgbClr>
                </a:solidFill>
                <a:ln w="6000" cap="flat">
                  <a:noFill/>
                  <a:bevel/>
                </a:ln>
              </p:spPr>
              <p:txBody>
                <a:bodyPr/>
                <a:lstStyle/>
                <a:p>
                  <a:endParaRPr lang="fr-FR"/>
                </a:p>
              </p:txBody>
            </p:sp>
            <p:sp>
              <p:nvSpPr>
                <p:cNvPr id="90" name="Forme libre 89"/>
                <p:cNvSpPr/>
                <p:nvPr/>
              </p:nvSpPr>
              <p:spPr>
                <a:xfrm>
                  <a:off x="3882942" y="1110948"/>
                  <a:ext cx="180000" cy="180000"/>
                </a:xfrm>
                <a:custGeom>
                  <a:avLst/>
                  <a:gdLst/>
                  <a:ahLst/>
                  <a:cxnLst/>
                  <a:rect l="0" t="0" r="0" b="0"/>
                  <a:pathLst>
                    <a:path w="180000" h="180000">
                      <a:moveTo>
                        <a:pt x="0" y="90000"/>
                      </a:moveTo>
                      <a:cubicBezTo>
                        <a:pt x="0" y="40294"/>
                        <a:pt x="40294" y="0"/>
                        <a:pt x="90000" y="0"/>
                      </a:cubicBezTo>
                      <a:cubicBezTo>
                        <a:pt x="139706" y="0"/>
                        <a:pt x="180000" y="40294"/>
                        <a:pt x="180000" y="90000"/>
                      </a:cubicBezTo>
                      <a:cubicBezTo>
                        <a:pt x="180000" y="139706"/>
                        <a:pt x="139706" y="180000"/>
                        <a:pt x="90000" y="180000"/>
                      </a:cubicBezTo>
                      <a:cubicBezTo>
                        <a:pt x="40294" y="180000"/>
                        <a:pt x="0" y="139706"/>
                        <a:pt x="0" y="90000"/>
                      </a:cubicBezTo>
                      <a:close/>
                    </a:path>
                  </a:pathLst>
                </a:custGeom>
                <a:solidFill>
                  <a:srgbClr val="9B9B9B">
                    <a:alpha val="55000"/>
                  </a:srgbClr>
                </a:solidFill>
                <a:ln w="6000" cap="flat">
                  <a:noFill/>
                  <a:bevel/>
                </a:ln>
              </p:spPr>
              <p:txBody>
                <a:bodyPr/>
                <a:lstStyle/>
                <a:p>
                  <a:endParaRPr lang="fr-FR"/>
                </a:p>
              </p:txBody>
            </p:sp>
            <p:sp>
              <p:nvSpPr>
                <p:cNvPr id="91" name="Forme libre 90"/>
                <p:cNvSpPr/>
                <p:nvPr/>
              </p:nvSpPr>
              <p:spPr>
                <a:xfrm>
                  <a:off x="3913271" y="1136160"/>
                  <a:ext cx="163429" cy="187815"/>
                </a:xfrm>
                <a:custGeom>
                  <a:avLst/>
                  <a:gdLst/>
                  <a:ahLst/>
                  <a:cxnLst/>
                  <a:rect l="0" t="0" r="0" b="0"/>
                  <a:pathLst>
                    <a:path w="123572" h="123572">
                      <a:moveTo>
                        <a:pt x="0" y="61786"/>
                      </a:moveTo>
                      <a:cubicBezTo>
                        <a:pt x="0" y="27663"/>
                        <a:pt x="27662" y="0"/>
                        <a:pt x="61786" y="0"/>
                      </a:cubicBezTo>
                      <a:cubicBezTo>
                        <a:pt x="95910" y="0"/>
                        <a:pt x="123572" y="27663"/>
                        <a:pt x="123572" y="61786"/>
                      </a:cubicBezTo>
                      <a:cubicBezTo>
                        <a:pt x="123572" y="95910"/>
                        <a:pt x="95910" y="123572"/>
                        <a:pt x="61786" y="123572"/>
                      </a:cubicBezTo>
                      <a:cubicBezTo>
                        <a:pt x="27662" y="123572"/>
                        <a:pt x="0" y="95910"/>
                        <a:pt x="0" y="61786"/>
                      </a:cubicBezTo>
                      <a:close/>
                    </a:path>
                  </a:pathLst>
                </a:custGeom>
                <a:solidFill>
                  <a:srgbClr val="9B9B9B">
                    <a:alpha val="55000"/>
                  </a:srgbClr>
                </a:solidFill>
                <a:ln w="6000" cap="flat">
                  <a:noFill/>
                  <a:bevel/>
                </a:ln>
              </p:spPr>
              <p:txBody>
                <a:bodyPr/>
                <a:lstStyle/>
                <a:p>
                  <a:endParaRPr lang="fr-FR"/>
                </a:p>
              </p:txBody>
            </p:sp>
          </p:grpSp>
          <p:sp>
            <p:nvSpPr>
              <p:cNvPr id="85" name="Forme libre 84"/>
              <p:cNvSpPr/>
              <p:nvPr/>
            </p:nvSpPr>
            <p:spPr>
              <a:xfrm>
                <a:off x="4369082" y="1397737"/>
                <a:ext cx="56201" cy="56201"/>
              </a:xfrm>
              <a:custGeom>
                <a:avLst/>
                <a:gdLst/>
                <a:ahLst/>
                <a:cxnLst/>
                <a:rect l="0" t="0" r="0" b="0"/>
                <a:pathLst>
                  <a:path w="56201" h="56201">
                    <a:moveTo>
                      <a:pt x="0" y="28101"/>
                    </a:moveTo>
                    <a:cubicBezTo>
                      <a:pt x="0" y="12581"/>
                      <a:pt x="12581" y="0"/>
                      <a:pt x="28101" y="0"/>
                    </a:cubicBezTo>
                    <a:cubicBezTo>
                      <a:pt x="43620" y="0"/>
                      <a:pt x="56201" y="12581"/>
                      <a:pt x="56201" y="28101"/>
                    </a:cubicBezTo>
                    <a:cubicBezTo>
                      <a:pt x="56201" y="43620"/>
                      <a:pt x="43620" y="56201"/>
                      <a:pt x="28101" y="56201"/>
                    </a:cubicBezTo>
                    <a:cubicBezTo>
                      <a:pt x="12581" y="56201"/>
                      <a:pt x="0" y="43620"/>
                      <a:pt x="0" y="2810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6" name="Forme libre 85"/>
              <p:cNvSpPr/>
              <p:nvPr/>
            </p:nvSpPr>
            <p:spPr>
              <a:xfrm>
                <a:off x="4282474" y="1042680"/>
                <a:ext cx="56201" cy="56201"/>
              </a:xfrm>
              <a:custGeom>
                <a:avLst/>
                <a:gdLst/>
                <a:ahLst/>
                <a:cxnLst/>
                <a:rect l="0" t="0" r="0" b="0"/>
                <a:pathLst>
                  <a:path w="56201" h="56201">
                    <a:moveTo>
                      <a:pt x="0" y="28101"/>
                    </a:moveTo>
                    <a:cubicBezTo>
                      <a:pt x="0" y="12581"/>
                      <a:pt x="12581" y="0"/>
                      <a:pt x="28101" y="0"/>
                    </a:cubicBezTo>
                    <a:cubicBezTo>
                      <a:pt x="43620" y="0"/>
                      <a:pt x="56201" y="12581"/>
                      <a:pt x="56201" y="28101"/>
                    </a:cubicBezTo>
                    <a:cubicBezTo>
                      <a:pt x="56201" y="43620"/>
                      <a:pt x="43620" y="56201"/>
                      <a:pt x="28101" y="56201"/>
                    </a:cubicBezTo>
                    <a:cubicBezTo>
                      <a:pt x="12581" y="56201"/>
                      <a:pt x="0" y="43620"/>
                      <a:pt x="0" y="2810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7" name="Forme libre 86"/>
              <p:cNvSpPr/>
              <p:nvPr/>
            </p:nvSpPr>
            <p:spPr>
              <a:xfrm>
                <a:off x="571402" y="915849"/>
                <a:ext cx="81905" cy="81905"/>
              </a:xfrm>
              <a:custGeom>
                <a:avLst/>
                <a:gdLst/>
                <a:ahLst/>
                <a:cxnLst/>
                <a:rect l="0" t="0" r="0" b="0"/>
                <a:pathLst>
                  <a:path w="81905" h="81905">
                    <a:moveTo>
                      <a:pt x="0" y="40952"/>
                    </a:moveTo>
                    <a:cubicBezTo>
                      <a:pt x="0" y="18335"/>
                      <a:pt x="18335" y="0"/>
                      <a:pt x="40952" y="0"/>
                    </a:cubicBezTo>
                    <a:cubicBezTo>
                      <a:pt x="63570" y="0"/>
                      <a:pt x="81905" y="18335"/>
                      <a:pt x="81905" y="40952"/>
                    </a:cubicBezTo>
                    <a:cubicBezTo>
                      <a:pt x="81905" y="63570"/>
                      <a:pt x="63570" y="81905"/>
                      <a:pt x="40952" y="81905"/>
                    </a:cubicBezTo>
                    <a:cubicBezTo>
                      <a:pt x="18335" y="81905"/>
                      <a:pt x="0" y="63570"/>
                      <a:pt x="0" y="40952"/>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grpSp>
        <p:grpSp>
          <p:nvGrpSpPr>
            <p:cNvPr id="9" name="Service clients"/>
            <p:cNvGrpSpPr/>
            <p:nvPr/>
          </p:nvGrpSpPr>
          <p:grpSpPr>
            <a:xfrm>
              <a:off x="3258404" y="462930"/>
              <a:ext cx="444484" cy="595666"/>
              <a:chOff x="3258404" y="462930"/>
              <a:chExt cx="444484" cy="595666"/>
            </a:xfrm>
          </p:grpSpPr>
          <p:sp>
            <p:nvSpPr>
              <p:cNvPr id="11" name="Forme libre 10"/>
              <p:cNvSpPr/>
              <p:nvPr/>
            </p:nvSpPr>
            <p:spPr>
              <a:xfrm>
                <a:off x="3525681" y="672354"/>
                <a:ext cx="60071" cy="85170"/>
              </a:xfrm>
              <a:custGeom>
                <a:avLst/>
                <a:gdLst/>
                <a:ahLst/>
                <a:cxnLst/>
                <a:rect l="0" t="0" r="0" b="0"/>
                <a:pathLst>
                  <a:path w="60071" h="85170">
                    <a:moveTo>
                      <a:pt x="0" y="85170"/>
                    </a:moveTo>
                    <a:cubicBezTo>
                      <a:pt x="0" y="85170"/>
                      <a:pt x="6290" y="83129"/>
                      <a:pt x="13608" y="84763"/>
                    </a:cubicBezTo>
                    <a:cubicBezTo>
                      <a:pt x="19021" y="85972"/>
                      <a:pt x="22218" y="75307"/>
                      <a:pt x="31051" y="78720"/>
                    </a:cubicBezTo>
                    <a:cubicBezTo>
                      <a:pt x="38870" y="81742"/>
                      <a:pt x="36104" y="64593"/>
                      <a:pt x="40674" y="66634"/>
                    </a:cubicBezTo>
                    <a:cubicBezTo>
                      <a:pt x="45243" y="68674"/>
                      <a:pt x="49889" y="61321"/>
                      <a:pt x="48874" y="56219"/>
                    </a:cubicBezTo>
                    <a:cubicBezTo>
                      <a:pt x="47858" y="51118"/>
                      <a:pt x="47892" y="51405"/>
                      <a:pt x="52289" y="43670"/>
                    </a:cubicBezTo>
                    <a:cubicBezTo>
                      <a:pt x="56066" y="37025"/>
                      <a:pt x="56405" y="28856"/>
                      <a:pt x="58718" y="26145"/>
                    </a:cubicBezTo>
                    <a:cubicBezTo>
                      <a:pt x="62326" y="21915"/>
                      <a:pt x="57515" y="16597"/>
                      <a:pt x="57515" y="13454"/>
                    </a:cubicBezTo>
                    <a:cubicBezTo>
                      <a:pt x="57515" y="10036"/>
                      <a:pt x="58637" y="10095"/>
                      <a:pt x="55590" y="4994"/>
                    </a:cubicBezTo>
                    <a:cubicBezTo>
                      <a:pt x="52544" y="-107"/>
                      <a:pt x="19287" y="0"/>
                      <a:pt x="19287" y="0"/>
                    </a:cubicBezTo>
                    <a:cubicBezTo>
                      <a:pt x="19287" y="0"/>
                      <a:pt x="4463" y="31369"/>
                      <a:pt x="4987" y="32390"/>
                    </a:cubicBezTo>
                    <a:cubicBezTo>
                      <a:pt x="5479" y="33410"/>
                      <a:pt x="0" y="85170"/>
                      <a:pt x="0" y="85170"/>
                    </a:cubicBezTo>
                    <a:close/>
                  </a:path>
                </a:pathLst>
              </a:custGeom>
              <a:solidFill>
                <a:srgbClr val="783C00"/>
              </a:solidFill>
              <a:ln w="6000" cap="flat">
                <a:noFill/>
                <a:bevel/>
              </a:ln>
            </p:spPr>
            <p:txBody>
              <a:bodyPr/>
              <a:lstStyle/>
              <a:p>
                <a:endParaRPr lang="fr-FR"/>
              </a:p>
            </p:txBody>
          </p:sp>
          <p:sp>
            <p:nvSpPr>
              <p:cNvPr id="12" name="Forme libre 11"/>
              <p:cNvSpPr/>
              <p:nvPr/>
            </p:nvSpPr>
            <p:spPr>
              <a:xfrm>
                <a:off x="3521056" y="788164"/>
                <a:ext cx="22856" cy="25759"/>
              </a:xfrm>
              <a:custGeom>
                <a:avLst/>
                <a:gdLst/>
                <a:ahLst/>
                <a:cxnLst/>
                <a:rect l="0" t="0" r="0" b="0"/>
                <a:pathLst>
                  <a:path w="22856" h="25759">
                    <a:moveTo>
                      <a:pt x="0" y="781"/>
                    </a:moveTo>
                    <a:cubicBezTo>
                      <a:pt x="0" y="2795"/>
                      <a:pt x="13621" y="25759"/>
                      <a:pt x="13621" y="25759"/>
                    </a:cubicBezTo>
                    <a:lnTo>
                      <a:pt x="22856" y="15284"/>
                    </a:lnTo>
                    <a:lnTo>
                      <a:pt x="18031" y="781"/>
                    </a:lnTo>
                    <a:lnTo>
                      <a:pt x="12017" y="0"/>
                    </a:lnTo>
                    <a:lnTo>
                      <a:pt x="0" y="781"/>
                    </a:lnTo>
                    <a:close/>
                  </a:path>
                </a:pathLst>
              </a:custGeom>
              <a:solidFill>
                <a:srgbClr val="BBB4C7"/>
              </a:solidFill>
              <a:ln w="6000" cap="flat">
                <a:noFill/>
                <a:bevel/>
              </a:ln>
            </p:spPr>
            <p:txBody>
              <a:bodyPr/>
              <a:lstStyle/>
              <a:p>
                <a:endParaRPr lang="fr-FR"/>
              </a:p>
            </p:txBody>
          </p:sp>
          <p:sp>
            <p:nvSpPr>
              <p:cNvPr id="13" name="Forme libre 12"/>
              <p:cNvSpPr/>
              <p:nvPr/>
            </p:nvSpPr>
            <p:spPr>
              <a:xfrm>
                <a:off x="3292425" y="658842"/>
                <a:ext cx="19736" cy="81960"/>
              </a:xfrm>
              <a:custGeom>
                <a:avLst/>
                <a:gdLst/>
                <a:ahLst/>
                <a:cxnLst/>
                <a:rect l="0" t="0" r="0" b="0"/>
                <a:pathLst>
                  <a:path w="19736" h="81960">
                    <a:moveTo>
                      <a:pt x="7080" y="0"/>
                    </a:moveTo>
                    <a:cubicBezTo>
                      <a:pt x="7080" y="0"/>
                      <a:pt x="-2143" y="17299"/>
                      <a:pt x="464" y="37241"/>
                    </a:cubicBezTo>
                    <a:cubicBezTo>
                      <a:pt x="3070" y="57183"/>
                      <a:pt x="6077" y="69068"/>
                      <a:pt x="10689" y="75716"/>
                    </a:cubicBezTo>
                    <a:cubicBezTo>
                      <a:pt x="15300" y="82363"/>
                      <a:pt x="19711" y="81960"/>
                      <a:pt x="19711" y="81960"/>
                    </a:cubicBezTo>
                    <a:lnTo>
                      <a:pt x="7080" y="0"/>
                    </a:lnTo>
                    <a:close/>
                  </a:path>
                </a:pathLst>
              </a:custGeom>
              <a:solidFill>
                <a:srgbClr val="000000"/>
              </a:solidFill>
              <a:ln w="6000" cap="flat">
                <a:solidFill>
                  <a:srgbClr val="000000"/>
                </a:solidFill>
                <a:bevel/>
              </a:ln>
            </p:spPr>
            <p:txBody>
              <a:bodyPr/>
              <a:lstStyle/>
              <a:p>
                <a:endParaRPr lang="fr-FR"/>
              </a:p>
            </p:txBody>
          </p:sp>
          <p:sp>
            <p:nvSpPr>
              <p:cNvPr id="14" name="Forme libre 13"/>
              <p:cNvSpPr/>
              <p:nvPr/>
            </p:nvSpPr>
            <p:spPr>
              <a:xfrm>
                <a:off x="3292764" y="500888"/>
                <a:ext cx="231752" cy="319343"/>
              </a:xfrm>
              <a:custGeom>
                <a:avLst/>
                <a:gdLst/>
                <a:ahLst/>
                <a:cxnLst/>
                <a:rect l="0" t="0" r="0" b="0"/>
                <a:pathLst>
                  <a:path w="231752" h="319343">
                    <a:moveTo>
                      <a:pt x="767" y="122337"/>
                    </a:moveTo>
                    <a:cubicBezTo>
                      <a:pt x="767" y="122337"/>
                      <a:pt x="-6451" y="72034"/>
                      <a:pt x="22419" y="33388"/>
                    </a:cubicBezTo>
                    <a:cubicBezTo>
                      <a:pt x="22419" y="33388"/>
                      <a:pt x="46095" y="-1873"/>
                      <a:pt x="88942" y="0"/>
                    </a:cubicBezTo>
                    <a:cubicBezTo>
                      <a:pt x="88942" y="0"/>
                      <a:pt x="114805" y="3868"/>
                      <a:pt x="159088" y="24656"/>
                    </a:cubicBezTo>
                    <a:cubicBezTo>
                      <a:pt x="159088" y="24656"/>
                      <a:pt x="180718" y="35783"/>
                      <a:pt x="188446" y="48828"/>
                    </a:cubicBezTo>
                    <a:cubicBezTo>
                      <a:pt x="188446" y="48828"/>
                      <a:pt x="185537" y="72034"/>
                      <a:pt x="191341" y="82187"/>
                    </a:cubicBezTo>
                    <a:cubicBezTo>
                      <a:pt x="191341" y="82187"/>
                      <a:pt x="201416" y="99591"/>
                      <a:pt x="204784" y="109743"/>
                    </a:cubicBezTo>
                    <a:cubicBezTo>
                      <a:pt x="208152" y="119897"/>
                      <a:pt x="220181" y="131015"/>
                      <a:pt x="231752" y="128114"/>
                    </a:cubicBezTo>
                    <a:cubicBezTo>
                      <a:pt x="231752" y="128114"/>
                      <a:pt x="217775" y="166791"/>
                      <a:pt x="224031" y="190511"/>
                    </a:cubicBezTo>
                    <a:cubicBezTo>
                      <a:pt x="224031" y="190511"/>
                      <a:pt x="218738" y="239310"/>
                      <a:pt x="215370" y="247045"/>
                    </a:cubicBezTo>
                    <a:cubicBezTo>
                      <a:pt x="212001" y="254780"/>
                      <a:pt x="207911" y="264205"/>
                      <a:pt x="188424" y="278952"/>
                    </a:cubicBezTo>
                    <a:cubicBezTo>
                      <a:pt x="168937" y="293698"/>
                      <a:pt x="154742" y="296840"/>
                      <a:pt x="142713" y="304092"/>
                    </a:cubicBezTo>
                    <a:cubicBezTo>
                      <a:pt x="130683" y="311343"/>
                      <a:pt x="97964" y="318595"/>
                      <a:pt x="95076" y="318595"/>
                    </a:cubicBezTo>
                    <a:cubicBezTo>
                      <a:pt x="92190" y="318595"/>
                      <a:pt x="78058" y="320524"/>
                      <a:pt x="71299" y="318071"/>
                    </a:cubicBezTo>
                    <a:cubicBezTo>
                      <a:pt x="65685" y="316661"/>
                      <a:pt x="62076" y="316257"/>
                      <a:pt x="51049" y="307596"/>
                    </a:cubicBezTo>
                    <a:cubicBezTo>
                      <a:pt x="51049" y="307596"/>
                      <a:pt x="34810" y="289466"/>
                      <a:pt x="29196" y="268317"/>
                    </a:cubicBezTo>
                    <a:cubicBezTo>
                      <a:pt x="29196" y="268317"/>
                      <a:pt x="25387" y="250388"/>
                      <a:pt x="16164" y="234072"/>
                    </a:cubicBezTo>
                    <a:cubicBezTo>
                      <a:pt x="6942" y="217755"/>
                      <a:pt x="5739" y="198417"/>
                      <a:pt x="5137" y="186532"/>
                    </a:cubicBezTo>
                    <a:cubicBezTo>
                      <a:pt x="5137" y="186532"/>
                      <a:pt x="5539" y="174446"/>
                      <a:pt x="6541" y="169410"/>
                    </a:cubicBezTo>
                    <a:cubicBezTo>
                      <a:pt x="6541" y="169410"/>
                      <a:pt x="7343" y="157726"/>
                      <a:pt x="6541" y="151481"/>
                    </a:cubicBezTo>
                    <a:cubicBezTo>
                      <a:pt x="6541" y="151481"/>
                      <a:pt x="5939" y="145439"/>
                      <a:pt x="3935" y="141812"/>
                    </a:cubicBezTo>
                    <a:cubicBezTo>
                      <a:pt x="3935" y="141812"/>
                      <a:pt x="1529" y="135367"/>
                      <a:pt x="1529" y="129323"/>
                    </a:cubicBezTo>
                    <a:cubicBezTo>
                      <a:pt x="1529" y="129323"/>
                      <a:pt x="767" y="122804"/>
                      <a:pt x="767" y="122337"/>
                    </a:cubicBezTo>
                    <a:close/>
                  </a:path>
                </a:pathLst>
              </a:custGeom>
              <a:solidFill>
                <a:srgbClr val="F4DECB"/>
              </a:solidFill>
              <a:ln w="6000" cap="flat">
                <a:noFill/>
                <a:bevel/>
              </a:ln>
            </p:spPr>
            <p:txBody>
              <a:bodyPr/>
              <a:lstStyle/>
              <a:p>
                <a:endParaRPr lang="fr-FR"/>
              </a:p>
            </p:txBody>
          </p:sp>
          <p:sp>
            <p:nvSpPr>
              <p:cNvPr id="15" name="Forme libre 14"/>
              <p:cNvSpPr/>
              <p:nvPr/>
            </p:nvSpPr>
            <p:spPr>
              <a:xfrm>
                <a:off x="3288854" y="462930"/>
                <a:ext cx="282200" cy="169699"/>
              </a:xfrm>
              <a:custGeom>
                <a:avLst/>
                <a:gdLst/>
                <a:ahLst/>
                <a:cxnLst/>
                <a:rect l="0" t="0" r="0" b="0"/>
                <a:pathLst>
                  <a:path w="282200" h="169699">
                    <a:moveTo>
                      <a:pt x="4676" y="158217"/>
                    </a:moveTo>
                    <a:cubicBezTo>
                      <a:pt x="4676" y="158217"/>
                      <a:pt x="-3183" y="150965"/>
                      <a:pt x="1428" y="128228"/>
                    </a:cubicBezTo>
                    <a:cubicBezTo>
                      <a:pt x="1428" y="128228"/>
                      <a:pt x="3834" y="111483"/>
                      <a:pt x="3834" y="107656"/>
                    </a:cubicBezTo>
                    <a:cubicBezTo>
                      <a:pt x="3834" y="103829"/>
                      <a:pt x="9648" y="84088"/>
                      <a:pt x="15864" y="73009"/>
                    </a:cubicBezTo>
                    <a:cubicBezTo>
                      <a:pt x="15864" y="73009"/>
                      <a:pt x="28896" y="45815"/>
                      <a:pt x="41727" y="35944"/>
                    </a:cubicBezTo>
                    <a:cubicBezTo>
                      <a:pt x="54558" y="26074"/>
                      <a:pt x="68292" y="16505"/>
                      <a:pt x="68993" y="15800"/>
                    </a:cubicBezTo>
                    <a:cubicBezTo>
                      <a:pt x="69695" y="15095"/>
                      <a:pt x="91247" y="3513"/>
                      <a:pt x="99267" y="1700"/>
                    </a:cubicBezTo>
                    <a:cubicBezTo>
                      <a:pt x="107286" y="0"/>
                      <a:pt x="108289" y="1700"/>
                      <a:pt x="108289" y="1700"/>
                    </a:cubicBezTo>
                    <a:cubicBezTo>
                      <a:pt x="108289" y="1700"/>
                      <a:pt x="117912" y="-1322"/>
                      <a:pt x="124729" y="692"/>
                    </a:cubicBezTo>
                    <a:cubicBezTo>
                      <a:pt x="124729" y="692"/>
                      <a:pt x="129240" y="793"/>
                      <a:pt x="131946" y="5728"/>
                    </a:cubicBezTo>
                    <a:cubicBezTo>
                      <a:pt x="131946" y="5728"/>
                      <a:pt x="141570" y="4520"/>
                      <a:pt x="143775" y="5124"/>
                    </a:cubicBezTo>
                    <a:cubicBezTo>
                      <a:pt x="145980" y="5728"/>
                      <a:pt x="153398" y="5728"/>
                      <a:pt x="156005" y="5728"/>
                    </a:cubicBezTo>
                    <a:cubicBezTo>
                      <a:pt x="158611" y="5728"/>
                      <a:pt x="173046" y="8146"/>
                      <a:pt x="178861" y="9757"/>
                    </a:cubicBezTo>
                    <a:cubicBezTo>
                      <a:pt x="178861" y="9757"/>
                      <a:pt x="202117" y="14592"/>
                      <a:pt x="216953" y="24462"/>
                    </a:cubicBezTo>
                    <a:cubicBezTo>
                      <a:pt x="231790" y="34333"/>
                      <a:pt x="252941" y="58203"/>
                      <a:pt x="253844" y="60318"/>
                    </a:cubicBezTo>
                    <a:cubicBezTo>
                      <a:pt x="254746" y="62433"/>
                      <a:pt x="267276" y="78447"/>
                      <a:pt x="277914" y="113497"/>
                    </a:cubicBezTo>
                    <a:cubicBezTo>
                      <a:pt x="277914" y="113497"/>
                      <a:pt x="283916" y="135858"/>
                      <a:pt x="281711" y="148750"/>
                    </a:cubicBezTo>
                    <a:cubicBezTo>
                      <a:pt x="281711" y="149757"/>
                      <a:pt x="278504" y="158217"/>
                      <a:pt x="278102" y="160232"/>
                    </a:cubicBezTo>
                    <a:cubicBezTo>
                      <a:pt x="277701" y="162246"/>
                      <a:pt x="276098" y="167282"/>
                      <a:pt x="276900" y="169699"/>
                    </a:cubicBezTo>
                    <a:cubicBezTo>
                      <a:pt x="276900" y="169699"/>
                      <a:pt x="263667" y="144922"/>
                      <a:pt x="234997" y="166275"/>
                    </a:cubicBezTo>
                    <a:cubicBezTo>
                      <a:pt x="234997" y="166275"/>
                      <a:pt x="220763" y="170505"/>
                      <a:pt x="210137" y="150764"/>
                    </a:cubicBezTo>
                    <a:cubicBezTo>
                      <a:pt x="210137" y="150764"/>
                      <a:pt x="199110" y="127598"/>
                      <a:pt x="195100" y="121958"/>
                    </a:cubicBezTo>
                    <a:cubicBezTo>
                      <a:pt x="191091" y="116317"/>
                      <a:pt x="190868" y="106046"/>
                      <a:pt x="189487" y="93555"/>
                    </a:cubicBezTo>
                    <a:cubicBezTo>
                      <a:pt x="188284" y="82677"/>
                      <a:pt x="185677" y="80663"/>
                      <a:pt x="181267" y="75426"/>
                    </a:cubicBezTo>
                    <a:cubicBezTo>
                      <a:pt x="176855" y="70189"/>
                      <a:pt x="156406" y="57699"/>
                      <a:pt x="147183" y="55685"/>
                    </a:cubicBezTo>
                    <a:cubicBezTo>
                      <a:pt x="127135" y="51858"/>
                      <a:pt x="124127" y="51253"/>
                      <a:pt x="100670" y="42188"/>
                    </a:cubicBezTo>
                    <a:cubicBezTo>
                      <a:pt x="75409" y="46419"/>
                      <a:pt x="91648" y="44606"/>
                      <a:pt x="54758" y="51052"/>
                    </a:cubicBezTo>
                    <a:cubicBezTo>
                      <a:pt x="47936" y="52244"/>
                      <a:pt x="33106" y="62534"/>
                      <a:pt x="25688" y="72807"/>
                    </a:cubicBezTo>
                    <a:cubicBezTo>
                      <a:pt x="18270" y="83081"/>
                      <a:pt x="10450" y="97786"/>
                      <a:pt x="8245" y="110477"/>
                    </a:cubicBezTo>
                    <a:cubicBezTo>
                      <a:pt x="6040" y="123167"/>
                      <a:pt x="4035" y="132231"/>
                      <a:pt x="4035" y="141498"/>
                    </a:cubicBezTo>
                    <a:cubicBezTo>
                      <a:pt x="4035" y="150764"/>
                      <a:pt x="4676" y="158620"/>
                      <a:pt x="4676" y="158217"/>
                    </a:cubicBezTo>
                    <a:close/>
                  </a:path>
                </a:pathLst>
              </a:custGeom>
              <a:solidFill>
                <a:srgbClr val="864300"/>
              </a:solidFill>
              <a:ln w="6000" cap="flat">
                <a:noFill/>
                <a:bevel/>
              </a:ln>
            </p:spPr>
            <p:txBody>
              <a:bodyPr/>
              <a:lstStyle/>
              <a:p>
                <a:endParaRPr lang="fr-FR"/>
              </a:p>
            </p:txBody>
          </p:sp>
          <p:sp>
            <p:nvSpPr>
              <p:cNvPr id="16" name="Forme libre 15"/>
              <p:cNvSpPr/>
              <p:nvPr/>
            </p:nvSpPr>
            <p:spPr>
              <a:xfrm>
                <a:off x="3258404" y="951518"/>
                <a:ext cx="74394" cy="106171"/>
              </a:xfrm>
              <a:custGeom>
                <a:avLst/>
                <a:gdLst/>
                <a:ahLst/>
                <a:cxnLst/>
                <a:rect l="0" t="0" r="0" b="0"/>
                <a:pathLst>
                  <a:path w="74394" h="106171">
                    <a:moveTo>
                      <a:pt x="65961" y="0"/>
                    </a:moveTo>
                    <a:cubicBezTo>
                      <a:pt x="65961" y="0"/>
                      <a:pt x="72677" y="14189"/>
                      <a:pt x="74394" y="15901"/>
                    </a:cubicBezTo>
                    <a:cubicBezTo>
                      <a:pt x="74783" y="15901"/>
                      <a:pt x="59144" y="39067"/>
                      <a:pt x="57941" y="41685"/>
                    </a:cubicBezTo>
                    <a:cubicBezTo>
                      <a:pt x="56739" y="44304"/>
                      <a:pt x="52929" y="54376"/>
                      <a:pt x="52528" y="60621"/>
                    </a:cubicBezTo>
                    <a:cubicBezTo>
                      <a:pt x="52528" y="60621"/>
                      <a:pt x="50323" y="72908"/>
                      <a:pt x="50323" y="74117"/>
                    </a:cubicBezTo>
                    <a:cubicBezTo>
                      <a:pt x="50323" y="75326"/>
                      <a:pt x="51325" y="81167"/>
                      <a:pt x="48343" y="89250"/>
                    </a:cubicBezTo>
                    <a:cubicBezTo>
                      <a:pt x="48343" y="89250"/>
                      <a:pt x="45336" y="100707"/>
                      <a:pt x="45336" y="106171"/>
                    </a:cubicBezTo>
                    <a:lnTo>
                      <a:pt x="0" y="106171"/>
                    </a:lnTo>
                    <a:cubicBezTo>
                      <a:pt x="0" y="106171"/>
                      <a:pt x="33883" y="65657"/>
                      <a:pt x="35286" y="63239"/>
                    </a:cubicBezTo>
                    <a:cubicBezTo>
                      <a:pt x="36690" y="60822"/>
                      <a:pt x="64558" y="6660"/>
                      <a:pt x="65961" y="0"/>
                    </a:cubicBezTo>
                    <a:close/>
                  </a:path>
                </a:pathLst>
              </a:custGeom>
              <a:solidFill>
                <a:srgbClr val="EDEBF0"/>
              </a:solidFill>
              <a:ln w="6000" cap="flat">
                <a:noFill/>
                <a:bevel/>
              </a:ln>
            </p:spPr>
            <p:txBody>
              <a:bodyPr/>
              <a:lstStyle/>
              <a:p>
                <a:endParaRPr lang="fr-FR"/>
              </a:p>
            </p:txBody>
          </p:sp>
          <p:sp>
            <p:nvSpPr>
              <p:cNvPr id="17" name="Forme libre 16"/>
              <p:cNvSpPr/>
              <p:nvPr/>
            </p:nvSpPr>
            <p:spPr>
              <a:xfrm>
                <a:off x="3352835" y="860870"/>
                <a:ext cx="350053" cy="196818"/>
              </a:xfrm>
              <a:custGeom>
                <a:avLst/>
                <a:gdLst/>
                <a:ahLst/>
                <a:cxnLst/>
                <a:rect l="0" t="0" r="0" b="0"/>
                <a:pathLst>
                  <a:path w="350053" h="196818">
                    <a:moveTo>
                      <a:pt x="0" y="196818"/>
                    </a:moveTo>
                    <a:lnTo>
                      <a:pt x="283772" y="196818"/>
                    </a:lnTo>
                    <a:lnTo>
                      <a:pt x="350053" y="196592"/>
                    </a:lnTo>
                    <a:cubicBezTo>
                      <a:pt x="350053" y="196591"/>
                      <a:pt x="347647" y="175078"/>
                      <a:pt x="347046" y="154290"/>
                    </a:cubicBezTo>
                    <a:cubicBezTo>
                      <a:pt x="346354" y="127997"/>
                      <a:pt x="321183" y="82980"/>
                      <a:pt x="312762" y="73916"/>
                    </a:cubicBezTo>
                    <a:cubicBezTo>
                      <a:pt x="302479" y="62846"/>
                      <a:pt x="285245" y="54819"/>
                      <a:pt x="285245" y="54819"/>
                    </a:cubicBezTo>
                    <a:cubicBezTo>
                      <a:pt x="285245" y="54819"/>
                      <a:pt x="274068" y="45915"/>
                      <a:pt x="269256" y="44102"/>
                    </a:cubicBezTo>
                    <a:cubicBezTo>
                      <a:pt x="264444" y="42290"/>
                      <a:pt x="260836" y="37052"/>
                      <a:pt x="255423" y="34433"/>
                    </a:cubicBezTo>
                    <a:cubicBezTo>
                      <a:pt x="250009" y="31815"/>
                      <a:pt x="243995" y="24764"/>
                      <a:pt x="241989" y="22750"/>
                    </a:cubicBezTo>
                    <a:cubicBezTo>
                      <a:pt x="239985" y="20736"/>
                      <a:pt x="236376" y="17714"/>
                      <a:pt x="232566" y="15699"/>
                    </a:cubicBezTo>
                    <a:cubicBezTo>
                      <a:pt x="228757" y="13685"/>
                      <a:pt x="227154" y="12879"/>
                      <a:pt x="225951" y="10663"/>
                    </a:cubicBezTo>
                    <a:cubicBezTo>
                      <a:pt x="224748" y="8448"/>
                      <a:pt x="222743" y="5628"/>
                      <a:pt x="222743" y="4016"/>
                    </a:cubicBezTo>
                    <a:cubicBezTo>
                      <a:pt x="222743" y="2405"/>
                      <a:pt x="223946" y="2203"/>
                      <a:pt x="221741" y="1196"/>
                    </a:cubicBezTo>
                    <a:cubicBezTo>
                      <a:pt x="219535" y="0"/>
                      <a:pt x="216528" y="0"/>
                      <a:pt x="216528" y="0"/>
                    </a:cubicBezTo>
                    <a:lnTo>
                      <a:pt x="114880" y="91239"/>
                    </a:lnTo>
                    <a:lnTo>
                      <a:pt x="93227" y="104937"/>
                    </a:lnTo>
                    <a:lnTo>
                      <a:pt x="37090" y="163757"/>
                    </a:lnTo>
                    <a:lnTo>
                      <a:pt x="0" y="196818"/>
                    </a:lnTo>
                    <a:close/>
                  </a:path>
                </a:pathLst>
              </a:custGeom>
              <a:solidFill>
                <a:srgbClr val="EDEBF0"/>
              </a:solidFill>
              <a:ln w="6000" cap="flat">
                <a:noFill/>
                <a:bevel/>
              </a:ln>
            </p:spPr>
            <p:txBody>
              <a:bodyPr/>
              <a:lstStyle/>
              <a:p>
                <a:endParaRPr lang="fr-FR"/>
              </a:p>
            </p:txBody>
          </p:sp>
          <p:sp>
            <p:nvSpPr>
              <p:cNvPr id="18" name="Forme libre 17"/>
              <p:cNvSpPr/>
              <p:nvPr/>
            </p:nvSpPr>
            <p:spPr>
              <a:xfrm>
                <a:off x="3385314" y="902153"/>
                <a:ext cx="12819" cy="20849"/>
              </a:xfrm>
              <a:custGeom>
                <a:avLst/>
                <a:gdLst/>
                <a:ahLst/>
                <a:cxnLst/>
                <a:rect l="0" t="0" r="0" b="0"/>
                <a:pathLst>
                  <a:path w="12819" h="20849">
                    <a:moveTo>
                      <a:pt x="12029" y="0"/>
                    </a:moveTo>
                    <a:cubicBezTo>
                      <a:pt x="12029" y="0"/>
                      <a:pt x="17442" y="12086"/>
                      <a:pt x="0" y="20849"/>
                    </a:cubicBezTo>
                    <a:cubicBezTo>
                      <a:pt x="0" y="20849"/>
                      <a:pt x="11954" y="3928"/>
                      <a:pt x="12029" y="0"/>
                    </a:cubicBezTo>
                    <a:close/>
                  </a:path>
                </a:pathLst>
              </a:custGeom>
              <a:solidFill>
                <a:srgbClr val="E5AB9B"/>
              </a:solidFill>
              <a:ln w="6000" cap="flat">
                <a:noFill/>
                <a:bevel/>
              </a:ln>
            </p:spPr>
            <p:txBody>
              <a:bodyPr/>
              <a:lstStyle/>
              <a:p>
                <a:endParaRPr lang="fr-FR"/>
              </a:p>
            </p:txBody>
          </p:sp>
          <p:sp>
            <p:nvSpPr>
              <p:cNvPr id="19" name="Forme libre 18"/>
              <p:cNvSpPr/>
              <p:nvPr/>
            </p:nvSpPr>
            <p:spPr>
              <a:xfrm>
                <a:off x="3353849" y="963000"/>
                <a:ext cx="197694" cy="95066"/>
              </a:xfrm>
              <a:custGeom>
                <a:avLst/>
                <a:gdLst/>
                <a:ahLst/>
                <a:cxnLst/>
                <a:rect l="0" t="0" r="0" b="0"/>
                <a:pathLst>
                  <a:path w="197694" h="95066">
                    <a:moveTo>
                      <a:pt x="0" y="95066"/>
                    </a:moveTo>
                    <a:cubicBezTo>
                      <a:pt x="1391" y="95066"/>
                      <a:pt x="10112" y="95066"/>
                      <a:pt x="10112" y="95066"/>
                    </a:cubicBezTo>
                    <a:cubicBezTo>
                      <a:pt x="10112" y="95066"/>
                      <a:pt x="19435" y="88721"/>
                      <a:pt x="25450" y="88721"/>
                    </a:cubicBezTo>
                    <a:cubicBezTo>
                      <a:pt x="31464" y="88721"/>
                      <a:pt x="36276" y="85699"/>
                      <a:pt x="41088" y="80865"/>
                    </a:cubicBezTo>
                    <a:cubicBezTo>
                      <a:pt x="45899" y="76030"/>
                      <a:pt x="53718" y="65153"/>
                      <a:pt x="60334" y="63642"/>
                    </a:cubicBezTo>
                    <a:cubicBezTo>
                      <a:pt x="66951" y="62131"/>
                      <a:pt x="72424" y="61527"/>
                      <a:pt x="73928" y="52764"/>
                    </a:cubicBezTo>
                    <a:cubicBezTo>
                      <a:pt x="75431" y="44002"/>
                      <a:pt x="75271" y="38865"/>
                      <a:pt x="83391" y="35843"/>
                    </a:cubicBezTo>
                    <a:cubicBezTo>
                      <a:pt x="91510" y="32822"/>
                      <a:pt x="88663" y="29941"/>
                      <a:pt x="90769" y="23596"/>
                    </a:cubicBezTo>
                    <a:cubicBezTo>
                      <a:pt x="92874" y="17251"/>
                      <a:pt x="92513" y="13182"/>
                      <a:pt x="97926" y="13182"/>
                    </a:cubicBezTo>
                    <a:cubicBezTo>
                      <a:pt x="103339" y="13182"/>
                      <a:pt x="116872" y="23153"/>
                      <a:pt x="121684" y="25570"/>
                    </a:cubicBezTo>
                    <a:cubicBezTo>
                      <a:pt x="126496" y="27987"/>
                      <a:pt x="163786" y="49743"/>
                      <a:pt x="167696" y="51254"/>
                    </a:cubicBezTo>
                    <a:cubicBezTo>
                      <a:pt x="171606" y="52764"/>
                      <a:pt x="187845" y="61527"/>
                      <a:pt x="189048" y="66664"/>
                    </a:cubicBezTo>
                    <a:cubicBezTo>
                      <a:pt x="190251" y="71800"/>
                      <a:pt x="195664" y="71498"/>
                      <a:pt x="197168" y="66059"/>
                    </a:cubicBezTo>
                    <a:cubicBezTo>
                      <a:pt x="198671" y="60620"/>
                      <a:pt x="196566" y="51858"/>
                      <a:pt x="196566" y="49441"/>
                    </a:cubicBezTo>
                    <a:cubicBezTo>
                      <a:pt x="196566" y="47023"/>
                      <a:pt x="170804" y="22549"/>
                      <a:pt x="170804" y="22549"/>
                    </a:cubicBezTo>
                    <a:lnTo>
                      <a:pt x="107249" y="3815"/>
                    </a:lnTo>
                    <a:lnTo>
                      <a:pt x="92212" y="0"/>
                    </a:lnTo>
                    <a:lnTo>
                      <a:pt x="85822" y="12074"/>
                    </a:lnTo>
                    <a:lnTo>
                      <a:pt x="59182" y="45764"/>
                    </a:lnTo>
                    <a:lnTo>
                      <a:pt x="9210" y="83383"/>
                    </a:lnTo>
                    <a:lnTo>
                      <a:pt x="0" y="95066"/>
                    </a:lnTo>
                    <a:close/>
                  </a:path>
                </a:pathLst>
              </a:custGeom>
              <a:solidFill>
                <a:srgbClr val="DFDCE5"/>
              </a:solidFill>
              <a:ln w="6000" cap="flat">
                <a:noFill/>
                <a:bevel/>
              </a:ln>
            </p:spPr>
            <p:txBody>
              <a:bodyPr/>
              <a:lstStyle/>
              <a:p>
                <a:endParaRPr lang="fr-FR"/>
              </a:p>
            </p:txBody>
          </p:sp>
          <p:sp>
            <p:nvSpPr>
              <p:cNvPr id="20" name="Forme libre 19"/>
              <p:cNvSpPr/>
              <p:nvPr/>
            </p:nvSpPr>
            <p:spPr>
              <a:xfrm>
                <a:off x="3335392" y="695893"/>
                <a:ext cx="199687" cy="362173"/>
              </a:xfrm>
              <a:custGeom>
                <a:avLst/>
                <a:gdLst/>
                <a:ahLst/>
                <a:cxnLst/>
                <a:rect l="0" t="0" r="0" b="0"/>
                <a:pathLst>
                  <a:path w="199687" h="362173">
                    <a:moveTo>
                      <a:pt x="51325" y="123620"/>
                    </a:moveTo>
                    <a:cubicBezTo>
                      <a:pt x="51325" y="123620"/>
                      <a:pt x="54934" y="126087"/>
                      <a:pt x="56939" y="143411"/>
                    </a:cubicBezTo>
                    <a:cubicBezTo>
                      <a:pt x="56939" y="143411"/>
                      <a:pt x="58543" y="178864"/>
                      <a:pt x="60948" y="197800"/>
                    </a:cubicBezTo>
                    <a:cubicBezTo>
                      <a:pt x="60948" y="197800"/>
                      <a:pt x="62954" y="205858"/>
                      <a:pt x="60948" y="209509"/>
                    </a:cubicBezTo>
                    <a:cubicBezTo>
                      <a:pt x="60948" y="209509"/>
                      <a:pt x="46513" y="235670"/>
                      <a:pt x="36890" y="240933"/>
                    </a:cubicBezTo>
                    <a:cubicBezTo>
                      <a:pt x="36890" y="240933"/>
                      <a:pt x="23658" y="263469"/>
                      <a:pt x="23658" y="271526"/>
                    </a:cubicBezTo>
                    <a:cubicBezTo>
                      <a:pt x="23658" y="279583"/>
                      <a:pt x="17643" y="306577"/>
                      <a:pt x="16039" y="308993"/>
                    </a:cubicBezTo>
                    <a:cubicBezTo>
                      <a:pt x="14435" y="311411"/>
                      <a:pt x="12430" y="319468"/>
                      <a:pt x="12430" y="322289"/>
                    </a:cubicBezTo>
                    <a:cubicBezTo>
                      <a:pt x="12430" y="325109"/>
                      <a:pt x="12831" y="329540"/>
                      <a:pt x="10024" y="333569"/>
                    </a:cubicBezTo>
                    <a:cubicBezTo>
                      <a:pt x="7217" y="337598"/>
                      <a:pt x="0" y="362173"/>
                      <a:pt x="0" y="362173"/>
                    </a:cubicBezTo>
                    <a:lnTo>
                      <a:pt x="10024" y="362173"/>
                    </a:lnTo>
                    <a:lnTo>
                      <a:pt x="31878" y="341828"/>
                    </a:lnTo>
                    <a:cubicBezTo>
                      <a:pt x="31878" y="341828"/>
                      <a:pt x="39897" y="328936"/>
                      <a:pt x="43706" y="326720"/>
                    </a:cubicBezTo>
                    <a:cubicBezTo>
                      <a:pt x="47516" y="324505"/>
                      <a:pt x="61350" y="311411"/>
                      <a:pt x="63755" y="310203"/>
                    </a:cubicBezTo>
                    <a:cubicBezTo>
                      <a:pt x="66161" y="308993"/>
                      <a:pt x="94430" y="288648"/>
                      <a:pt x="95833" y="287238"/>
                    </a:cubicBezTo>
                    <a:cubicBezTo>
                      <a:pt x="97237" y="285828"/>
                      <a:pt x="104279" y="275555"/>
                      <a:pt x="104279" y="271526"/>
                    </a:cubicBezTo>
                    <a:cubicBezTo>
                      <a:pt x="104279" y="271526"/>
                      <a:pt x="129115" y="244534"/>
                      <a:pt x="129115" y="242116"/>
                    </a:cubicBezTo>
                    <a:cubicBezTo>
                      <a:pt x="129115" y="239699"/>
                      <a:pt x="151168" y="207066"/>
                      <a:pt x="153575" y="202634"/>
                    </a:cubicBezTo>
                    <a:cubicBezTo>
                      <a:pt x="155980" y="198203"/>
                      <a:pt x="172420" y="160735"/>
                      <a:pt x="178034" y="155094"/>
                    </a:cubicBezTo>
                    <a:cubicBezTo>
                      <a:pt x="178034" y="155094"/>
                      <a:pt x="194474" y="127699"/>
                      <a:pt x="195677" y="125685"/>
                    </a:cubicBezTo>
                    <a:cubicBezTo>
                      <a:pt x="196880" y="123670"/>
                      <a:pt x="199687" y="116418"/>
                      <a:pt x="199687" y="116418"/>
                    </a:cubicBezTo>
                    <a:cubicBezTo>
                      <a:pt x="199687" y="116418"/>
                      <a:pt x="195276" y="101512"/>
                      <a:pt x="193271" y="78951"/>
                    </a:cubicBezTo>
                    <a:cubicBezTo>
                      <a:pt x="191266" y="56390"/>
                      <a:pt x="195677" y="24966"/>
                      <a:pt x="196479" y="24588"/>
                    </a:cubicBezTo>
                    <a:cubicBezTo>
                      <a:pt x="196479" y="24588"/>
                      <a:pt x="189662" y="20937"/>
                      <a:pt x="189662" y="18923"/>
                    </a:cubicBezTo>
                    <a:cubicBezTo>
                      <a:pt x="189662" y="18923"/>
                      <a:pt x="179237" y="6433"/>
                      <a:pt x="180841" y="0"/>
                    </a:cubicBezTo>
                    <a:cubicBezTo>
                      <a:pt x="180841" y="0"/>
                      <a:pt x="172600" y="42711"/>
                      <a:pt x="171217" y="47124"/>
                    </a:cubicBezTo>
                    <a:cubicBezTo>
                      <a:pt x="169834" y="51536"/>
                      <a:pt x="165283" y="62313"/>
                      <a:pt x="152351" y="73492"/>
                    </a:cubicBezTo>
                    <a:cubicBezTo>
                      <a:pt x="139420" y="84672"/>
                      <a:pt x="128232" y="91924"/>
                      <a:pt x="119812" y="95549"/>
                    </a:cubicBezTo>
                    <a:cubicBezTo>
                      <a:pt x="111391" y="99176"/>
                      <a:pt x="107903" y="101533"/>
                      <a:pt x="102490" y="104252"/>
                    </a:cubicBezTo>
                    <a:cubicBezTo>
                      <a:pt x="97077" y="106972"/>
                      <a:pt x="69870" y="121656"/>
                      <a:pt x="51325" y="123620"/>
                    </a:cubicBezTo>
                    <a:close/>
                  </a:path>
                </a:pathLst>
              </a:custGeom>
              <a:solidFill>
                <a:srgbClr val="F0D6C2"/>
              </a:solidFill>
              <a:ln w="6000" cap="flat">
                <a:noFill/>
                <a:bevel/>
              </a:ln>
            </p:spPr>
            <p:txBody>
              <a:bodyPr/>
              <a:lstStyle/>
              <a:p>
                <a:endParaRPr lang="fr-FR"/>
              </a:p>
            </p:txBody>
          </p:sp>
          <p:sp>
            <p:nvSpPr>
              <p:cNvPr id="21" name="Forme libre 20"/>
              <p:cNvSpPr/>
              <p:nvPr/>
            </p:nvSpPr>
            <p:spPr>
              <a:xfrm>
                <a:off x="3385940" y="697820"/>
                <a:ext cx="148186" cy="134649"/>
              </a:xfrm>
              <a:custGeom>
                <a:avLst/>
                <a:gdLst/>
                <a:ahLst/>
                <a:cxnLst/>
                <a:rect l="0" t="0" r="0" b="0"/>
                <a:pathLst>
                  <a:path w="148186" h="134649">
                    <a:moveTo>
                      <a:pt x="0" y="121694"/>
                    </a:moveTo>
                    <a:cubicBezTo>
                      <a:pt x="0" y="121694"/>
                      <a:pt x="17939" y="118440"/>
                      <a:pt x="24515" y="114734"/>
                    </a:cubicBezTo>
                    <a:cubicBezTo>
                      <a:pt x="31091" y="111028"/>
                      <a:pt x="49535" y="103131"/>
                      <a:pt x="51140" y="102325"/>
                    </a:cubicBezTo>
                    <a:cubicBezTo>
                      <a:pt x="52744" y="101520"/>
                      <a:pt x="70226" y="92818"/>
                      <a:pt x="71509" y="92334"/>
                    </a:cubicBezTo>
                    <a:cubicBezTo>
                      <a:pt x="72792" y="91851"/>
                      <a:pt x="93002" y="78636"/>
                      <a:pt x="94766" y="76864"/>
                    </a:cubicBezTo>
                    <a:cubicBezTo>
                      <a:pt x="96530" y="75091"/>
                      <a:pt x="109843" y="64777"/>
                      <a:pt x="115617" y="55108"/>
                    </a:cubicBezTo>
                    <a:cubicBezTo>
                      <a:pt x="121391" y="45439"/>
                      <a:pt x="121872" y="37704"/>
                      <a:pt x="122513" y="34642"/>
                    </a:cubicBezTo>
                    <a:cubicBezTo>
                      <a:pt x="123155" y="31580"/>
                      <a:pt x="128929" y="2090"/>
                      <a:pt x="129578" y="0"/>
                    </a:cubicBezTo>
                    <a:lnTo>
                      <a:pt x="146119" y="21428"/>
                    </a:lnTo>
                    <a:cubicBezTo>
                      <a:pt x="144487" y="23040"/>
                      <a:pt x="141760" y="45439"/>
                      <a:pt x="141760" y="49468"/>
                    </a:cubicBezTo>
                    <a:cubicBezTo>
                      <a:pt x="141760" y="53497"/>
                      <a:pt x="140638" y="83632"/>
                      <a:pt x="144487" y="95396"/>
                    </a:cubicBezTo>
                    <a:cubicBezTo>
                      <a:pt x="144487" y="95396"/>
                      <a:pt x="147374" y="111672"/>
                      <a:pt x="148186" y="113928"/>
                    </a:cubicBezTo>
                    <a:cubicBezTo>
                      <a:pt x="148186" y="113928"/>
                      <a:pt x="141480" y="130406"/>
                      <a:pt x="138071" y="134233"/>
                    </a:cubicBezTo>
                    <a:cubicBezTo>
                      <a:pt x="134663" y="138062"/>
                      <a:pt x="145530" y="115298"/>
                      <a:pt x="129891" y="72593"/>
                    </a:cubicBezTo>
                    <a:cubicBezTo>
                      <a:pt x="129891" y="72593"/>
                      <a:pt x="126283" y="72996"/>
                      <a:pt x="121872" y="77025"/>
                    </a:cubicBezTo>
                    <a:cubicBezTo>
                      <a:pt x="117547" y="80975"/>
                      <a:pt x="117958" y="82665"/>
                      <a:pt x="97813" y="95154"/>
                    </a:cubicBezTo>
                    <a:cubicBezTo>
                      <a:pt x="78967" y="106838"/>
                      <a:pt x="75359" y="108046"/>
                      <a:pt x="49496" y="117111"/>
                    </a:cubicBezTo>
                    <a:cubicBezTo>
                      <a:pt x="34619" y="116829"/>
                      <a:pt x="6992" y="120636"/>
                      <a:pt x="0" y="121694"/>
                    </a:cubicBezTo>
                    <a:close/>
                  </a:path>
                </a:pathLst>
              </a:custGeom>
              <a:solidFill>
                <a:srgbClr val="ECCAB4"/>
              </a:solidFill>
              <a:ln w="6000" cap="flat">
                <a:noFill/>
                <a:bevel/>
              </a:ln>
            </p:spPr>
            <p:txBody>
              <a:bodyPr/>
              <a:lstStyle/>
              <a:p>
                <a:endParaRPr lang="fr-FR"/>
              </a:p>
            </p:txBody>
          </p:sp>
          <p:sp>
            <p:nvSpPr>
              <p:cNvPr id="22" name="Forme libre 21"/>
              <p:cNvSpPr/>
              <p:nvPr/>
            </p:nvSpPr>
            <p:spPr>
              <a:xfrm>
                <a:off x="3413094" y="931856"/>
                <a:ext cx="61650" cy="14844"/>
              </a:xfrm>
              <a:custGeom>
                <a:avLst/>
                <a:gdLst/>
                <a:ahLst/>
                <a:cxnLst/>
                <a:rect l="0" t="0" r="0" b="0"/>
                <a:pathLst>
                  <a:path w="61650" h="14844">
                    <a:moveTo>
                      <a:pt x="0" y="9971"/>
                    </a:moveTo>
                    <a:cubicBezTo>
                      <a:pt x="0" y="9971"/>
                      <a:pt x="9029" y="2931"/>
                      <a:pt x="22863" y="4139"/>
                    </a:cubicBezTo>
                    <a:cubicBezTo>
                      <a:pt x="36696" y="5348"/>
                      <a:pt x="45478" y="5590"/>
                      <a:pt x="57507" y="755"/>
                    </a:cubicBezTo>
                    <a:cubicBezTo>
                      <a:pt x="69537" y="-4079"/>
                      <a:pt x="51375" y="15410"/>
                      <a:pt x="51375" y="14806"/>
                    </a:cubicBezTo>
                    <a:cubicBezTo>
                      <a:pt x="51375" y="14806"/>
                      <a:pt x="12631" y="15410"/>
                      <a:pt x="0" y="9971"/>
                    </a:cubicBezTo>
                    <a:close/>
                  </a:path>
                </a:pathLst>
              </a:custGeom>
              <a:solidFill>
                <a:srgbClr val="ECCAB4"/>
              </a:solidFill>
              <a:ln w="6000" cap="flat">
                <a:noFill/>
                <a:bevel/>
              </a:ln>
            </p:spPr>
            <p:txBody>
              <a:bodyPr/>
              <a:lstStyle/>
              <a:p>
                <a:endParaRPr lang="fr-FR"/>
              </a:p>
            </p:txBody>
          </p:sp>
          <p:sp>
            <p:nvSpPr>
              <p:cNvPr id="23" name="Forme libre 22"/>
              <p:cNvSpPr/>
              <p:nvPr/>
            </p:nvSpPr>
            <p:spPr>
              <a:xfrm>
                <a:off x="3375126" y="926137"/>
                <a:ext cx="24622" cy="10500"/>
              </a:xfrm>
              <a:custGeom>
                <a:avLst/>
                <a:gdLst/>
                <a:ahLst/>
                <a:cxnLst/>
                <a:rect l="0" t="0" r="0" b="0"/>
                <a:pathLst>
                  <a:path w="24622" h="10500">
                    <a:moveTo>
                      <a:pt x="7381" y="-13"/>
                    </a:moveTo>
                    <a:cubicBezTo>
                      <a:pt x="8583" y="-13"/>
                      <a:pt x="19209" y="9254"/>
                      <a:pt x="24622" y="10462"/>
                    </a:cubicBezTo>
                    <a:cubicBezTo>
                      <a:pt x="24622" y="10462"/>
                      <a:pt x="7481" y="11066"/>
                      <a:pt x="1767" y="7441"/>
                    </a:cubicBezTo>
                    <a:cubicBezTo>
                      <a:pt x="-3947" y="3815"/>
                      <a:pt x="5576" y="-13"/>
                      <a:pt x="7381" y="-13"/>
                    </a:cubicBezTo>
                    <a:close/>
                  </a:path>
                </a:pathLst>
              </a:custGeom>
              <a:solidFill>
                <a:srgbClr val="ECCAB4"/>
              </a:solidFill>
              <a:ln w="6000" cap="flat">
                <a:noFill/>
                <a:bevel/>
              </a:ln>
            </p:spPr>
            <p:txBody>
              <a:bodyPr/>
              <a:lstStyle/>
              <a:p>
                <a:endParaRPr lang="fr-FR"/>
              </a:p>
            </p:txBody>
          </p:sp>
          <p:sp>
            <p:nvSpPr>
              <p:cNvPr id="24" name="Forme libre 23"/>
              <p:cNvSpPr/>
              <p:nvPr/>
            </p:nvSpPr>
            <p:spPr>
              <a:xfrm>
                <a:off x="3345430" y="786729"/>
                <a:ext cx="231263" cy="271338"/>
              </a:xfrm>
              <a:custGeom>
                <a:avLst/>
                <a:gdLst/>
                <a:ahLst/>
                <a:cxnLst/>
                <a:rect l="0" t="0" r="0" b="0"/>
                <a:pathLst>
                  <a:path w="231263" h="271338">
                    <a:moveTo>
                      <a:pt x="0" y="271338"/>
                    </a:moveTo>
                    <a:lnTo>
                      <a:pt x="21841" y="250993"/>
                    </a:lnTo>
                    <a:cubicBezTo>
                      <a:pt x="21841" y="250993"/>
                      <a:pt x="31464" y="237295"/>
                      <a:pt x="32868" y="236287"/>
                    </a:cubicBezTo>
                    <a:cubicBezTo>
                      <a:pt x="34271" y="235280"/>
                      <a:pt x="51312" y="222187"/>
                      <a:pt x="52215" y="220475"/>
                    </a:cubicBezTo>
                    <a:cubicBezTo>
                      <a:pt x="53117" y="218762"/>
                      <a:pt x="78979" y="202244"/>
                      <a:pt x="79582" y="201237"/>
                    </a:cubicBezTo>
                    <a:cubicBezTo>
                      <a:pt x="80182" y="200230"/>
                      <a:pt x="89254" y="196201"/>
                      <a:pt x="94242" y="180690"/>
                    </a:cubicBezTo>
                    <a:cubicBezTo>
                      <a:pt x="94242" y="180690"/>
                      <a:pt x="111459" y="161755"/>
                      <a:pt x="112461" y="160143"/>
                    </a:cubicBezTo>
                    <a:cubicBezTo>
                      <a:pt x="113464" y="158532"/>
                      <a:pt x="117674" y="154503"/>
                      <a:pt x="120481" y="148057"/>
                    </a:cubicBezTo>
                    <a:cubicBezTo>
                      <a:pt x="123288" y="141611"/>
                      <a:pt x="140530" y="118043"/>
                      <a:pt x="141332" y="115625"/>
                    </a:cubicBezTo>
                    <a:cubicBezTo>
                      <a:pt x="142134" y="113208"/>
                      <a:pt x="152259" y="92762"/>
                      <a:pt x="153361" y="91654"/>
                    </a:cubicBezTo>
                    <a:cubicBezTo>
                      <a:pt x="154464" y="90546"/>
                      <a:pt x="159376" y="75136"/>
                      <a:pt x="167207" y="65681"/>
                    </a:cubicBezTo>
                    <a:cubicBezTo>
                      <a:pt x="167207" y="65681"/>
                      <a:pt x="190050" y="28805"/>
                      <a:pt x="190050" y="25582"/>
                    </a:cubicBezTo>
                    <a:cubicBezTo>
                      <a:pt x="190050" y="22360"/>
                      <a:pt x="195664" y="8863"/>
                      <a:pt x="190050" y="3626"/>
                    </a:cubicBezTo>
                    <a:cubicBezTo>
                      <a:pt x="184436" y="0"/>
                      <a:pt x="193860" y="0"/>
                      <a:pt x="196265" y="2216"/>
                    </a:cubicBezTo>
                    <a:cubicBezTo>
                      <a:pt x="198671" y="4633"/>
                      <a:pt x="203884" y="7050"/>
                      <a:pt x="206090" y="16921"/>
                    </a:cubicBezTo>
                    <a:cubicBezTo>
                      <a:pt x="208295" y="26791"/>
                      <a:pt x="214309" y="37266"/>
                      <a:pt x="217518" y="39683"/>
                    </a:cubicBezTo>
                    <a:cubicBezTo>
                      <a:pt x="220725" y="42101"/>
                      <a:pt x="228544" y="53180"/>
                      <a:pt x="229146" y="55395"/>
                    </a:cubicBezTo>
                    <a:cubicBezTo>
                      <a:pt x="229747" y="57611"/>
                      <a:pt x="233558" y="62647"/>
                      <a:pt x="229146" y="74331"/>
                    </a:cubicBezTo>
                    <a:cubicBezTo>
                      <a:pt x="229146" y="74331"/>
                      <a:pt x="226941" y="85813"/>
                      <a:pt x="227542" y="90244"/>
                    </a:cubicBezTo>
                    <a:cubicBezTo>
                      <a:pt x="228143" y="94676"/>
                      <a:pt x="220324" y="118446"/>
                      <a:pt x="219522" y="123079"/>
                    </a:cubicBezTo>
                    <a:cubicBezTo>
                      <a:pt x="218720" y="127712"/>
                      <a:pt x="213307" y="142014"/>
                      <a:pt x="213909" y="150273"/>
                    </a:cubicBezTo>
                    <a:cubicBezTo>
                      <a:pt x="214510" y="158532"/>
                      <a:pt x="206891" y="194187"/>
                      <a:pt x="208496" y="212115"/>
                    </a:cubicBezTo>
                    <a:cubicBezTo>
                      <a:pt x="210099" y="230043"/>
                      <a:pt x="201478" y="226014"/>
                      <a:pt x="198271" y="222791"/>
                    </a:cubicBezTo>
                    <a:cubicBezTo>
                      <a:pt x="195062" y="219568"/>
                      <a:pt x="174412" y="212317"/>
                      <a:pt x="172608" y="211107"/>
                    </a:cubicBezTo>
                    <a:cubicBezTo>
                      <a:pt x="170804" y="209899"/>
                      <a:pt x="149351" y="200431"/>
                      <a:pt x="146945" y="199223"/>
                    </a:cubicBezTo>
                    <a:cubicBezTo>
                      <a:pt x="144540" y="198014"/>
                      <a:pt x="106648" y="182100"/>
                      <a:pt x="104041" y="182100"/>
                    </a:cubicBezTo>
                    <a:cubicBezTo>
                      <a:pt x="101435" y="182100"/>
                      <a:pt x="97225" y="184719"/>
                      <a:pt x="97225" y="188345"/>
                    </a:cubicBezTo>
                    <a:cubicBezTo>
                      <a:pt x="97225" y="191971"/>
                      <a:pt x="93094" y="207764"/>
                      <a:pt x="83791" y="211953"/>
                    </a:cubicBezTo>
                    <a:cubicBezTo>
                      <a:pt x="80020" y="213652"/>
                      <a:pt x="79477" y="220558"/>
                      <a:pt x="79340" y="221824"/>
                    </a:cubicBezTo>
                    <a:cubicBezTo>
                      <a:pt x="79019" y="224806"/>
                      <a:pt x="79140" y="231292"/>
                      <a:pt x="73366" y="234071"/>
                    </a:cubicBezTo>
                    <a:cubicBezTo>
                      <a:pt x="73366" y="234071"/>
                      <a:pt x="68876" y="233950"/>
                      <a:pt x="67752" y="234273"/>
                    </a:cubicBezTo>
                    <a:cubicBezTo>
                      <a:pt x="64945" y="235079"/>
                      <a:pt x="59232" y="240820"/>
                      <a:pt x="57127" y="242935"/>
                    </a:cubicBezTo>
                    <a:cubicBezTo>
                      <a:pt x="55022" y="245050"/>
                      <a:pt x="46701" y="255021"/>
                      <a:pt x="39684" y="257438"/>
                    </a:cubicBezTo>
                    <a:cubicBezTo>
                      <a:pt x="32667" y="259856"/>
                      <a:pt x="19836" y="263482"/>
                      <a:pt x="16828" y="265899"/>
                    </a:cubicBezTo>
                    <a:cubicBezTo>
                      <a:pt x="13821" y="268316"/>
                      <a:pt x="9110" y="270431"/>
                      <a:pt x="8408" y="271338"/>
                    </a:cubicBezTo>
                    <a:lnTo>
                      <a:pt x="0" y="271338"/>
                    </a:lnTo>
                    <a:close/>
                  </a:path>
                </a:pathLst>
              </a:custGeom>
              <a:solidFill>
                <a:srgbClr val="FAF9FB"/>
              </a:solidFill>
              <a:ln w="6000" cap="flat">
                <a:noFill/>
                <a:bevel/>
              </a:ln>
            </p:spPr>
            <p:txBody>
              <a:bodyPr/>
              <a:lstStyle/>
              <a:p>
                <a:endParaRPr lang="fr-FR"/>
              </a:p>
            </p:txBody>
          </p:sp>
          <p:sp>
            <p:nvSpPr>
              <p:cNvPr id="25" name="Forme libre 24"/>
              <p:cNvSpPr/>
              <p:nvPr/>
            </p:nvSpPr>
            <p:spPr>
              <a:xfrm>
                <a:off x="3445084" y="788467"/>
                <a:ext cx="99279" cy="178537"/>
              </a:xfrm>
              <a:custGeom>
                <a:avLst/>
                <a:gdLst/>
                <a:ahLst/>
                <a:cxnLst/>
                <a:rect l="0" t="0" r="0" b="0"/>
                <a:pathLst>
                  <a:path w="99279" h="178537">
                    <a:moveTo>
                      <a:pt x="53718" y="89929"/>
                    </a:moveTo>
                    <a:cubicBezTo>
                      <a:pt x="53718" y="89929"/>
                      <a:pt x="41476" y="118118"/>
                      <a:pt x="36664" y="121353"/>
                    </a:cubicBezTo>
                    <a:cubicBezTo>
                      <a:pt x="36664" y="121353"/>
                      <a:pt x="23032" y="144305"/>
                      <a:pt x="20826" y="148737"/>
                    </a:cubicBezTo>
                    <a:cubicBezTo>
                      <a:pt x="18620" y="153168"/>
                      <a:pt x="4586" y="168074"/>
                      <a:pt x="977" y="172506"/>
                    </a:cubicBezTo>
                    <a:cubicBezTo>
                      <a:pt x="-2631" y="176938"/>
                      <a:pt x="3383" y="185801"/>
                      <a:pt x="14610" y="167269"/>
                    </a:cubicBezTo>
                    <a:cubicBezTo>
                      <a:pt x="25838" y="148737"/>
                      <a:pt x="41276" y="127183"/>
                      <a:pt x="43782" y="123255"/>
                    </a:cubicBezTo>
                    <a:cubicBezTo>
                      <a:pt x="46288" y="119327"/>
                      <a:pt x="61926" y="94348"/>
                      <a:pt x="63530" y="90320"/>
                    </a:cubicBezTo>
                    <a:cubicBezTo>
                      <a:pt x="65134" y="86291"/>
                      <a:pt x="73554" y="66147"/>
                      <a:pt x="78366" y="58493"/>
                    </a:cubicBezTo>
                    <a:cubicBezTo>
                      <a:pt x="83178" y="50838"/>
                      <a:pt x="97613" y="28277"/>
                      <a:pt x="98816" y="22637"/>
                    </a:cubicBezTo>
                    <a:cubicBezTo>
                      <a:pt x="100019" y="16996"/>
                      <a:pt x="98615" y="5313"/>
                      <a:pt x="97613" y="2908"/>
                    </a:cubicBezTo>
                    <a:cubicBezTo>
                      <a:pt x="97613" y="2908"/>
                      <a:pt x="86386" y="-2946"/>
                      <a:pt x="90395" y="1888"/>
                    </a:cubicBezTo>
                    <a:cubicBezTo>
                      <a:pt x="90395" y="1888"/>
                      <a:pt x="97212" y="10147"/>
                      <a:pt x="88791" y="27068"/>
                    </a:cubicBezTo>
                    <a:cubicBezTo>
                      <a:pt x="88791" y="27068"/>
                      <a:pt x="73354" y="55471"/>
                      <a:pt x="71950" y="57485"/>
                    </a:cubicBezTo>
                    <a:cubicBezTo>
                      <a:pt x="70547" y="59500"/>
                      <a:pt x="56137" y="80877"/>
                      <a:pt x="53718" y="89929"/>
                    </a:cubicBezTo>
                    <a:close/>
                  </a:path>
                </a:pathLst>
              </a:custGeom>
              <a:solidFill>
                <a:srgbClr val="FFFFFF"/>
              </a:solidFill>
              <a:ln w="6000" cap="flat">
                <a:noFill/>
                <a:bevel/>
              </a:ln>
            </p:spPr>
            <p:txBody>
              <a:bodyPr/>
              <a:lstStyle/>
              <a:p>
                <a:endParaRPr lang="fr-FR"/>
              </a:p>
            </p:txBody>
          </p:sp>
          <p:sp>
            <p:nvSpPr>
              <p:cNvPr id="26" name="Forme libre 25"/>
              <p:cNvSpPr/>
              <p:nvPr/>
            </p:nvSpPr>
            <p:spPr>
              <a:xfrm>
                <a:off x="3303214" y="835075"/>
                <a:ext cx="94205" cy="223521"/>
              </a:xfrm>
              <a:custGeom>
                <a:avLst/>
                <a:gdLst/>
                <a:ahLst/>
                <a:cxnLst/>
                <a:rect l="0" t="0" r="0" b="0"/>
                <a:pathLst>
                  <a:path w="94205" h="223521">
                    <a:moveTo>
                      <a:pt x="88115" y="0"/>
                    </a:moveTo>
                    <a:cubicBezTo>
                      <a:pt x="88115" y="0"/>
                      <a:pt x="21803" y="59978"/>
                      <a:pt x="13834" y="67985"/>
                    </a:cubicBezTo>
                    <a:cubicBezTo>
                      <a:pt x="13834" y="67985"/>
                      <a:pt x="25562" y="69798"/>
                      <a:pt x="20149" y="72518"/>
                    </a:cubicBezTo>
                    <a:cubicBezTo>
                      <a:pt x="14736" y="75237"/>
                      <a:pt x="6616" y="81885"/>
                      <a:pt x="6616" y="82489"/>
                    </a:cubicBezTo>
                    <a:cubicBezTo>
                      <a:pt x="6616" y="83093"/>
                      <a:pt x="1203" y="86417"/>
                      <a:pt x="7518" y="92762"/>
                    </a:cubicBezTo>
                    <a:cubicBezTo>
                      <a:pt x="13834" y="99108"/>
                      <a:pt x="20751" y="109985"/>
                      <a:pt x="20751" y="114216"/>
                    </a:cubicBezTo>
                    <a:cubicBezTo>
                      <a:pt x="20751" y="118446"/>
                      <a:pt x="29472" y="130532"/>
                      <a:pt x="29472" y="132950"/>
                    </a:cubicBezTo>
                    <a:cubicBezTo>
                      <a:pt x="29472" y="132950"/>
                      <a:pt x="18345" y="149568"/>
                      <a:pt x="13533" y="157424"/>
                    </a:cubicBezTo>
                    <a:cubicBezTo>
                      <a:pt x="8721" y="165280"/>
                      <a:pt x="5112" y="190057"/>
                      <a:pt x="5714" y="194288"/>
                    </a:cubicBezTo>
                    <a:cubicBezTo>
                      <a:pt x="6315" y="198518"/>
                      <a:pt x="2406" y="210000"/>
                      <a:pt x="1804" y="213021"/>
                    </a:cubicBezTo>
                    <a:cubicBezTo>
                      <a:pt x="1203" y="216043"/>
                      <a:pt x="0" y="222690"/>
                      <a:pt x="0" y="223295"/>
                    </a:cubicBezTo>
                    <a:cubicBezTo>
                      <a:pt x="0" y="223899"/>
                      <a:pt x="32178" y="222992"/>
                      <a:pt x="32178" y="222992"/>
                    </a:cubicBezTo>
                    <a:cubicBezTo>
                      <a:pt x="32178" y="222992"/>
                      <a:pt x="40198" y="197208"/>
                      <a:pt x="41200" y="195798"/>
                    </a:cubicBezTo>
                    <a:cubicBezTo>
                      <a:pt x="42203" y="194388"/>
                      <a:pt x="45611" y="190057"/>
                      <a:pt x="44609" y="182503"/>
                    </a:cubicBezTo>
                    <a:cubicBezTo>
                      <a:pt x="44609" y="182503"/>
                      <a:pt x="45210" y="172834"/>
                      <a:pt x="48217" y="169813"/>
                    </a:cubicBezTo>
                    <a:cubicBezTo>
                      <a:pt x="48217" y="169813"/>
                      <a:pt x="57240" y="138993"/>
                      <a:pt x="55636" y="131539"/>
                    </a:cubicBezTo>
                    <a:cubicBezTo>
                      <a:pt x="55636" y="131539"/>
                      <a:pt x="62653" y="110841"/>
                      <a:pt x="69068" y="101752"/>
                    </a:cubicBezTo>
                    <a:cubicBezTo>
                      <a:pt x="69068" y="101752"/>
                      <a:pt x="77489" y="95683"/>
                      <a:pt x="78692" y="92662"/>
                    </a:cubicBezTo>
                    <a:cubicBezTo>
                      <a:pt x="79895" y="89640"/>
                      <a:pt x="85508" y="83396"/>
                      <a:pt x="86912" y="80575"/>
                    </a:cubicBezTo>
                    <a:cubicBezTo>
                      <a:pt x="88315" y="77755"/>
                      <a:pt x="95332" y="70503"/>
                      <a:pt x="94205" y="63856"/>
                    </a:cubicBezTo>
                    <a:cubicBezTo>
                      <a:pt x="92926" y="57208"/>
                      <a:pt x="90521" y="29209"/>
                      <a:pt x="90521" y="24173"/>
                    </a:cubicBezTo>
                    <a:cubicBezTo>
                      <a:pt x="90521" y="19137"/>
                      <a:pt x="88716" y="2619"/>
                      <a:pt x="88115" y="0"/>
                    </a:cubicBezTo>
                    <a:close/>
                  </a:path>
                </a:pathLst>
              </a:custGeom>
              <a:solidFill>
                <a:srgbClr val="FAF9FB"/>
              </a:solidFill>
              <a:ln w="6000" cap="flat">
                <a:noFill/>
                <a:bevel/>
              </a:ln>
            </p:spPr>
            <p:txBody>
              <a:bodyPr/>
              <a:lstStyle/>
              <a:p>
                <a:endParaRPr lang="fr-FR"/>
              </a:p>
            </p:txBody>
          </p:sp>
          <p:sp>
            <p:nvSpPr>
              <p:cNvPr id="27" name="Forme libre 26"/>
              <p:cNvSpPr/>
              <p:nvPr/>
            </p:nvSpPr>
            <p:spPr>
              <a:xfrm>
                <a:off x="3358586" y="877187"/>
                <a:ext cx="38870" cy="87247"/>
              </a:xfrm>
              <a:custGeom>
                <a:avLst/>
                <a:gdLst/>
                <a:ahLst/>
                <a:cxnLst/>
                <a:rect l="0" t="0" r="0" b="0"/>
                <a:pathLst>
                  <a:path w="38870" h="87247">
                    <a:moveTo>
                      <a:pt x="36552" y="0"/>
                    </a:moveTo>
                    <a:cubicBezTo>
                      <a:pt x="36552" y="0"/>
                      <a:pt x="38870" y="19729"/>
                      <a:pt x="38870" y="21743"/>
                    </a:cubicBezTo>
                    <a:cubicBezTo>
                      <a:pt x="38870" y="23757"/>
                      <a:pt x="40161" y="27383"/>
                      <a:pt x="29334" y="41886"/>
                    </a:cubicBezTo>
                    <a:cubicBezTo>
                      <a:pt x="18508" y="56390"/>
                      <a:pt x="17405" y="56490"/>
                      <a:pt x="13696" y="60217"/>
                    </a:cubicBezTo>
                    <a:cubicBezTo>
                      <a:pt x="9987" y="63944"/>
                      <a:pt x="3070" y="82979"/>
                      <a:pt x="1767" y="86605"/>
                    </a:cubicBezTo>
                    <a:cubicBezTo>
                      <a:pt x="464" y="90232"/>
                      <a:pt x="-538" y="77339"/>
                      <a:pt x="263" y="75123"/>
                    </a:cubicBezTo>
                    <a:cubicBezTo>
                      <a:pt x="1065" y="72907"/>
                      <a:pt x="7781" y="57296"/>
                      <a:pt x="12593" y="54275"/>
                    </a:cubicBezTo>
                    <a:cubicBezTo>
                      <a:pt x="17405" y="51253"/>
                      <a:pt x="25324" y="39671"/>
                      <a:pt x="26427" y="37052"/>
                    </a:cubicBezTo>
                    <a:cubicBezTo>
                      <a:pt x="27530" y="34433"/>
                      <a:pt x="34271" y="11268"/>
                      <a:pt x="36552" y="0"/>
                    </a:cubicBezTo>
                    <a:close/>
                  </a:path>
                </a:pathLst>
              </a:custGeom>
              <a:solidFill>
                <a:srgbClr val="E9E7ED"/>
              </a:solidFill>
              <a:ln w="6000" cap="flat">
                <a:noFill/>
                <a:bevel/>
              </a:ln>
            </p:spPr>
            <p:txBody>
              <a:bodyPr/>
              <a:lstStyle/>
              <a:p>
                <a:endParaRPr lang="fr-FR"/>
              </a:p>
            </p:txBody>
          </p:sp>
          <p:sp>
            <p:nvSpPr>
              <p:cNvPr id="28" name="Forme libre 27"/>
              <p:cNvSpPr/>
              <p:nvPr/>
            </p:nvSpPr>
            <p:spPr>
              <a:xfrm>
                <a:off x="3580978" y="979997"/>
                <a:ext cx="19548" cy="78070"/>
              </a:xfrm>
              <a:custGeom>
                <a:avLst/>
                <a:gdLst/>
                <a:ahLst/>
                <a:cxnLst/>
                <a:rect l="0" t="0" r="0" b="0"/>
                <a:pathLst>
                  <a:path w="19548" h="78070">
                    <a:moveTo>
                      <a:pt x="19548" y="0"/>
                    </a:moveTo>
                    <a:cubicBezTo>
                      <a:pt x="19548" y="0"/>
                      <a:pt x="-1812" y="57742"/>
                      <a:pt x="113" y="78070"/>
                    </a:cubicBezTo>
                    <a:lnTo>
                      <a:pt x="6548" y="77843"/>
                    </a:lnTo>
                    <a:cubicBezTo>
                      <a:pt x="6548" y="77843"/>
                      <a:pt x="7030" y="41086"/>
                      <a:pt x="19548" y="0"/>
                    </a:cubicBezTo>
                    <a:close/>
                  </a:path>
                </a:pathLst>
              </a:custGeom>
              <a:solidFill>
                <a:srgbClr val="FAF9FB"/>
              </a:solidFill>
              <a:ln w="6000" cap="flat">
                <a:noFill/>
                <a:bevel/>
              </a:ln>
            </p:spPr>
            <p:txBody>
              <a:bodyPr/>
              <a:lstStyle/>
              <a:p>
                <a:endParaRPr lang="fr-FR"/>
              </a:p>
            </p:txBody>
          </p:sp>
          <p:sp>
            <p:nvSpPr>
              <p:cNvPr id="29" name="Forme libre 28"/>
              <p:cNvSpPr/>
              <p:nvPr/>
            </p:nvSpPr>
            <p:spPr>
              <a:xfrm>
                <a:off x="3572782" y="881191"/>
                <a:ext cx="86987" cy="70478"/>
              </a:xfrm>
              <a:custGeom>
                <a:avLst/>
                <a:gdLst/>
                <a:ahLst/>
                <a:cxnLst/>
                <a:rect l="0" t="0" r="0" b="0"/>
                <a:pathLst>
                  <a:path w="86987" h="70478">
                    <a:moveTo>
                      <a:pt x="0" y="415"/>
                    </a:moveTo>
                    <a:cubicBezTo>
                      <a:pt x="0" y="415"/>
                      <a:pt x="51914" y="41811"/>
                      <a:pt x="64545" y="50271"/>
                    </a:cubicBezTo>
                    <a:cubicBezTo>
                      <a:pt x="77176" y="58732"/>
                      <a:pt x="83491" y="62962"/>
                      <a:pt x="85596" y="68098"/>
                    </a:cubicBezTo>
                    <a:cubicBezTo>
                      <a:pt x="87701" y="73235"/>
                      <a:pt x="87200" y="69508"/>
                      <a:pt x="85396" y="63506"/>
                    </a:cubicBezTo>
                    <a:cubicBezTo>
                      <a:pt x="85396" y="63506"/>
                      <a:pt x="60134" y="44933"/>
                      <a:pt x="55122" y="41106"/>
                    </a:cubicBezTo>
                    <a:cubicBezTo>
                      <a:pt x="50493" y="37571"/>
                      <a:pt x="41449" y="32323"/>
                      <a:pt x="36877" y="27730"/>
                    </a:cubicBezTo>
                    <a:cubicBezTo>
                      <a:pt x="32306" y="23138"/>
                      <a:pt x="32066" y="22453"/>
                      <a:pt x="26051" y="18343"/>
                    </a:cubicBezTo>
                    <a:cubicBezTo>
                      <a:pt x="20036" y="14234"/>
                      <a:pt x="19074" y="14194"/>
                      <a:pt x="13300" y="8392"/>
                    </a:cubicBezTo>
                    <a:cubicBezTo>
                      <a:pt x="7526" y="2591"/>
                      <a:pt x="1391" y="-1398"/>
                      <a:pt x="0" y="415"/>
                    </a:cubicBezTo>
                    <a:close/>
                  </a:path>
                </a:pathLst>
              </a:custGeom>
              <a:solidFill>
                <a:srgbClr val="FAF9FB"/>
              </a:solidFill>
              <a:ln w="6000" cap="flat">
                <a:noFill/>
                <a:bevel/>
              </a:ln>
            </p:spPr>
            <p:txBody>
              <a:bodyPr/>
              <a:lstStyle/>
              <a:p>
                <a:endParaRPr lang="fr-FR"/>
              </a:p>
            </p:txBody>
          </p:sp>
          <p:sp>
            <p:nvSpPr>
              <p:cNvPr id="30" name="Forme libre 29"/>
              <p:cNvSpPr/>
              <p:nvPr/>
            </p:nvSpPr>
            <p:spPr>
              <a:xfrm>
                <a:off x="3675031" y="949894"/>
                <a:ext cx="27855" cy="107719"/>
              </a:xfrm>
              <a:custGeom>
                <a:avLst/>
                <a:gdLst/>
                <a:ahLst/>
                <a:cxnLst/>
                <a:rect l="0" t="0" r="0" b="0"/>
                <a:pathLst>
                  <a:path w="27855" h="107719">
                    <a:moveTo>
                      <a:pt x="0" y="201"/>
                    </a:moveTo>
                    <a:cubicBezTo>
                      <a:pt x="20277" y="94877"/>
                      <a:pt x="9691" y="93910"/>
                      <a:pt x="8007" y="107265"/>
                    </a:cubicBezTo>
                    <a:lnTo>
                      <a:pt x="20525" y="107719"/>
                    </a:lnTo>
                    <a:lnTo>
                      <a:pt x="27855" y="107567"/>
                    </a:lnTo>
                    <a:cubicBezTo>
                      <a:pt x="27855" y="107567"/>
                      <a:pt x="26314" y="85222"/>
                      <a:pt x="25570" y="72155"/>
                    </a:cubicBezTo>
                    <a:cubicBezTo>
                      <a:pt x="23645" y="38374"/>
                      <a:pt x="-810" y="-3581"/>
                      <a:pt x="0" y="201"/>
                    </a:cubicBezTo>
                    <a:close/>
                  </a:path>
                </a:pathLst>
              </a:custGeom>
              <a:solidFill>
                <a:srgbClr val="E6E4EB"/>
              </a:solidFill>
              <a:ln w="6000" cap="flat">
                <a:noFill/>
                <a:bevel/>
              </a:ln>
            </p:spPr>
            <p:txBody>
              <a:bodyPr/>
              <a:lstStyle/>
              <a:p>
                <a:endParaRPr lang="fr-FR"/>
              </a:p>
            </p:txBody>
          </p:sp>
          <p:sp>
            <p:nvSpPr>
              <p:cNvPr id="31" name="Forme libre 30"/>
              <p:cNvSpPr/>
              <p:nvPr/>
            </p:nvSpPr>
            <p:spPr>
              <a:xfrm>
                <a:off x="3308928" y="493146"/>
                <a:ext cx="79995" cy="36146"/>
              </a:xfrm>
              <a:custGeom>
                <a:avLst/>
                <a:gdLst/>
                <a:ahLst/>
                <a:cxnLst/>
                <a:rect l="0" t="0" r="0" b="0"/>
                <a:pathLst>
                  <a:path w="79995" h="36146">
                    <a:moveTo>
                      <a:pt x="79995" y="10160"/>
                    </a:moveTo>
                    <a:cubicBezTo>
                      <a:pt x="79995" y="10160"/>
                      <a:pt x="53530" y="-10991"/>
                      <a:pt x="28269" y="7743"/>
                    </a:cubicBezTo>
                    <a:cubicBezTo>
                      <a:pt x="3007" y="26477"/>
                      <a:pt x="0" y="36146"/>
                      <a:pt x="0" y="36146"/>
                    </a:cubicBezTo>
                    <a:cubicBezTo>
                      <a:pt x="0" y="36146"/>
                      <a:pt x="25863" y="10160"/>
                      <a:pt x="36689" y="6534"/>
                    </a:cubicBezTo>
                    <a:cubicBezTo>
                      <a:pt x="47516" y="2908"/>
                      <a:pt x="59846" y="-415"/>
                      <a:pt x="79995" y="10160"/>
                    </a:cubicBezTo>
                    <a:close/>
                  </a:path>
                </a:pathLst>
              </a:custGeom>
              <a:solidFill>
                <a:srgbClr val="A06753"/>
              </a:solidFill>
              <a:ln w="6000" cap="flat">
                <a:noFill/>
                <a:bevel/>
              </a:ln>
            </p:spPr>
            <p:txBody>
              <a:bodyPr/>
              <a:lstStyle/>
              <a:p>
                <a:endParaRPr lang="fr-FR"/>
              </a:p>
            </p:txBody>
          </p:sp>
          <p:sp>
            <p:nvSpPr>
              <p:cNvPr id="32" name="Forme libre 31"/>
              <p:cNvSpPr/>
              <p:nvPr/>
            </p:nvSpPr>
            <p:spPr>
              <a:xfrm>
                <a:off x="3386667" y="479133"/>
                <a:ext cx="27141" cy="29611"/>
              </a:xfrm>
              <a:custGeom>
                <a:avLst/>
                <a:gdLst/>
                <a:ahLst/>
                <a:cxnLst/>
                <a:rect l="0" t="0" r="0" b="0"/>
                <a:pathLst>
                  <a:path w="27141" h="29611">
                    <a:moveTo>
                      <a:pt x="27141" y="0"/>
                    </a:moveTo>
                    <a:lnTo>
                      <a:pt x="20299" y="8460"/>
                    </a:lnTo>
                    <a:lnTo>
                      <a:pt x="12881" y="14705"/>
                    </a:lnTo>
                    <a:lnTo>
                      <a:pt x="3458" y="22360"/>
                    </a:lnTo>
                    <a:cubicBezTo>
                      <a:pt x="1052" y="22360"/>
                      <a:pt x="1253" y="24777"/>
                      <a:pt x="50" y="25986"/>
                    </a:cubicBezTo>
                    <a:cubicBezTo>
                      <a:pt x="-1153" y="27194"/>
                      <a:pt x="6065" y="26993"/>
                      <a:pt x="6065" y="26993"/>
                    </a:cubicBezTo>
                    <a:lnTo>
                      <a:pt x="12681" y="29611"/>
                    </a:lnTo>
                    <a:lnTo>
                      <a:pt x="15889" y="21755"/>
                    </a:lnTo>
                    <a:cubicBezTo>
                      <a:pt x="18094" y="16719"/>
                      <a:pt x="20700" y="15108"/>
                      <a:pt x="21502" y="12892"/>
                    </a:cubicBezTo>
                    <a:cubicBezTo>
                      <a:pt x="22222" y="10904"/>
                      <a:pt x="22505" y="8863"/>
                      <a:pt x="22505" y="8863"/>
                    </a:cubicBezTo>
                    <a:lnTo>
                      <a:pt x="27141" y="0"/>
                    </a:lnTo>
                    <a:close/>
                  </a:path>
                </a:pathLst>
              </a:custGeom>
              <a:solidFill>
                <a:srgbClr val="F3D6CD">
                  <a:alpha val="6000"/>
                </a:srgbClr>
              </a:solidFill>
              <a:ln w="6000" cap="flat">
                <a:noFill/>
                <a:bevel/>
              </a:ln>
            </p:spPr>
            <p:txBody>
              <a:bodyPr/>
              <a:lstStyle/>
              <a:p>
                <a:endParaRPr lang="fr-FR"/>
              </a:p>
            </p:txBody>
          </p:sp>
          <p:sp>
            <p:nvSpPr>
              <p:cNvPr id="33" name="Forme libre 32"/>
              <p:cNvSpPr/>
              <p:nvPr/>
            </p:nvSpPr>
            <p:spPr>
              <a:xfrm>
                <a:off x="3395538" y="495941"/>
                <a:ext cx="79882" cy="26250"/>
              </a:xfrm>
              <a:custGeom>
                <a:avLst/>
                <a:gdLst/>
                <a:ahLst/>
                <a:cxnLst/>
                <a:rect l="0" t="0" r="0" b="0"/>
                <a:pathLst>
                  <a:path w="79882" h="26250">
                    <a:moveTo>
                      <a:pt x="0" y="7365"/>
                    </a:moveTo>
                    <a:cubicBezTo>
                      <a:pt x="0" y="7365"/>
                      <a:pt x="11829" y="-6131"/>
                      <a:pt x="24861" y="3336"/>
                    </a:cubicBezTo>
                    <a:cubicBezTo>
                      <a:pt x="36843" y="12042"/>
                      <a:pt x="71695" y="25253"/>
                      <a:pt x="79882" y="26220"/>
                    </a:cubicBezTo>
                    <a:cubicBezTo>
                      <a:pt x="79882" y="26220"/>
                      <a:pt x="56337" y="24084"/>
                      <a:pt x="24059" y="5552"/>
                    </a:cubicBezTo>
                    <a:cubicBezTo>
                      <a:pt x="24059" y="5552"/>
                      <a:pt x="11428" y="-2505"/>
                      <a:pt x="0" y="7365"/>
                    </a:cubicBezTo>
                    <a:close/>
                  </a:path>
                </a:pathLst>
              </a:custGeom>
              <a:solidFill>
                <a:srgbClr val="A06753"/>
              </a:solidFill>
              <a:ln w="6000" cap="flat">
                <a:noFill/>
                <a:bevel/>
              </a:ln>
            </p:spPr>
            <p:txBody>
              <a:bodyPr/>
              <a:lstStyle/>
              <a:p>
                <a:endParaRPr lang="fr-FR"/>
              </a:p>
            </p:txBody>
          </p:sp>
          <p:sp>
            <p:nvSpPr>
              <p:cNvPr id="34" name="Forme libre 33"/>
              <p:cNvSpPr/>
              <p:nvPr/>
            </p:nvSpPr>
            <p:spPr>
              <a:xfrm>
                <a:off x="3312235" y="498622"/>
                <a:ext cx="77289" cy="34635"/>
              </a:xfrm>
              <a:custGeom>
                <a:avLst/>
                <a:gdLst/>
                <a:ahLst/>
                <a:cxnLst/>
                <a:rect l="0" t="0" r="0" b="0"/>
                <a:pathLst>
                  <a:path w="77289" h="34635">
                    <a:moveTo>
                      <a:pt x="77289" y="7403"/>
                    </a:moveTo>
                    <a:cubicBezTo>
                      <a:pt x="77289" y="7403"/>
                      <a:pt x="52328" y="-3777"/>
                      <a:pt x="39396" y="1360"/>
                    </a:cubicBezTo>
                    <a:cubicBezTo>
                      <a:pt x="26465" y="6496"/>
                      <a:pt x="29472" y="14655"/>
                      <a:pt x="16841" y="24021"/>
                    </a:cubicBezTo>
                    <a:cubicBezTo>
                      <a:pt x="4210" y="33388"/>
                      <a:pt x="4812" y="33086"/>
                      <a:pt x="0" y="34597"/>
                    </a:cubicBezTo>
                    <a:cubicBezTo>
                      <a:pt x="0" y="34597"/>
                      <a:pt x="2947" y="35785"/>
                      <a:pt x="18505" y="24666"/>
                    </a:cubicBezTo>
                    <a:cubicBezTo>
                      <a:pt x="18505" y="24666"/>
                      <a:pt x="27006" y="17737"/>
                      <a:pt x="28449" y="13063"/>
                    </a:cubicBezTo>
                    <a:cubicBezTo>
                      <a:pt x="29893" y="8390"/>
                      <a:pt x="36309" y="3878"/>
                      <a:pt x="39356" y="2588"/>
                    </a:cubicBezTo>
                    <a:cubicBezTo>
                      <a:pt x="42403" y="1299"/>
                      <a:pt x="61169" y="614"/>
                      <a:pt x="77289" y="7403"/>
                    </a:cubicBezTo>
                    <a:close/>
                  </a:path>
                </a:pathLst>
              </a:custGeom>
              <a:solidFill>
                <a:srgbClr val="6F3700"/>
              </a:solidFill>
              <a:ln w="6000" cap="flat">
                <a:noFill/>
                <a:bevel/>
              </a:ln>
            </p:spPr>
            <p:txBody>
              <a:bodyPr/>
              <a:lstStyle/>
              <a:p>
                <a:endParaRPr lang="fr-FR"/>
              </a:p>
            </p:txBody>
          </p:sp>
          <p:sp>
            <p:nvSpPr>
              <p:cNvPr id="35" name="Forme libre 34"/>
              <p:cNvSpPr/>
              <p:nvPr/>
            </p:nvSpPr>
            <p:spPr>
              <a:xfrm>
                <a:off x="3342610" y="503948"/>
                <a:ext cx="46914" cy="9707"/>
              </a:xfrm>
              <a:custGeom>
                <a:avLst/>
                <a:gdLst/>
                <a:ahLst/>
                <a:cxnLst/>
                <a:rect l="0" t="0" r="0" b="0"/>
                <a:pathLst>
                  <a:path w="46914" h="9707">
                    <a:moveTo>
                      <a:pt x="46914" y="2077"/>
                    </a:moveTo>
                    <a:cubicBezTo>
                      <a:pt x="46914" y="2077"/>
                      <a:pt x="29031" y="-1770"/>
                      <a:pt x="20049" y="969"/>
                    </a:cubicBezTo>
                    <a:cubicBezTo>
                      <a:pt x="11067" y="3709"/>
                      <a:pt x="1844" y="7818"/>
                      <a:pt x="0" y="9672"/>
                    </a:cubicBezTo>
                    <a:cubicBezTo>
                      <a:pt x="0" y="9672"/>
                      <a:pt x="18124" y="7738"/>
                      <a:pt x="21332" y="6287"/>
                    </a:cubicBezTo>
                    <a:cubicBezTo>
                      <a:pt x="24540" y="4837"/>
                      <a:pt x="42985" y="1735"/>
                      <a:pt x="46914" y="2077"/>
                    </a:cubicBezTo>
                    <a:close/>
                  </a:path>
                </a:pathLst>
              </a:custGeom>
              <a:solidFill>
                <a:srgbClr val="6F3700"/>
              </a:solidFill>
              <a:ln w="6000" cap="flat">
                <a:noFill/>
                <a:bevel/>
              </a:ln>
            </p:spPr>
            <p:txBody>
              <a:bodyPr/>
              <a:lstStyle/>
              <a:p>
                <a:endParaRPr lang="fr-FR"/>
              </a:p>
            </p:txBody>
          </p:sp>
          <p:sp>
            <p:nvSpPr>
              <p:cNvPr id="36" name="Forme libre 35"/>
              <p:cNvSpPr/>
              <p:nvPr/>
            </p:nvSpPr>
            <p:spPr>
              <a:xfrm>
                <a:off x="3387381" y="505081"/>
                <a:ext cx="88679" cy="40791"/>
              </a:xfrm>
              <a:custGeom>
                <a:avLst/>
                <a:gdLst/>
                <a:ahLst/>
                <a:cxnLst/>
                <a:rect l="0" t="0" r="0" b="0"/>
                <a:pathLst>
                  <a:path w="88679" h="40791">
                    <a:moveTo>
                      <a:pt x="298" y="803"/>
                    </a:moveTo>
                    <a:cubicBezTo>
                      <a:pt x="298" y="803"/>
                      <a:pt x="35238" y="14179"/>
                      <a:pt x="46491" y="13534"/>
                    </a:cubicBezTo>
                    <a:cubicBezTo>
                      <a:pt x="46491" y="13534"/>
                      <a:pt x="58360" y="15951"/>
                      <a:pt x="72815" y="25306"/>
                    </a:cubicBezTo>
                    <a:cubicBezTo>
                      <a:pt x="72815" y="25306"/>
                      <a:pt x="84183" y="33356"/>
                      <a:pt x="88679" y="40791"/>
                    </a:cubicBezTo>
                    <a:cubicBezTo>
                      <a:pt x="88679" y="40791"/>
                      <a:pt x="86268" y="30133"/>
                      <a:pt x="63973" y="17241"/>
                    </a:cubicBezTo>
                    <a:cubicBezTo>
                      <a:pt x="63973" y="17241"/>
                      <a:pt x="53617" y="10633"/>
                      <a:pt x="44566" y="10633"/>
                    </a:cubicBezTo>
                    <a:cubicBezTo>
                      <a:pt x="35653" y="10633"/>
                      <a:pt x="9280" y="481"/>
                      <a:pt x="2704" y="0"/>
                    </a:cubicBezTo>
                    <a:cubicBezTo>
                      <a:pt x="2704" y="0"/>
                      <a:pt x="-1128" y="-184"/>
                      <a:pt x="298" y="803"/>
                    </a:cubicBezTo>
                    <a:close/>
                  </a:path>
                </a:pathLst>
              </a:custGeom>
              <a:solidFill>
                <a:srgbClr val="6F3700"/>
              </a:solidFill>
              <a:ln w="6000" cap="flat">
                <a:noFill/>
                <a:bevel/>
              </a:ln>
            </p:spPr>
            <p:txBody>
              <a:bodyPr/>
              <a:lstStyle/>
              <a:p>
                <a:endParaRPr lang="fr-FR"/>
              </a:p>
            </p:txBody>
          </p:sp>
          <p:sp>
            <p:nvSpPr>
              <p:cNvPr id="37" name="Forme libre 36"/>
              <p:cNvSpPr/>
              <p:nvPr/>
            </p:nvSpPr>
            <p:spPr>
              <a:xfrm>
                <a:off x="3525455" y="506328"/>
                <a:ext cx="44960" cy="124489"/>
              </a:xfrm>
              <a:custGeom>
                <a:avLst/>
                <a:gdLst/>
                <a:ahLst/>
                <a:cxnLst/>
                <a:rect l="0" t="0" r="0" b="0"/>
                <a:pathLst>
                  <a:path w="44960" h="124489">
                    <a:moveTo>
                      <a:pt x="0" y="0"/>
                    </a:moveTo>
                    <a:cubicBezTo>
                      <a:pt x="0" y="0"/>
                      <a:pt x="24961" y="93669"/>
                      <a:pt x="32178" y="114215"/>
                    </a:cubicBezTo>
                    <a:lnTo>
                      <a:pt x="38795" y="124489"/>
                    </a:lnTo>
                    <a:cubicBezTo>
                      <a:pt x="38795" y="124489"/>
                      <a:pt x="42103" y="116028"/>
                      <a:pt x="42103" y="112403"/>
                    </a:cubicBezTo>
                    <a:cubicBezTo>
                      <a:pt x="42103" y="108777"/>
                      <a:pt x="45711" y="103942"/>
                      <a:pt x="44809" y="100014"/>
                    </a:cubicBezTo>
                    <a:cubicBezTo>
                      <a:pt x="43907" y="96086"/>
                      <a:pt x="44809" y="74028"/>
                      <a:pt x="36990" y="57712"/>
                    </a:cubicBezTo>
                    <a:cubicBezTo>
                      <a:pt x="29171" y="41396"/>
                      <a:pt x="16240" y="8763"/>
                      <a:pt x="0" y="0"/>
                    </a:cubicBezTo>
                    <a:close/>
                  </a:path>
                </a:pathLst>
              </a:custGeom>
              <a:solidFill>
                <a:srgbClr val="663300"/>
              </a:solidFill>
              <a:ln w="6000" cap="flat">
                <a:noFill/>
                <a:bevel/>
              </a:ln>
            </p:spPr>
            <p:txBody>
              <a:bodyPr/>
              <a:lstStyle/>
              <a:p>
                <a:endParaRPr lang="fr-FR"/>
              </a:p>
            </p:txBody>
          </p:sp>
          <p:sp>
            <p:nvSpPr>
              <p:cNvPr id="38" name="Forme libre 37"/>
              <p:cNvSpPr/>
              <p:nvPr/>
            </p:nvSpPr>
            <p:spPr>
              <a:xfrm>
                <a:off x="3503802" y="575521"/>
                <a:ext cx="38795" cy="53482"/>
              </a:xfrm>
              <a:custGeom>
                <a:avLst/>
                <a:gdLst/>
                <a:ahLst/>
                <a:cxnLst/>
                <a:rect l="0" t="0" r="0" b="0"/>
                <a:pathLst>
                  <a:path w="38795" h="53482">
                    <a:moveTo>
                      <a:pt x="35186" y="0"/>
                    </a:moveTo>
                    <a:cubicBezTo>
                      <a:pt x="35186" y="0"/>
                      <a:pt x="39997" y="42302"/>
                      <a:pt x="38494" y="45021"/>
                    </a:cubicBezTo>
                    <a:cubicBezTo>
                      <a:pt x="38494" y="45021"/>
                      <a:pt x="23758" y="46532"/>
                      <a:pt x="19247" y="53482"/>
                    </a:cubicBezTo>
                    <a:cubicBezTo>
                      <a:pt x="19247" y="53482"/>
                      <a:pt x="4812" y="53784"/>
                      <a:pt x="0" y="43208"/>
                    </a:cubicBezTo>
                    <a:cubicBezTo>
                      <a:pt x="0" y="43208"/>
                      <a:pt x="33081" y="22360"/>
                      <a:pt x="35186" y="0"/>
                    </a:cubicBezTo>
                    <a:close/>
                  </a:path>
                </a:pathLst>
              </a:custGeom>
              <a:solidFill>
                <a:srgbClr val="783C00"/>
              </a:solidFill>
              <a:ln w="6000" cap="flat">
                <a:noFill/>
                <a:bevel/>
              </a:ln>
            </p:spPr>
            <p:txBody>
              <a:bodyPr/>
              <a:lstStyle/>
              <a:p>
                <a:endParaRPr lang="fr-FR"/>
              </a:p>
            </p:txBody>
          </p:sp>
          <p:sp>
            <p:nvSpPr>
              <p:cNvPr id="39" name="Forme libre 38"/>
              <p:cNvSpPr/>
              <p:nvPr/>
            </p:nvSpPr>
            <p:spPr>
              <a:xfrm>
                <a:off x="3398357" y="738032"/>
                <a:ext cx="60898" cy="49214"/>
              </a:xfrm>
              <a:custGeom>
                <a:avLst/>
                <a:gdLst/>
                <a:ahLst/>
                <a:cxnLst/>
                <a:rect l="0" t="0" r="0" b="0"/>
                <a:pathLst>
                  <a:path w="60898" h="49214">
                    <a:moveTo>
                      <a:pt x="52916" y="3022"/>
                    </a:moveTo>
                    <a:lnTo>
                      <a:pt x="60134" y="17512"/>
                    </a:lnTo>
                    <a:cubicBezTo>
                      <a:pt x="60134" y="17512"/>
                      <a:pt x="64143" y="27584"/>
                      <a:pt x="54119" y="33628"/>
                    </a:cubicBezTo>
                    <a:cubicBezTo>
                      <a:pt x="44095" y="39671"/>
                      <a:pt x="25650" y="48131"/>
                      <a:pt x="25650" y="48131"/>
                    </a:cubicBezTo>
                    <a:cubicBezTo>
                      <a:pt x="25650" y="48131"/>
                      <a:pt x="17229" y="51757"/>
                      <a:pt x="9210" y="45714"/>
                    </a:cubicBezTo>
                    <a:cubicBezTo>
                      <a:pt x="1190" y="39671"/>
                      <a:pt x="0" y="27584"/>
                      <a:pt x="0" y="27584"/>
                    </a:cubicBezTo>
                    <a:cubicBezTo>
                      <a:pt x="0" y="27584"/>
                      <a:pt x="-414" y="16707"/>
                      <a:pt x="9210" y="13081"/>
                    </a:cubicBezTo>
                    <a:lnTo>
                      <a:pt x="34471" y="1800"/>
                    </a:lnTo>
                    <a:cubicBezTo>
                      <a:pt x="34471" y="1800"/>
                      <a:pt x="49708" y="-3009"/>
                      <a:pt x="52916" y="3022"/>
                    </a:cubicBezTo>
                    <a:close/>
                  </a:path>
                </a:pathLst>
              </a:custGeom>
              <a:solidFill>
                <a:srgbClr val="000000"/>
              </a:solidFill>
              <a:ln w="6000" cap="flat">
                <a:solidFill>
                  <a:srgbClr val="000000"/>
                </a:solidFill>
                <a:bevel/>
              </a:ln>
            </p:spPr>
            <p:txBody>
              <a:bodyPr/>
              <a:lstStyle/>
              <a:p>
                <a:endParaRPr lang="fr-FR"/>
              </a:p>
            </p:txBody>
          </p:sp>
          <p:sp>
            <p:nvSpPr>
              <p:cNvPr id="40" name="Forme libre 39"/>
              <p:cNvSpPr/>
              <p:nvPr/>
            </p:nvSpPr>
            <p:spPr>
              <a:xfrm>
                <a:off x="3512937" y="620090"/>
                <a:ext cx="55485" cy="103112"/>
              </a:xfrm>
              <a:custGeom>
                <a:avLst/>
                <a:gdLst/>
                <a:ahLst/>
                <a:cxnLst/>
                <a:rect l="0" t="0" r="0" b="0"/>
                <a:pathLst>
                  <a:path w="55485" h="103112">
                    <a:moveTo>
                      <a:pt x="29359" y="453"/>
                    </a:moveTo>
                    <a:cubicBezTo>
                      <a:pt x="29359" y="453"/>
                      <a:pt x="7105" y="3898"/>
                      <a:pt x="2895" y="20517"/>
                    </a:cubicBezTo>
                    <a:cubicBezTo>
                      <a:pt x="-1316" y="37135"/>
                      <a:pt x="-1015" y="56050"/>
                      <a:pt x="4097" y="82036"/>
                    </a:cubicBezTo>
                    <a:cubicBezTo>
                      <a:pt x="4097" y="82036"/>
                      <a:pt x="13420" y="108928"/>
                      <a:pt x="35073" y="101978"/>
                    </a:cubicBezTo>
                    <a:cubicBezTo>
                      <a:pt x="35073" y="101978"/>
                      <a:pt x="40486" y="100166"/>
                      <a:pt x="47102" y="91705"/>
                    </a:cubicBezTo>
                    <a:cubicBezTo>
                      <a:pt x="47102" y="91705"/>
                      <a:pt x="61237" y="50914"/>
                      <a:pt x="52816" y="11935"/>
                    </a:cubicBezTo>
                    <a:cubicBezTo>
                      <a:pt x="52816" y="11935"/>
                      <a:pt x="44396" y="-2871"/>
                      <a:pt x="29359" y="453"/>
                    </a:cubicBezTo>
                    <a:close/>
                  </a:path>
                </a:pathLst>
              </a:custGeom>
              <a:solidFill>
                <a:srgbClr val="000000"/>
              </a:solidFill>
              <a:ln w="6000" cap="flat">
                <a:solidFill>
                  <a:srgbClr val="000000"/>
                </a:solidFill>
                <a:bevel/>
              </a:ln>
            </p:spPr>
            <p:txBody>
              <a:bodyPr/>
              <a:lstStyle/>
              <a:p>
                <a:endParaRPr lang="fr-FR"/>
              </a:p>
            </p:txBody>
          </p:sp>
          <p:sp>
            <p:nvSpPr>
              <p:cNvPr id="41" name="Forme libre 40"/>
              <p:cNvSpPr/>
              <p:nvPr/>
            </p:nvSpPr>
            <p:spPr>
              <a:xfrm>
                <a:off x="3526545" y="613215"/>
                <a:ext cx="49884" cy="101110"/>
              </a:xfrm>
              <a:custGeom>
                <a:avLst/>
                <a:gdLst/>
                <a:ahLst/>
                <a:cxnLst/>
                <a:rect l="0" t="0" r="0" b="0"/>
                <a:pathLst>
                  <a:path w="49884" h="101110">
                    <a:moveTo>
                      <a:pt x="10037" y="18809"/>
                    </a:moveTo>
                    <a:cubicBezTo>
                      <a:pt x="2218" y="30291"/>
                      <a:pt x="-1391" y="44795"/>
                      <a:pt x="413" y="60507"/>
                    </a:cubicBezTo>
                    <a:cubicBezTo>
                      <a:pt x="413" y="60507"/>
                      <a:pt x="2518" y="94953"/>
                      <a:pt x="20562" y="101110"/>
                    </a:cubicBezTo>
                    <a:cubicBezTo>
                      <a:pt x="20562" y="101110"/>
                      <a:pt x="32592" y="102205"/>
                      <a:pt x="41614" y="91931"/>
                    </a:cubicBezTo>
                    <a:cubicBezTo>
                      <a:pt x="50636" y="81658"/>
                      <a:pt x="51838" y="62924"/>
                      <a:pt x="47328" y="37845"/>
                    </a:cubicBezTo>
                    <a:cubicBezTo>
                      <a:pt x="47328" y="37845"/>
                      <a:pt x="44321" y="26061"/>
                      <a:pt x="39810" y="18809"/>
                    </a:cubicBezTo>
                    <a:cubicBezTo>
                      <a:pt x="39810" y="18809"/>
                      <a:pt x="32592" y="10651"/>
                      <a:pt x="31990" y="2493"/>
                    </a:cubicBezTo>
                    <a:cubicBezTo>
                      <a:pt x="31389" y="-5665"/>
                      <a:pt x="17856" y="7327"/>
                      <a:pt x="10037" y="18809"/>
                    </a:cubicBezTo>
                    <a:close/>
                  </a:path>
                </a:pathLst>
              </a:custGeom>
              <a:solidFill>
                <a:srgbClr val="404040"/>
              </a:solidFill>
              <a:ln w="6000" cap="flat">
                <a:noFill/>
                <a:bevel/>
              </a:ln>
            </p:spPr>
            <p:txBody>
              <a:bodyPr/>
              <a:lstStyle/>
              <a:p>
                <a:endParaRPr lang="fr-FR"/>
              </a:p>
            </p:txBody>
          </p:sp>
          <p:sp>
            <p:nvSpPr>
              <p:cNvPr id="42" name="Forme libre 41"/>
              <p:cNvSpPr/>
              <p:nvPr/>
            </p:nvSpPr>
            <p:spPr>
              <a:xfrm>
                <a:off x="3540191" y="631043"/>
                <a:ext cx="35562" cy="76522"/>
              </a:xfrm>
              <a:custGeom>
                <a:avLst/>
                <a:gdLst/>
                <a:ahLst/>
                <a:cxnLst/>
                <a:rect l="0" t="0" r="0" b="0"/>
                <a:pathLst>
                  <a:path w="35562" h="76522">
                    <a:moveTo>
                      <a:pt x="15939" y="0"/>
                    </a:moveTo>
                    <a:cubicBezTo>
                      <a:pt x="15939" y="0"/>
                      <a:pt x="0" y="982"/>
                      <a:pt x="0" y="34219"/>
                    </a:cubicBezTo>
                    <a:cubicBezTo>
                      <a:pt x="0" y="67457"/>
                      <a:pt x="13834" y="76522"/>
                      <a:pt x="18345" y="76522"/>
                    </a:cubicBezTo>
                    <a:cubicBezTo>
                      <a:pt x="22856" y="76522"/>
                      <a:pt x="32479" y="73500"/>
                      <a:pt x="34885" y="54464"/>
                    </a:cubicBezTo>
                    <a:cubicBezTo>
                      <a:pt x="37291" y="35428"/>
                      <a:pt x="33682" y="10953"/>
                      <a:pt x="24059" y="2493"/>
                    </a:cubicBezTo>
                    <a:cubicBezTo>
                      <a:pt x="24059" y="2493"/>
                      <a:pt x="21953" y="-529"/>
                      <a:pt x="15939" y="0"/>
                    </a:cubicBezTo>
                    <a:close/>
                  </a:path>
                </a:pathLst>
              </a:custGeom>
              <a:solidFill>
                <a:srgbClr val="000000"/>
              </a:solidFill>
              <a:ln w="6000" cap="flat">
                <a:solidFill>
                  <a:srgbClr val="000000"/>
                </a:solidFill>
                <a:bevel/>
              </a:ln>
            </p:spPr>
            <p:txBody>
              <a:bodyPr/>
              <a:lstStyle/>
              <a:p>
                <a:endParaRPr lang="fr-FR"/>
              </a:p>
            </p:txBody>
          </p:sp>
          <p:sp>
            <p:nvSpPr>
              <p:cNvPr id="43" name="Forme libre 42"/>
              <p:cNvSpPr/>
              <p:nvPr/>
            </p:nvSpPr>
            <p:spPr>
              <a:xfrm>
                <a:off x="3543649" y="634404"/>
                <a:ext cx="29961" cy="61073"/>
              </a:xfrm>
              <a:custGeom>
                <a:avLst/>
                <a:gdLst/>
                <a:ahLst/>
                <a:cxnLst/>
                <a:rect l="0" t="0" r="0" b="0"/>
                <a:pathLst>
                  <a:path w="29961" h="61073">
                    <a:moveTo>
                      <a:pt x="16991" y="0"/>
                    </a:moveTo>
                    <a:cubicBezTo>
                      <a:pt x="16991" y="0"/>
                      <a:pt x="1654" y="-2077"/>
                      <a:pt x="150" y="26628"/>
                    </a:cubicBezTo>
                    <a:cubicBezTo>
                      <a:pt x="-1353" y="55332"/>
                      <a:pt x="7669" y="62886"/>
                      <a:pt x="15187" y="60771"/>
                    </a:cubicBezTo>
                    <a:cubicBezTo>
                      <a:pt x="22705" y="58656"/>
                      <a:pt x="28119" y="50498"/>
                      <a:pt x="28720" y="46268"/>
                    </a:cubicBezTo>
                    <a:cubicBezTo>
                      <a:pt x="29321" y="42037"/>
                      <a:pt x="34735" y="9102"/>
                      <a:pt x="16991" y="0"/>
                    </a:cubicBezTo>
                    <a:close/>
                  </a:path>
                </a:pathLst>
              </a:custGeom>
              <a:solidFill>
                <a:srgbClr val="E0E0E0"/>
              </a:solidFill>
              <a:ln w="6000" cap="flat">
                <a:solidFill>
                  <a:srgbClr val="000000"/>
                </a:solidFill>
                <a:bevel/>
              </a:ln>
            </p:spPr>
            <p:txBody>
              <a:bodyPr/>
              <a:lstStyle/>
              <a:p>
                <a:endParaRPr lang="fr-FR"/>
              </a:p>
            </p:txBody>
          </p:sp>
          <p:sp>
            <p:nvSpPr>
              <p:cNvPr id="44" name="Forme libre 43"/>
              <p:cNvSpPr/>
              <p:nvPr/>
            </p:nvSpPr>
            <p:spPr>
              <a:xfrm>
                <a:off x="3523876" y="652874"/>
                <a:ext cx="58493" cy="61111"/>
              </a:xfrm>
              <a:custGeom>
                <a:avLst/>
                <a:gdLst/>
                <a:ahLst/>
                <a:cxnLst/>
                <a:rect l="0" t="0" r="0" b="0"/>
                <a:pathLst>
                  <a:path w="58493" h="61111">
                    <a:moveTo>
                      <a:pt x="0" y="55106"/>
                    </a:moveTo>
                    <a:cubicBezTo>
                      <a:pt x="0" y="55106"/>
                      <a:pt x="-395" y="51196"/>
                      <a:pt x="3383" y="49553"/>
                    </a:cubicBezTo>
                    <a:cubicBezTo>
                      <a:pt x="3383" y="49553"/>
                      <a:pt x="30750" y="23568"/>
                      <a:pt x="36765" y="13899"/>
                    </a:cubicBezTo>
                    <a:cubicBezTo>
                      <a:pt x="42779" y="4230"/>
                      <a:pt x="47591" y="-604"/>
                      <a:pt x="52704" y="0"/>
                    </a:cubicBezTo>
                    <a:cubicBezTo>
                      <a:pt x="57816" y="604"/>
                      <a:pt x="60222" y="6950"/>
                      <a:pt x="57214" y="13899"/>
                    </a:cubicBezTo>
                    <a:cubicBezTo>
                      <a:pt x="54207" y="20849"/>
                      <a:pt x="47591" y="29611"/>
                      <a:pt x="44283" y="31726"/>
                    </a:cubicBezTo>
                    <a:cubicBezTo>
                      <a:pt x="40975" y="33841"/>
                      <a:pt x="26239" y="49553"/>
                      <a:pt x="8195" y="60431"/>
                    </a:cubicBezTo>
                    <a:cubicBezTo>
                      <a:pt x="8195" y="60431"/>
                      <a:pt x="3534" y="63982"/>
                      <a:pt x="0" y="55106"/>
                    </a:cubicBezTo>
                    <a:close/>
                  </a:path>
                </a:pathLst>
              </a:custGeom>
              <a:solidFill>
                <a:srgbClr val="202020"/>
              </a:solidFill>
              <a:ln w="6000" cap="flat">
                <a:noFill/>
                <a:bevel/>
              </a:ln>
            </p:spPr>
            <p:txBody>
              <a:bodyPr/>
              <a:lstStyle/>
              <a:p>
                <a:endParaRPr lang="fr-FR"/>
              </a:p>
            </p:txBody>
          </p:sp>
          <p:sp>
            <p:nvSpPr>
              <p:cNvPr id="45" name="Forme libre 44"/>
              <p:cNvSpPr/>
              <p:nvPr/>
            </p:nvSpPr>
            <p:spPr>
              <a:xfrm>
                <a:off x="3454897" y="707866"/>
                <a:ext cx="74581" cy="44644"/>
              </a:xfrm>
              <a:custGeom>
                <a:avLst/>
                <a:gdLst/>
                <a:ahLst/>
                <a:cxnLst/>
                <a:rect l="0" t="0" r="0" b="0"/>
                <a:pathLst>
                  <a:path w="74581" h="44644">
                    <a:moveTo>
                      <a:pt x="0" y="38789"/>
                    </a:moveTo>
                    <a:cubicBezTo>
                      <a:pt x="0" y="38789"/>
                      <a:pt x="62540" y="8561"/>
                      <a:pt x="68980" y="113"/>
                    </a:cubicBezTo>
                    <a:cubicBezTo>
                      <a:pt x="68980" y="113"/>
                      <a:pt x="75371" y="-1108"/>
                      <a:pt x="74581" y="4129"/>
                    </a:cubicBezTo>
                    <a:cubicBezTo>
                      <a:pt x="74581" y="4129"/>
                      <a:pt x="21841" y="36762"/>
                      <a:pt x="0" y="38789"/>
                    </a:cubicBezTo>
                    <a:close/>
                  </a:path>
                </a:pathLst>
              </a:custGeom>
              <a:solidFill>
                <a:srgbClr val="000000"/>
              </a:solidFill>
              <a:ln w="6000" cap="flat">
                <a:solidFill>
                  <a:srgbClr val="000000"/>
                </a:solidFill>
                <a:bevel/>
              </a:ln>
            </p:spPr>
            <p:txBody>
              <a:bodyPr/>
              <a:lstStyle/>
              <a:p>
                <a:endParaRPr lang="fr-FR"/>
              </a:p>
            </p:txBody>
          </p:sp>
          <p:sp>
            <p:nvSpPr>
              <p:cNvPr id="46" name="Forme libre 45"/>
              <p:cNvSpPr/>
              <p:nvPr/>
            </p:nvSpPr>
            <p:spPr>
              <a:xfrm>
                <a:off x="3406740" y="743551"/>
                <a:ext cx="42365" cy="20755"/>
              </a:xfrm>
              <a:custGeom>
                <a:avLst/>
                <a:gdLst/>
                <a:ahLst/>
                <a:cxnLst/>
                <a:rect l="0" t="0" r="0" b="0"/>
                <a:pathLst>
                  <a:path w="42365" h="20755">
                    <a:moveTo>
                      <a:pt x="-70" y="17949"/>
                    </a:moveTo>
                    <a:lnTo>
                      <a:pt x="34786" y="2439"/>
                    </a:lnTo>
                    <a:cubicBezTo>
                      <a:pt x="34786" y="2439"/>
                      <a:pt x="46283" y="-2803"/>
                      <a:pt x="41197" y="1876"/>
                    </a:cubicBezTo>
                    <a:cubicBezTo>
                      <a:pt x="36778" y="5941"/>
                      <a:pt x="15864" y="14947"/>
                      <a:pt x="8893" y="17949"/>
                    </a:cubicBezTo>
                    <a:cubicBezTo>
                      <a:pt x="5937" y="19222"/>
                      <a:pt x="-584" y="23983"/>
                      <a:pt x="-70" y="17949"/>
                    </a:cubicBezTo>
                    <a:close/>
                  </a:path>
                </a:pathLst>
              </a:custGeom>
              <a:solidFill>
                <a:srgbClr val="4C4C4C"/>
              </a:solidFill>
              <a:ln w="6000" cap="flat">
                <a:noFill/>
                <a:bevel/>
              </a:ln>
            </p:spPr>
            <p:txBody>
              <a:bodyPr/>
              <a:lstStyle/>
              <a:p>
                <a:endParaRPr lang="fr-FR"/>
              </a:p>
            </p:txBody>
          </p:sp>
          <p:sp>
            <p:nvSpPr>
              <p:cNvPr id="47" name="Forme libre 46"/>
              <p:cNvSpPr/>
              <p:nvPr/>
            </p:nvSpPr>
            <p:spPr>
              <a:xfrm>
                <a:off x="3459257" y="709780"/>
                <a:ext cx="66640" cy="38930"/>
              </a:xfrm>
              <a:custGeom>
                <a:avLst/>
                <a:gdLst/>
                <a:ahLst/>
                <a:cxnLst/>
                <a:rect l="0" t="0" r="0" b="0"/>
                <a:pathLst>
                  <a:path w="66640" h="38930">
                    <a:moveTo>
                      <a:pt x="1821" y="35522"/>
                    </a:moveTo>
                    <a:cubicBezTo>
                      <a:pt x="1821" y="35522"/>
                      <a:pt x="59326" y="7192"/>
                      <a:pt x="66546" y="-63"/>
                    </a:cubicBezTo>
                    <a:lnTo>
                      <a:pt x="64476" y="6362"/>
                    </a:lnTo>
                    <a:cubicBezTo>
                      <a:pt x="64476" y="6362"/>
                      <a:pt x="12270" y="36460"/>
                      <a:pt x="4303" y="38461"/>
                    </a:cubicBezTo>
                    <a:cubicBezTo>
                      <a:pt x="-3665" y="40463"/>
                      <a:pt x="1821" y="35522"/>
                      <a:pt x="1821" y="35522"/>
                    </a:cubicBezTo>
                    <a:close/>
                  </a:path>
                </a:pathLst>
              </a:custGeom>
              <a:solidFill>
                <a:srgbClr val="4C4C4C"/>
              </a:solidFill>
              <a:ln w="6000" cap="flat">
                <a:noFill/>
                <a:bevel/>
              </a:ln>
            </p:spPr>
            <p:txBody>
              <a:bodyPr/>
              <a:lstStyle/>
              <a:p>
                <a:endParaRPr lang="fr-FR"/>
              </a:p>
            </p:txBody>
          </p:sp>
          <p:sp>
            <p:nvSpPr>
              <p:cNvPr id="48" name="Forme libre 47"/>
              <p:cNvSpPr/>
              <p:nvPr/>
            </p:nvSpPr>
            <p:spPr>
              <a:xfrm>
                <a:off x="3404193" y="750813"/>
                <a:ext cx="54035" cy="34240"/>
              </a:xfrm>
              <a:custGeom>
                <a:avLst/>
                <a:gdLst/>
                <a:ahLst/>
                <a:cxnLst/>
                <a:rect l="0" t="0" r="0" b="0"/>
                <a:pathLst>
                  <a:path w="54035" h="34240">
                    <a:moveTo>
                      <a:pt x="50149" y="562"/>
                    </a:moveTo>
                    <a:lnTo>
                      <a:pt x="53758" y="6691"/>
                    </a:lnTo>
                    <a:cubicBezTo>
                      <a:pt x="53758" y="6691"/>
                      <a:pt x="56441" y="12927"/>
                      <a:pt x="46416" y="18970"/>
                    </a:cubicBezTo>
                    <a:cubicBezTo>
                      <a:pt x="36391" y="25013"/>
                      <a:pt x="17946" y="33474"/>
                      <a:pt x="17946" y="33474"/>
                    </a:cubicBezTo>
                    <a:cubicBezTo>
                      <a:pt x="17946" y="33474"/>
                      <a:pt x="11274" y="36223"/>
                      <a:pt x="2669" y="31056"/>
                    </a:cubicBezTo>
                    <a:cubicBezTo>
                      <a:pt x="-843" y="28948"/>
                      <a:pt x="112" y="25946"/>
                      <a:pt x="112" y="25946"/>
                    </a:cubicBezTo>
                    <a:cubicBezTo>
                      <a:pt x="112" y="25946"/>
                      <a:pt x="-176" y="18565"/>
                      <a:pt x="9448" y="14939"/>
                    </a:cubicBezTo>
                    <a:lnTo>
                      <a:pt x="31357" y="5433"/>
                    </a:lnTo>
                    <a:cubicBezTo>
                      <a:pt x="31357" y="5433"/>
                      <a:pt x="46794" y="-2071"/>
                      <a:pt x="50149" y="562"/>
                    </a:cubicBezTo>
                    <a:close/>
                  </a:path>
                </a:pathLst>
              </a:custGeom>
              <a:solidFill>
                <a:srgbClr val="FFFFFF">
                  <a:alpha val="15000"/>
                </a:srgbClr>
              </a:solidFill>
              <a:ln w="6000" cap="flat">
                <a:noFill/>
                <a:bevel/>
              </a:ln>
            </p:spPr>
            <p:txBody>
              <a:bodyPr/>
              <a:lstStyle/>
              <a:p>
                <a:endParaRPr lang="fr-FR"/>
              </a:p>
            </p:txBody>
          </p:sp>
          <p:sp>
            <p:nvSpPr>
              <p:cNvPr id="49" name="Forme libre 48"/>
              <p:cNvSpPr/>
              <p:nvPr/>
            </p:nvSpPr>
            <p:spPr>
              <a:xfrm>
                <a:off x="3531984" y="657311"/>
                <a:ext cx="49190" cy="51392"/>
              </a:xfrm>
              <a:custGeom>
                <a:avLst/>
                <a:gdLst/>
                <a:ahLst/>
                <a:cxnLst/>
                <a:rect l="0" t="0" r="0" b="0"/>
                <a:pathLst>
                  <a:path w="49190" h="51392">
                    <a:moveTo>
                      <a:pt x="0" y="46342"/>
                    </a:moveTo>
                    <a:cubicBezTo>
                      <a:pt x="0" y="46342"/>
                      <a:pt x="-332" y="43054"/>
                      <a:pt x="2845" y="41673"/>
                    </a:cubicBezTo>
                    <a:cubicBezTo>
                      <a:pt x="2845" y="41673"/>
                      <a:pt x="25860" y="19820"/>
                      <a:pt x="30918" y="11689"/>
                    </a:cubicBezTo>
                    <a:cubicBezTo>
                      <a:pt x="35976" y="3557"/>
                      <a:pt x="40022" y="-508"/>
                      <a:pt x="44322" y="0"/>
                    </a:cubicBezTo>
                    <a:cubicBezTo>
                      <a:pt x="48621" y="508"/>
                      <a:pt x="50644" y="5844"/>
                      <a:pt x="48115" y="11689"/>
                    </a:cubicBezTo>
                    <a:cubicBezTo>
                      <a:pt x="45586" y="17533"/>
                      <a:pt x="40022" y="24902"/>
                      <a:pt x="37240" y="26681"/>
                    </a:cubicBezTo>
                    <a:cubicBezTo>
                      <a:pt x="34458" y="28459"/>
                      <a:pt x="22066" y="41673"/>
                      <a:pt x="6892" y="50820"/>
                    </a:cubicBezTo>
                    <a:cubicBezTo>
                      <a:pt x="6892" y="50820"/>
                      <a:pt x="2972" y="53807"/>
                      <a:pt x="0" y="46342"/>
                    </a:cubicBezTo>
                    <a:close/>
                  </a:path>
                </a:pathLst>
              </a:custGeom>
              <a:solidFill>
                <a:srgbClr val="404040"/>
              </a:solidFill>
              <a:ln w="6000" cap="flat">
                <a:noFill/>
                <a:bevel/>
              </a:ln>
            </p:spPr>
            <p:txBody>
              <a:bodyPr/>
              <a:lstStyle/>
              <a:p>
                <a:endParaRPr lang="fr-FR"/>
              </a:p>
            </p:txBody>
          </p:sp>
          <p:sp>
            <p:nvSpPr>
              <p:cNvPr id="50" name="Forme libre 49"/>
              <p:cNvSpPr/>
              <p:nvPr/>
            </p:nvSpPr>
            <p:spPr>
              <a:xfrm>
                <a:off x="3541186" y="660766"/>
                <a:ext cx="35129" cy="35999"/>
              </a:xfrm>
              <a:custGeom>
                <a:avLst/>
                <a:gdLst/>
                <a:ahLst/>
                <a:cxnLst/>
                <a:rect l="0" t="0" r="0" b="0"/>
                <a:pathLst>
                  <a:path w="35129" h="35999">
                    <a:moveTo>
                      <a:pt x="30429" y="1423"/>
                    </a:moveTo>
                    <a:cubicBezTo>
                      <a:pt x="30429" y="1423"/>
                      <a:pt x="16487" y="18934"/>
                      <a:pt x="7524" y="26938"/>
                    </a:cubicBezTo>
                    <a:cubicBezTo>
                      <a:pt x="-1440" y="34943"/>
                      <a:pt x="54" y="35944"/>
                      <a:pt x="54" y="35944"/>
                    </a:cubicBezTo>
                    <a:cubicBezTo>
                      <a:pt x="54" y="35944"/>
                      <a:pt x="25450" y="15932"/>
                      <a:pt x="34911" y="2924"/>
                    </a:cubicBezTo>
                    <a:cubicBezTo>
                      <a:pt x="34911" y="2924"/>
                      <a:pt x="35906" y="-2580"/>
                      <a:pt x="30429" y="1423"/>
                    </a:cubicBezTo>
                    <a:close/>
                  </a:path>
                </a:pathLst>
              </a:custGeom>
              <a:solidFill>
                <a:srgbClr val="FFFFFF">
                  <a:alpha val="14000"/>
                </a:srgbClr>
              </a:solidFill>
              <a:ln w="6000" cap="flat">
                <a:noFill/>
                <a:bevel/>
              </a:ln>
            </p:spPr>
            <p:txBody>
              <a:bodyPr/>
              <a:lstStyle/>
              <a:p>
                <a:endParaRPr lang="fr-FR"/>
              </a:p>
            </p:txBody>
          </p:sp>
          <p:sp>
            <p:nvSpPr>
              <p:cNvPr id="51" name="Forme libre 50"/>
              <p:cNvSpPr/>
              <p:nvPr/>
            </p:nvSpPr>
            <p:spPr>
              <a:xfrm>
                <a:off x="3550289" y="644584"/>
                <a:ext cx="20891" cy="34709"/>
              </a:xfrm>
              <a:custGeom>
                <a:avLst/>
                <a:gdLst/>
                <a:ahLst/>
                <a:cxnLst/>
                <a:rect l="0" t="0" r="0" b="0"/>
                <a:pathLst>
                  <a:path w="20891" h="34709">
                    <a:moveTo>
                      <a:pt x="-85" y="34615"/>
                    </a:moveTo>
                    <a:cubicBezTo>
                      <a:pt x="-85" y="34615"/>
                      <a:pt x="-85" y="-22420"/>
                      <a:pt x="20828" y="9600"/>
                    </a:cubicBezTo>
                    <a:cubicBezTo>
                      <a:pt x="20828" y="9600"/>
                      <a:pt x="10869" y="20106"/>
                      <a:pt x="9376" y="23608"/>
                    </a:cubicBezTo>
                    <a:cubicBezTo>
                      <a:pt x="7882" y="27110"/>
                      <a:pt x="-85" y="34615"/>
                      <a:pt x="-85" y="34615"/>
                    </a:cubicBezTo>
                    <a:close/>
                  </a:path>
                </a:pathLst>
              </a:custGeom>
              <a:solidFill>
                <a:srgbClr val="FFFFFF">
                  <a:alpha val="78000"/>
                </a:srgbClr>
              </a:solidFill>
              <a:ln w="6000" cap="flat">
                <a:noFill/>
                <a:bevel/>
              </a:ln>
            </p:spPr>
            <p:txBody>
              <a:bodyPr/>
              <a:lstStyle/>
              <a:p>
                <a:endParaRPr lang="fr-FR"/>
              </a:p>
            </p:txBody>
          </p:sp>
          <p:sp>
            <p:nvSpPr>
              <p:cNvPr id="52" name="Forme libre 51"/>
              <p:cNvSpPr/>
              <p:nvPr/>
            </p:nvSpPr>
            <p:spPr>
              <a:xfrm>
                <a:off x="3448167" y="469276"/>
                <a:ext cx="114579" cy="161994"/>
              </a:xfrm>
              <a:custGeom>
                <a:avLst/>
                <a:gdLst/>
                <a:ahLst/>
                <a:cxnLst/>
                <a:rect l="0" t="0" r="0" b="0"/>
                <a:pathLst>
                  <a:path w="114579" h="161994">
                    <a:moveTo>
                      <a:pt x="100224" y="161994"/>
                    </a:moveTo>
                    <a:cubicBezTo>
                      <a:pt x="100224" y="161994"/>
                      <a:pt x="106159" y="153987"/>
                      <a:pt x="114579" y="158217"/>
                    </a:cubicBezTo>
                    <a:cubicBezTo>
                      <a:pt x="114579" y="158217"/>
                      <a:pt x="111572" y="154289"/>
                      <a:pt x="110970" y="147037"/>
                    </a:cubicBezTo>
                    <a:cubicBezTo>
                      <a:pt x="110970" y="147037"/>
                      <a:pt x="107157" y="91720"/>
                      <a:pt x="97337" y="69685"/>
                    </a:cubicBezTo>
                    <a:cubicBezTo>
                      <a:pt x="91322" y="56189"/>
                      <a:pt x="79093" y="23455"/>
                      <a:pt x="36990" y="7743"/>
                    </a:cubicBezTo>
                    <a:cubicBezTo>
                      <a:pt x="36990" y="7743"/>
                      <a:pt x="8721" y="894"/>
                      <a:pt x="0" y="0"/>
                    </a:cubicBezTo>
                    <a:cubicBezTo>
                      <a:pt x="0" y="0"/>
                      <a:pt x="39596" y="5829"/>
                      <a:pt x="64617" y="32580"/>
                    </a:cubicBezTo>
                    <a:cubicBezTo>
                      <a:pt x="86751" y="59653"/>
                      <a:pt x="85147" y="67228"/>
                      <a:pt x="93227" y="91742"/>
                    </a:cubicBezTo>
                    <a:cubicBezTo>
                      <a:pt x="93227" y="91742"/>
                      <a:pt x="102189" y="124678"/>
                      <a:pt x="100224" y="161994"/>
                    </a:cubicBezTo>
                    <a:close/>
                  </a:path>
                </a:pathLst>
              </a:custGeom>
              <a:solidFill>
                <a:srgbClr val="404040"/>
              </a:solidFill>
              <a:ln w="6000" cap="flat">
                <a:noFill/>
                <a:bevel/>
              </a:ln>
            </p:spPr>
            <p:txBody>
              <a:bodyPr/>
              <a:lstStyle/>
              <a:p>
                <a:endParaRPr lang="fr-FR"/>
              </a:p>
            </p:txBody>
          </p:sp>
          <p:sp>
            <p:nvSpPr>
              <p:cNvPr id="53" name="Forme libre 52"/>
              <p:cNvSpPr/>
              <p:nvPr/>
            </p:nvSpPr>
            <p:spPr>
              <a:xfrm>
                <a:off x="3448167" y="468558"/>
                <a:ext cx="100445" cy="162862"/>
              </a:xfrm>
              <a:custGeom>
                <a:avLst/>
                <a:gdLst/>
                <a:ahLst/>
                <a:cxnLst/>
                <a:rect l="0" t="0" r="0" b="0"/>
                <a:pathLst>
                  <a:path w="100445" h="162862">
                    <a:moveTo>
                      <a:pt x="0" y="0"/>
                    </a:moveTo>
                    <a:cubicBezTo>
                      <a:pt x="0" y="0"/>
                      <a:pt x="12029" y="3928"/>
                      <a:pt x="13834" y="6950"/>
                    </a:cubicBezTo>
                    <a:cubicBezTo>
                      <a:pt x="13834" y="6950"/>
                      <a:pt x="64357" y="19338"/>
                      <a:pt x="81198" y="69496"/>
                    </a:cubicBezTo>
                    <a:cubicBezTo>
                      <a:pt x="98039" y="119654"/>
                      <a:pt x="93227" y="152287"/>
                      <a:pt x="93227" y="152287"/>
                    </a:cubicBezTo>
                    <a:cubicBezTo>
                      <a:pt x="93227" y="152287"/>
                      <a:pt x="92024" y="158934"/>
                      <a:pt x="89317" y="161654"/>
                    </a:cubicBezTo>
                    <a:cubicBezTo>
                      <a:pt x="86611" y="164374"/>
                      <a:pt x="100445" y="161654"/>
                      <a:pt x="100445" y="161654"/>
                    </a:cubicBezTo>
                    <a:cubicBezTo>
                      <a:pt x="100445" y="161654"/>
                      <a:pt x="101648" y="115424"/>
                      <a:pt x="93227" y="92460"/>
                    </a:cubicBezTo>
                    <a:cubicBezTo>
                      <a:pt x="93227" y="92460"/>
                      <a:pt x="85709" y="54086"/>
                      <a:pt x="65560" y="32029"/>
                    </a:cubicBezTo>
                    <a:cubicBezTo>
                      <a:pt x="45410" y="9971"/>
                      <a:pt x="4862" y="1460"/>
                      <a:pt x="0" y="0"/>
                    </a:cubicBezTo>
                    <a:close/>
                  </a:path>
                </a:pathLst>
              </a:custGeom>
              <a:solidFill>
                <a:srgbClr val="606060"/>
              </a:solidFill>
              <a:ln w="6000" cap="flat">
                <a:noFill/>
                <a:bevel/>
              </a:ln>
            </p:spPr>
            <p:txBody>
              <a:bodyPr/>
              <a:lstStyle/>
              <a:p>
                <a:endParaRPr lang="fr-FR"/>
              </a:p>
            </p:txBody>
          </p:sp>
        </p:grpSp>
        <p:sp>
          <p:nvSpPr>
            <p:cNvPr id="10" name="Text 3"/>
            <p:cNvSpPr txBox="1"/>
            <p:nvPr/>
          </p:nvSpPr>
          <p:spPr>
            <a:xfrm>
              <a:off x="3846942" y="1194322"/>
              <a:ext cx="216000" cy="24626"/>
            </a:xfrm>
            <a:prstGeom prst="rect">
              <a:avLst/>
            </a:prstGeom>
            <a:noFill/>
          </p:spPr>
          <p:txBody>
            <a:bodyPr wrap="square" lIns="0" tIns="0" rIns="0" bIns="0" rtlCol="0" anchor="ctr"/>
            <a:lstStyle/>
            <a:p>
              <a:pPr algn="ctr">
                <a:spcAft>
                  <a:spcPts val="0"/>
                </a:spcAft>
              </a:pPr>
              <a:r>
                <a:rPr lang="en-US" sz="1600" b="1" kern="100" dirty="0">
                  <a:solidFill>
                    <a:srgbClr val="000000"/>
                  </a:solidFill>
                  <a:effectLst/>
                  <a:highlight>
                    <a:srgbClr val="FF0000"/>
                  </a:highlight>
                  <a:latin typeface="Arial" panose="020B0604020202020204" pitchFamily="34" charset="0"/>
                  <a:ea typeface="SimSun" panose="02010600030101010101" pitchFamily="2" charset="-122"/>
                  <a:cs typeface="Times New Roman" panose="02020603050405020304" pitchFamily="18" charset="0"/>
                </a:rPr>
                <a:t>M</a:t>
              </a:r>
              <a:endParaRPr lang="fr-FR" sz="1600" kern="100" dirty="0">
                <a:effectLst/>
                <a:latin typeface="Calibri" panose="020F0502020204030204" pitchFamily="34" charset="0"/>
                <a:ea typeface="SimSun" panose="02010600030101010101" pitchFamily="2" charset="-122"/>
                <a:cs typeface="Times New Roman" panose="02020603050405020304" pitchFamily="18" charset="0"/>
              </a:endParaRPr>
            </a:p>
          </p:txBody>
        </p:sp>
      </p:grpSp>
      <p:pic>
        <p:nvPicPr>
          <p:cNvPr id="160" name="Image 15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2227293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22/01/2018</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39</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SERVICES COMPLEMENTAIRES PROPOSES</a:t>
            </a:r>
            <a:endParaRPr lang="fr-FR" sz="2800" dirty="0">
              <a:solidFill>
                <a:srgbClr val="FF0000"/>
              </a:solidFill>
              <a:latin typeface="Berlin Sans FB" panose="020E0602020502020306" pitchFamily="34" charset="0"/>
            </a:endParaRPr>
          </a:p>
        </p:txBody>
      </p:sp>
      <p:sp>
        <p:nvSpPr>
          <p:cNvPr id="9" name="Rectangle 8"/>
          <p:cNvSpPr/>
          <p:nvPr/>
        </p:nvSpPr>
        <p:spPr>
          <a:xfrm>
            <a:off x="1825041" y="1108868"/>
            <a:ext cx="4120994" cy="4487190"/>
          </a:xfrm>
          <a:prstGeom prst="rect">
            <a:avLst/>
          </a:prstGeom>
        </p:spPr>
        <p:txBody>
          <a:bodyPr wrap="square">
            <a:spAutoFit/>
          </a:bodyPr>
          <a:lstStyle/>
          <a:p>
            <a:pPr algn="just">
              <a:lnSpc>
                <a:spcPct val="150000"/>
              </a:lnSpc>
              <a:spcAft>
                <a:spcPts val="1200"/>
              </a:spcAft>
            </a:pPr>
            <a:r>
              <a:rPr lang="fr-FR" dirty="0">
                <a:latin typeface="Berlin Sans FB" panose="020E0602020502020306" pitchFamily="34" charset="0"/>
              </a:rPr>
              <a:t>Nous </a:t>
            </a:r>
            <a:r>
              <a:rPr lang="fr-FR" dirty="0" smtClean="0">
                <a:latin typeface="Berlin Sans FB" panose="020E0602020502020306" pitchFamily="34" charset="0"/>
              </a:rPr>
              <a:t>proposons, </a:t>
            </a:r>
            <a:r>
              <a:rPr lang="fr-FR" dirty="0">
                <a:latin typeface="Berlin Sans FB" panose="020E0602020502020306" pitchFamily="34" charset="0"/>
              </a:rPr>
              <a:t>dans une vision de partenariat </a:t>
            </a:r>
            <a:r>
              <a:rPr lang="fr-FR" sz="2400" dirty="0">
                <a:latin typeface="Berlin Sans FB" panose="020E0602020502020306" pitchFamily="34" charset="0"/>
              </a:rPr>
              <a:t>gagnant-gagnant</a:t>
            </a:r>
            <a:r>
              <a:rPr lang="fr-FR" dirty="0" smtClean="0">
                <a:latin typeface="Berlin Sans FB" panose="020E0602020502020306" pitchFamily="34" charset="0"/>
              </a:rPr>
              <a:t>, des </a:t>
            </a:r>
            <a:r>
              <a:rPr lang="fr-FR" dirty="0">
                <a:latin typeface="Berlin Sans FB" panose="020E0602020502020306" pitchFamily="34" charset="0"/>
              </a:rPr>
              <a:t>solutions </a:t>
            </a:r>
            <a:r>
              <a:rPr lang="fr-FR" dirty="0" smtClean="0">
                <a:latin typeface="Berlin Sans FB" panose="020E0602020502020306" pitchFamily="34" charset="0"/>
              </a:rPr>
              <a:t>additionnelles qui aideront à </a:t>
            </a:r>
            <a:r>
              <a:rPr lang="fr-FR" dirty="0">
                <a:latin typeface="Berlin Sans FB" panose="020E0602020502020306" pitchFamily="34" charset="0"/>
              </a:rPr>
              <a:t>l’amélioration du service proposé et par ricochet de la perception </a:t>
            </a:r>
            <a:r>
              <a:rPr lang="fr-FR" dirty="0" smtClean="0">
                <a:latin typeface="Berlin Sans FB" panose="020E0602020502020306" pitchFamily="34" charset="0"/>
              </a:rPr>
              <a:t>client. </a:t>
            </a:r>
            <a:r>
              <a:rPr lang="fr-FR" dirty="0">
                <a:latin typeface="Berlin Sans FB" panose="020E0602020502020306" pitchFamily="34" charset="0"/>
              </a:rPr>
              <a:t>Les différentes catégories sont :</a:t>
            </a:r>
          </a:p>
          <a:p>
            <a:pPr marL="285750" indent="-285750" algn="just">
              <a:lnSpc>
                <a:spcPct val="150000"/>
              </a:lnSpc>
              <a:buFont typeface="Wingdings" panose="05000000000000000000" pitchFamily="2" charset="2"/>
              <a:buChar char="Ø"/>
            </a:pPr>
            <a:r>
              <a:rPr lang="fr-FR" dirty="0">
                <a:latin typeface="Berlin Sans FB" panose="020E0602020502020306" pitchFamily="34" charset="0"/>
              </a:rPr>
              <a:t> </a:t>
            </a:r>
            <a:r>
              <a:rPr lang="fr-FR" dirty="0" smtClean="0">
                <a:latin typeface="Berlin Sans FB" panose="020E0602020502020306" pitchFamily="34" charset="0"/>
              </a:rPr>
              <a:t>Le Back </a:t>
            </a:r>
            <a:r>
              <a:rPr lang="fr-FR" dirty="0">
                <a:latin typeface="Berlin Sans FB" panose="020E0602020502020306" pitchFamily="34" charset="0"/>
              </a:rPr>
              <a:t>Office</a:t>
            </a:r>
          </a:p>
          <a:p>
            <a:pPr marL="285750" indent="-285750" algn="just">
              <a:lnSpc>
                <a:spcPct val="150000"/>
              </a:lnSpc>
              <a:buFont typeface="Wingdings" panose="05000000000000000000" pitchFamily="2" charset="2"/>
              <a:buChar char="Ø"/>
            </a:pPr>
            <a:r>
              <a:rPr lang="fr-FR" dirty="0">
                <a:latin typeface="Berlin Sans FB" panose="020E0602020502020306" pitchFamily="34" charset="0"/>
              </a:rPr>
              <a:t> </a:t>
            </a:r>
            <a:r>
              <a:rPr lang="fr-FR" dirty="0" smtClean="0">
                <a:latin typeface="Berlin Sans FB" panose="020E0602020502020306" pitchFamily="34" charset="0"/>
              </a:rPr>
              <a:t>L’émission </a:t>
            </a:r>
            <a:r>
              <a:rPr lang="fr-FR" dirty="0">
                <a:latin typeface="Berlin Sans FB" panose="020E0602020502020306" pitchFamily="34" charset="0"/>
              </a:rPr>
              <a:t>d’appels</a:t>
            </a:r>
          </a:p>
          <a:p>
            <a:pPr marL="285750" indent="-285750" algn="just">
              <a:lnSpc>
                <a:spcPct val="150000"/>
              </a:lnSpc>
              <a:buFont typeface="Wingdings" panose="05000000000000000000" pitchFamily="2" charset="2"/>
              <a:buChar char="Ø"/>
            </a:pPr>
            <a:r>
              <a:rPr lang="fr-FR" dirty="0">
                <a:latin typeface="Berlin Sans FB" panose="020E0602020502020306" pitchFamily="34" charset="0"/>
              </a:rPr>
              <a:t> </a:t>
            </a:r>
            <a:r>
              <a:rPr lang="fr-FR" dirty="0" smtClean="0">
                <a:latin typeface="Berlin Sans FB" panose="020E0602020502020306" pitchFamily="34" charset="0"/>
              </a:rPr>
              <a:t>Déploiement intérim</a:t>
            </a:r>
            <a:endParaRPr lang="fr-FR" dirty="0">
              <a:latin typeface="Berlin Sans FB" panose="020E0602020502020306" pitchFamily="34" charset="0"/>
            </a:endParaRPr>
          </a:p>
          <a:p>
            <a:pPr marL="285750" indent="-285750" algn="just">
              <a:lnSpc>
                <a:spcPct val="150000"/>
              </a:lnSpc>
              <a:buFont typeface="Wingdings" panose="05000000000000000000" pitchFamily="2" charset="2"/>
              <a:buChar char="Ø"/>
            </a:pPr>
            <a:r>
              <a:rPr lang="fr-FR" dirty="0">
                <a:latin typeface="Berlin Sans FB" panose="020E0602020502020306" pitchFamily="34" charset="0"/>
              </a:rPr>
              <a:t> </a:t>
            </a:r>
            <a:r>
              <a:rPr lang="fr-FR" dirty="0" smtClean="0">
                <a:latin typeface="Berlin Sans FB" panose="020E0602020502020306" pitchFamily="34" charset="0"/>
              </a:rPr>
              <a:t>Digitalisation</a:t>
            </a:r>
            <a:endParaRPr lang="fr-FR" dirty="0">
              <a:latin typeface="Berlin Sans FB" panose="020E0602020502020306" pitchFamily="34" charset="0"/>
            </a:endParaRPr>
          </a:p>
        </p:txBody>
      </p:sp>
      <p:pic>
        <p:nvPicPr>
          <p:cNvPr id="2" name="Image 1"/>
          <p:cNvPicPr>
            <a:picLocks noChangeAspect="1"/>
          </p:cNvPicPr>
          <p:nvPr/>
        </p:nvPicPr>
        <p:blipFill>
          <a:blip r:embed="rId2"/>
          <a:stretch>
            <a:fillRect/>
          </a:stretch>
        </p:blipFill>
        <p:spPr>
          <a:xfrm>
            <a:off x="6147513" y="915291"/>
            <a:ext cx="5407765" cy="5135158"/>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1192144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838205" y="6330224"/>
            <a:ext cx="2743200" cy="365125"/>
          </a:xfrm>
        </p:spPr>
        <p:txBody>
          <a:bodyPr/>
          <a:lstStyle/>
          <a:p>
            <a:fld id="{3D3B9891-9B3E-4503-962C-420769552690}" type="datetime1">
              <a:rPr lang="fr-FR" sz="1600" b="1" smtClean="0">
                <a:solidFill>
                  <a:prstClr val="black">
                    <a:tint val="75000"/>
                  </a:prstClr>
                </a:solidFill>
                <a:latin typeface="Agency FB" pitchFamily="34" charset="0"/>
              </a:rPr>
              <a:pPr/>
              <a:t>22/01/2018</a:t>
            </a:fld>
            <a:endParaRPr lang="fr-FR" sz="1600" b="1" dirty="0">
              <a:solidFill>
                <a:prstClr val="black">
                  <a:tint val="75000"/>
                </a:prstClr>
              </a:solidFill>
              <a:latin typeface="Agency FB" pitchFamily="34" charset="0"/>
            </a:endParaRPr>
          </a:p>
        </p:txBody>
      </p:sp>
      <p:sp>
        <p:nvSpPr>
          <p:cNvPr id="6" name="Espace réservé du numéro de diapositive 5"/>
          <p:cNvSpPr>
            <a:spLocks noGrp="1"/>
          </p:cNvSpPr>
          <p:nvPr>
            <p:ph type="sldNum" sz="quarter" idx="12"/>
          </p:nvPr>
        </p:nvSpPr>
        <p:spPr>
          <a:xfrm>
            <a:off x="2876005" y="6492875"/>
            <a:ext cx="2743200" cy="365125"/>
          </a:xfrm>
        </p:spPr>
        <p:txBody>
          <a:bodyPr/>
          <a:lstStyle/>
          <a:p>
            <a:fld id="{4C098E6C-35DE-4299-9817-4A72F0EAE663}" type="slidenum">
              <a:rPr lang="fr-FR" sz="1600" b="1" smtClean="0">
                <a:solidFill>
                  <a:prstClr val="black">
                    <a:tint val="75000"/>
                  </a:prstClr>
                </a:solidFill>
                <a:latin typeface="Agency FB" pitchFamily="34" charset="0"/>
              </a:rPr>
              <a:pPr/>
              <a:t>4</a:t>
            </a:fld>
            <a:endParaRPr lang="fr-FR" sz="1600" b="1" dirty="0">
              <a:solidFill>
                <a:prstClr val="black">
                  <a:tint val="75000"/>
                </a:prstClr>
              </a:solidFill>
              <a:latin typeface="Agency FB" pitchFamily="34" charset="0"/>
            </a:endParaRPr>
          </a:p>
        </p:txBody>
      </p:sp>
      <p:grpSp>
        <p:nvGrpSpPr>
          <p:cNvPr id="7" name="Page-1"/>
          <p:cNvGrpSpPr/>
          <p:nvPr/>
        </p:nvGrpSpPr>
        <p:grpSpPr>
          <a:xfrm>
            <a:off x="1640504" y="1546085"/>
            <a:ext cx="7614018" cy="3779033"/>
            <a:chOff x="-62726" y="124139"/>
            <a:chExt cx="6362783" cy="3896103"/>
          </a:xfrm>
        </p:grpSpPr>
        <p:grpSp>
          <p:nvGrpSpPr>
            <p:cNvPr id="9" name="Groupe 8"/>
            <p:cNvGrpSpPr/>
            <p:nvPr/>
          </p:nvGrpSpPr>
          <p:grpSpPr>
            <a:xfrm>
              <a:off x="2281878" y="714115"/>
              <a:ext cx="1842966" cy="8883"/>
              <a:chOff x="2281878" y="714115"/>
              <a:chExt cx="1842966" cy="8883"/>
            </a:xfrm>
          </p:grpSpPr>
          <p:sp>
            <p:nvSpPr>
              <p:cNvPr id="76" name="Forme libre 75"/>
              <p:cNvSpPr/>
              <p:nvPr/>
            </p:nvSpPr>
            <p:spPr>
              <a:xfrm>
                <a:off x="2281878" y="714116"/>
                <a:ext cx="916637" cy="8882"/>
              </a:xfrm>
              <a:custGeom>
                <a:avLst/>
                <a:gdLst/>
                <a:ahLst/>
                <a:cxnLst/>
                <a:rect l="0" t="0" r="0" b="0"/>
                <a:pathLst>
                  <a:path w="916637" h="8882">
                    <a:moveTo>
                      <a:pt x="0" y="0"/>
                    </a:moveTo>
                    <a:lnTo>
                      <a:pt x="916637" y="0"/>
                    </a:lnTo>
                    <a:lnTo>
                      <a:pt x="916637" y="8882"/>
                    </a:lnTo>
                    <a:lnTo>
                      <a:pt x="0" y="8882"/>
                    </a:lnTo>
                    <a:lnTo>
                      <a:pt x="0" y="0"/>
                    </a:lnTo>
                    <a:close/>
                  </a:path>
                </a:pathLst>
              </a:custGeom>
              <a:solidFill>
                <a:srgbClr val="C33736"/>
              </a:solidFill>
              <a:ln w="6000" cap="flat">
                <a:solidFill>
                  <a:srgbClr val="C33736"/>
                </a:solidFill>
                <a:bevel/>
              </a:ln>
            </p:spPr>
            <p:txBody>
              <a:bodyPr/>
              <a:lstStyle/>
              <a:p>
                <a:endParaRPr lang="fr-FR" sz="2000"/>
              </a:p>
            </p:txBody>
          </p:sp>
          <p:sp>
            <p:nvSpPr>
              <p:cNvPr id="77" name="Forme libre 76"/>
              <p:cNvSpPr/>
              <p:nvPr/>
            </p:nvSpPr>
            <p:spPr>
              <a:xfrm>
                <a:off x="3208207" y="714115"/>
                <a:ext cx="916637" cy="8882"/>
              </a:xfrm>
              <a:custGeom>
                <a:avLst/>
                <a:gdLst/>
                <a:ahLst/>
                <a:cxnLst/>
                <a:rect l="0" t="0" r="0" b="0"/>
                <a:pathLst>
                  <a:path w="916637" h="8882">
                    <a:moveTo>
                      <a:pt x="0" y="0"/>
                    </a:moveTo>
                    <a:lnTo>
                      <a:pt x="916637" y="0"/>
                    </a:lnTo>
                    <a:lnTo>
                      <a:pt x="916637" y="8882"/>
                    </a:lnTo>
                    <a:lnTo>
                      <a:pt x="0" y="8882"/>
                    </a:lnTo>
                    <a:lnTo>
                      <a:pt x="0" y="0"/>
                    </a:lnTo>
                    <a:close/>
                  </a:path>
                </a:pathLst>
              </a:custGeom>
              <a:solidFill>
                <a:srgbClr val="302F34"/>
              </a:solidFill>
              <a:ln w="6000" cap="flat">
                <a:solidFill>
                  <a:srgbClr val="302F34"/>
                </a:solidFill>
                <a:bevel/>
              </a:ln>
            </p:spPr>
            <p:txBody>
              <a:bodyPr/>
              <a:lstStyle/>
              <a:p>
                <a:endParaRPr lang="fr-FR" sz="2000"/>
              </a:p>
            </p:txBody>
          </p:sp>
        </p:grpSp>
        <p:sp>
          <p:nvSpPr>
            <p:cNvPr id="10" name="Text 2"/>
            <p:cNvSpPr txBox="1"/>
            <p:nvPr/>
          </p:nvSpPr>
          <p:spPr>
            <a:xfrm>
              <a:off x="1657391" y="124139"/>
              <a:ext cx="3114113" cy="402874"/>
            </a:xfrm>
            <a:prstGeom prst="rect">
              <a:avLst/>
            </a:prstGeom>
            <a:noFill/>
          </p:spPr>
          <p:txBody>
            <a:bodyPr wrap="square" lIns="36000" tIns="0" rIns="36000" bIns="0" rtlCol="0" anchor="ctr"/>
            <a:lstStyle/>
            <a:p>
              <a:pPr algn="ctr">
                <a:spcAft>
                  <a:spcPts val="0"/>
                </a:spcAft>
              </a:pPr>
              <a:r>
                <a:rPr lang="fr-FR" sz="2000" kern="100" dirty="0" smtClean="0">
                  <a:solidFill>
                    <a:srgbClr val="000000"/>
                  </a:solidFill>
                  <a:effectLst/>
                  <a:latin typeface="Berlin Sans FB Demi" panose="020E0802020502020306" pitchFamily="34" charset="0"/>
                  <a:ea typeface="SimSun" panose="02010600030101010101" pitchFamily="2" charset="-122"/>
                  <a:cs typeface="Times New Roman" panose="02020603050405020304" pitchFamily="18" charset="0"/>
                </a:rPr>
                <a:t>LE </a:t>
              </a:r>
              <a:r>
                <a:rPr lang="fr-FR" sz="2000" kern="100" dirty="0">
                  <a:solidFill>
                    <a:srgbClr val="000000"/>
                  </a:solidFill>
                  <a:effectLst/>
                  <a:latin typeface="Berlin Sans FB Demi" panose="020E0802020502020306" pitchFamily="34" charset="0"/>
                  <a:ea typeface="SimSun" panose="02010600030101010101" pitchFamily="2" charset="-122"/>
                  <a:cs typeface="Times New Roman" panose="02020603050405020304" pitchFamily="18" charset="0"/>
                </a:rPr>
                <a:t>GROUPE MEDIA </a:t>
              </a:r>
              <a:r>
                <a:rPr lang="fr-FR" sz="2000" kern="100" dirty="0" smtClean="0">
                  <a:solidFill>
                    <a:srgbClr val="000000"/>
                  </a:solidFill>
                  <a:effectLst/>
                  <a:latin typeface="Berlin Sans FB Demi" panose="020E0802020502020306" pitchFamily="34" charset="0"/>
                  <a:ea typeface="SimSun" panose="02010600030101010101" pitchFamily="2" charset="-122"/>
                  <a:cs typeface="Times New Roman" panose="02020603050405020304" pitchFamily="18" charset="0"/>
                </a:rPr>
                <a:t>CONTAC</a:t>
              </a:r>
              <a:r>
                <a:rPr lang="fr-FR" sz="2000" kern="100" dirty="0">
                  <a:solidFill>
                    <a:srgbClr val="000000"/>
                  </a:solidFill>
                  <a:latin typeface="Berlin Sans FB Demi" panose="020E0802020502020306" pitchFamily="34" charset="0"/>
                  <a:ea typeface="SimSun" panose="02010600030101010101" pitchFamily="2" charset="-122"/>
                  <a:cs typeface="Times New Roman" panose="02020603050405020304" pitchFamily="18" charset="0"/>
                </a:rPr>
                <a:t>T</a:t>
              </a:r>
              <a:endParaRPr lang="fr-FR" sz="2000" kern="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2" name="Forme libre 11"/>
            <p:cNvSpPr/>
            <p:nvPr/>
          </p:nvSpPr>
          <p:spPr>
            <a:xfrm>
              <a:off x="-62726" y="1319710"/>
              <a:ext cx="447874" cy="447874"/>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sz="2000" b="1" kern="100" dirty="0">
                  <a:solidFill>
                    <a:srgbClr val="FFFFFF"/>
                  </a:solidFill>
                  <a:effectLst/>
                  <a:latin typeface="Arial" panose="020B0604020202020204" pitchFamily="34" charset="0"/>
                  <a:ea typeface="SimSun" panose="02010600030101010101" pitchFamily="2" charset="-122"/>
                  <a:cs typeface="Times New Roman" panose="02020603050405020304" pitchFamily="18" charset="0"/>
                </a:rPr>
                <a:t>1</a:t>
              </a:r>
              <a:endParaRPr lang="fr-FR" sz="1400" b="1" kern="100" dirty="0">
                <a:effectLst/>
                <a:ea typeface="SimSun" panose="02010600030101010101" pitchFamily="2" charset="-122"/>
                <a:cs typeface="Times New Roman" panose="02020603050405020304" pitchFamily="18" charset="0"/>
              </a:endParaRPr>
            </a:p>
          </p:txBody>
        </p:sp>
        <p:sp>
          <p:nvSpPr>
            <p:cNvPr id="13" name="Forme libre 12"/>
            <p:cNvSpPr/>
            <p:nvPr/>
          </p:nvSpPr>
          <p:spPr>
            <a:xfrm>
              <a:off x="-56597" y="2100939"/>
              <a:ext cx="447874" cy="447874"/>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sz="1600" b="1" kern="100" dirty="0">
                  <a:solidFill>
                    <a:srgbClr val="FFFFFF"/>
                  </a:solidFill>
                  <a:effectLst/>
                  <a:latin typeface="Arial" panose="020B0604020202020204" pitchFamily="34" charset="0"/>
                  <a:ea typeface="SimSun" panose="02010600030101010101" pitchFamily="2" charset="-122"/>
                  <a:cs typeface="Times New Roman" panose="02020603050405020304" pitchFamily="18" charset="0"/>
                </a:rPr>
                <a:t>2</a:t>
              </a:r>
              <a:endParaRPr lang="fr-FR" sz="1100" b="1" kern="100" dirty="0">
                <a:effectLst/>
                <a:ea typeface="SimSun" panose="02010600030101010101" pitchFamily="2" charset="-122"/>
                <a:cs typeface="Times New Roman" panose="02020603050405020304" pitchFamily="18" charset="0"/>
              </a:endParaRPr>
            </a:p>
          </p:txBody>
        </p:sp>
        <p:sp>
          <p:nvSpPr>
            <p:cNvPr id="14" name="Forme libre 13"/>
            <p:cNvSpPr/>
            <p:nvPr/>
          </p:nvSpPr>
          <p:spPr>
            <a:xfrm>
              <a:off x="-44902" y="2895177"/>
              <a:ext cx="447874" cy="447874"/>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sz="1600" b="1" kern="100" dirty="0">
                  <a:solidFill>
                    <a:srgbClr val="FFFFFF"/>
                  </a:solidFill>
                  <a:effectLst/>
                  <a:latin typeface="Arial" panose="020B0604020202020204" pitchFamily="34" charset="0"/>
                  <a:ea typeface="SimSun" panose="02010600030101010101" pitchFamily="2" charset="-122"/>
                  <a:cs typeface="Times New Roman" panose="02020603050405020304" pitchFamily="18" charset="0"/>
                </a:rPr>
                <a:t>3</a:t>
              </a:r>
              <a:endParaRPr lang="fr-FR" sz="1100" b="1" kern="100" dirty="0">
                <a:effectLst/>
                <a:ea typeface="SimSun" panose="02010600030101010101" pitchFamily="2" charset="-122"/>
                <a:cs typeface="Times New Roman" panose="02020603050405020304" pitchFamily="18" charset="0"/>
              </a:endParaRPr>
            </a:p>
          </p:txBody>
        </p:sp>
        <p:sp>
          <p:nvSpPr>
            <p:cNvPr id="15" name="Forme libre 14"/>
            <p:cNvSpPr/>
            <p:nvPr/>
          </p:nvSpPr>
          <p:spPr>
            <a:xfrm>
              <a:off x="-33006" y="3572368"/>
              <a:ext cx="447874" cy="447874"/>
            </a:xfrm>
            <a:custGeom>
              <a:avLst/>
              <a:gdLst/>
              <a:ahLst/>
              <a:cxnLst/>
              <a:rect l="l" t="t" r="r" b="b"/>
              <a:pathLst>
                <a:path w="447874" h="447874">
                  <a:moveTo>
                    <a:pt x="0" y="223937"/>
                  </a:moveTo>
                  <a:cubicBezTo>
                    <a:pt x="0" y="99998"/>
                    <a:pt x="100260" y="0"/>
                    <a:pt x="223937" y="0"/>
                  </a:cubicBezTo>
                  <a:cubicBezTo>
                    <a:pt x="347614" y="0"/>
                    <a:pt x="447874" y="99998"/>
                    <a:pt x="447874" y="223937"/>
                  </a:cubicBezTo>
                  <a:cubicBezTo>
                    <a:pt x="447874" y="347352"/>
                    <a:pt x="347614" y="447874"/>
                    <a:pt x="223937" y="447874"/>
                  </a:cubicBezTo>
                  <a:cubicBezTo>
                    <a:pt x="100260" y="447874"/>
                    <a:pt x="0" y="347352"/>
                    <a:pt x="0" y="223937"/>
                  </a:cubicBezTo>
                  <a:close/>
                </a:path>
              </a:pathLst>
            </a:custGeom>
            <a:solidFill>
              <a:srgbClr val="FF0000"/>
            </a:solidFill>
            <a:ln/>
          </p:spPr>
          <p:style>
            <a:lnRef idx="1">
              <a:schemeClr val="accent2"/>
            </a:lnRef>
            <a:fillRef idx="3">
              <a:schemeClr val="accent2"/>
            </a:fillRef>
            <a:effectRef idx="2">
              <a:schemeClr val="accent2"/>
            </a:effectRef>
            <a:fontRef idx="minor">
              <a:schemeClr val="lt1"/>
            </a:fontRef>
          </p:style>
          <p:txBody>
            <a:bodyPr wrap="square" lIns="0" tIns="0" rIns="0" bIns="0" rtlCol="0" anchor="ctr"/>
            <a:lstStyle/>
            <a:p>
              <a:pPr algn="ctr">
                <a:spcAft>
                  <a:spcPts val="0"/>
                </a:spcAft>
              </a:pPr>
              <a:r>
                <a:rPr lang="en-US" sz="1600" b="1" kern="100">
                  <a:solidFill>
                    <a:srgbClr val="FFFFFF"/>
                  </a:solidFill>
                  <a:effectLst/>
                  <a:latin typeface="Arial" panose="020B0604020202020204" pitchFamily="34" charset="0"/>
                  <a:ea typeface="SimSun" panose="02010600030101010101" pitchFamily="2" charset="-122"/>
                  <a:cs typeface="Times New Roman" panose="02020603050405020304" pitchFamily="18" charset="0"/>
                </a:rPr>
                <a:t>4</a:t>
              </a:r>
              <a:endParaRPr lang="fr-FR" sz="1100" b="1" kern="100">
                <a:effectLst/>
                <a:ea typeface="SimSun" panose="02010600030101010101" pitchFamily="2" charset="-122"/>
                <a:cs typeface="Times New Roman" panose="02020603050405020304" pitchFamily="18" charset="0"/>
              </a:endParaRPr>
            </a:p>
          </p:txBody>
        </p:sp>
        <p:sp>
          <p:nvSpPr>
            <p:cNvPr id="16" name="Text 3"/>
            <p:cNvSpPr txBox="1"/>
            <p:nvPr/>
          </p:nvSpPr>
          <p:spPr>
            <a:xfrm>
              <a:off x="505327" y="1090148"/>
              <a:ext cx="5759396" cy="842465"/>
            </a:xfrm>
            <a:prstGeom prst="rect">
              <a:avLst/>
            </a:prstGeom>
            <a:noFill/>
          </p:spPr>
          <p:txBody>
            <a:bodyPr wrap="square" lIns="36000" tIns="0" rIns="36000" bIns="0" rtlCol="0" anchor="ctr"/>
            <a:lstStyle/>
            <a:p>
              <a:pPr algn="just">
                <a:spcAft>
                  <a:spcPts val="0"/>
                </a:spcAft>
              </a:pPr>
              <a:r>
                <a:rPr lang="fr-FR" sz="1600" kern="100" dirty="0">
                  <a:effectLst/>
                  <a:latin typeface="Berlin Sans FB" pitchFamily="34" charset="0"/>
                  <a:ea typeface="SimSun" panose="02010600030101010101" pitchFamily="2" charset="-122"/>
                  <a:cs typeface="Times New Roman" panose="02020603050405020304" pitchFamily="18" charset="0"/>
                </a:rPr>
                <a:t>Créé en 2005 par un groupe d’investisseurs Africain, le Groupe </a:t>
              </a:r>
              <a:r>
                <a:rPr lang="fr-FR" sz="1600" b="1" kern="100" dirty="0">
                  <a:effectLst/>
                  <a:latin typeface="Berlin Sans FB" pitchFamily="34" charset="0"/>
                  <a:ea typeface="SimSun" panose="02010600030101010101" pitchFamily="2" charset="-122"/>
                  <a:cs typeface="Times New Roman" panose="02020603050405020304" pitchFamily="18" charset="0"/>
                </a:rPr>
                <a:t>MEDIA CONTACT </a:t>
              </a:r>
              <a:r>
                <a:rPr lang="fr-FR" sz="1600" kern="100" dirty="0">
                  <a:effectLst/>
                  <a:latin typeface="Berlin Sans FB" pitchFamily="34" charset="0"/>
                  <a:ea typeface="SimSun" panose="02010600030101010101" pitchFamily="2" charset="-122"/>
                  <a:cs typeface="Times New Roman" panose="02020603050405020304" pitchFamily="18" charset="0"/>
                </a:rPr>
                <a:t>se positionne comme l’un des acteurs majeurs de la Gestion globale de la relation clientèle en Afrique.</a:t>
              </a:r>
              <a:endParaRPr lang="fr-FR" sz="1400" kern="100" dirty="0">
                <a:effectLst/>
                <a:latin typeface="Berlin Sans FB" pitchFamily="34" charset="0"/>
                <a:ea typeface="SimSun" panose="02010600030101010101" pitchFamily="2" charset="-122"/>
                <a:cs typeface="Times New Roman" panose="02020603050405020304" pitchFamily="18" charset="0"/>
              </a:endParaRPr>
            </a:p>
          </p:txBody>
        </p:sp>
        <p:sp>
          <p:nvSpPr>
            <p:cNvPr id="17" name="Text 4"/>
            <p:cNvSpPr txBox="1"/>
            <p:nvPr/>
          </p:nvSpPr>
          <p:spPr>
            <a:xfrm>
              <a:off x="505327" y="1976786"/>
              <a:ext cx="5771920" cy="807751"/>
            </a:xfrm>
            <a:prstGeom prst="rect">
              <a:avLst/>
            </a:prstGeom>
            <a:noFill/>
          </p:spPr>
          <p:txBody>
            <a:bodyPr wrap="square" lIns="36000" tIns="0" rIns="36000" bIns="0" rtlCol="0" anchor="ctr"/>
            <a:lstStyle/>
            <a:p>
              <a:pPr algn="just">
                <a:spcAft>
                  <a:spcPts val="0"/>
                </a:spcAft>
              </a:pPr>
              <a:r>
                <a:rPr lang="fr-FR" sz="1600" kern="100" dirty="0">
                  <a:solidFill>
                    <a:srgbClr val="000000"/>
                  </a:solidFill>
                  <a:latin typeface="Berlin Sans FB" pitchFamily="34" charset="0"/>
                  <a:ea typeface="SimSun" panose="02010600030101010101" pitchFamily="2" charset="-122"/>
                  <a:cs typeface="Times New Roman" panose="02020603050405020304" pitchFamily="18" charset="0"/>
                </a:rPr>
                <a:t>D</a:t>
              </a:r>
              <a:r>
                <a:rPr lang="fr-FR" sz="1600" kern="100" dirty="0" smtClean="0">
                  <a:solidFill>
                    <a:srgbClr val="000000"/>
                  </a:solidFill>
                  <a:effectLst/>
                  <a:latin typeface="Berlin Sans FB" pitchFamily="34" charset="0"/>
                  <a:ea typeface="SimSun" panose="02010600030101010101" pitchFamily="2" charset="-122"/>
                  <a:cs typeface="Times New Roman" panose="02020603050405020304" pitchFamily="18" charset="0"/>
                </a:rPr>
                <a:t>ans </a:t>
              </a:r>
              <a:r>
                <a:rPr lang="fr-FR" sz="1600" kern="100" dirty="0">
                  <a:solidFill>
                    <a:srgbClr val="000000"/>
                  </a:solidFill>
                  <a:effectLst/>
                  <a:latin typeface="Berlin Sans FB" pitchFamily="34" charset="0"/>
                  <a:ea typeface="SimSun" panose="02010600030101010101" pitchFamily="2" charset="-122"/>
                  <a:cs typeface="Times New Roman" panose="02020603050405020304" pitchFamily="18" charset="0"/>
                </a:rPr>
                <a:t>sa stratégie </a:t>
              </a:r>
              <a:r>
                <a:rPr lang="fr-FR" sz="1600" kern="100" dirty="0" smtClean="0">
                  <a:solidFill>
                    <a:srgbClr val="000000"/>
                  </a:solidFill>
                  <a:effectLst/>
                  <a:latin typeface="Berlin Sans FB" pitchFamily="34" charset="0"/>
                  <a:ea typeface="SimSun" panose="02010600030101010101" pitchFamily="2" charset="-122"/>
                  <a:cs typeface="Times New Roman" panose="02020603050405020304" pitchFamily="18" charset="0"/>
                </a:rPr>
                <a:t>opérationnelle, il </a:t>
              </a:r>
              <a:r>
                <a:rPr lang="fr-FR" sz="1600" kern="100" dirty="0">
                  <a:solidFill>
                    <a:srgbClr val="000000"/>
                  </a:solidFill>
                  <a:effectLst/>
                  <a:latin typeface="Berlin Sans FB" pitchFamily="34" charset="0"/>
                  <a:ea typeface="SimSun" panose="02010600030101010101" pitchFamily="2" charset="-122"/>
                  <a:cs typeface="Times New Roman" panose="02020603050405020304" pitchFamily="18" charset="0"/>
                </a:rPr>
                <a:t>combine les meilleures expertises (ressources humaines, contexte environnemental, technologies) adaptées à chaque pays africain ou il </a:t>
              </a:r>
              <a:r>
                <a:rPr lang="fr-FR" sz="1600" kern="100" dirty="0" smtClean="0">
                  <a:solidFill>
                    <a:srgbClr val="000000"/>
                  </a:solidFill>
                  <a:effectLst/>
                  <a:latin typeface="Berlin Sans FB" pitchFamily="34" charset="0"/>
                  <a:ea typeface="SimSun" panose="02010600030101010101" pitchFamily="2" charset="-122"/>
                  <a:cs typeface="Times New Roman" panose="02020603050405020304" pitchFamily="18" charset="0"/>
                </a:rPr>
                <a:t>s’implante.</a:t>
              </a:r>
              <a:endParaRPr lang="fr-FR" sz="1100" kern="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18" name="Text 5"/>
            <p:cNvSpPr txBox="1"/>
            <p:nvPr/>
          </p:nvSpPr>
          <p:spPr>
            <a:xfrm>
              <a:off x="470281" y="2854890"/>
              <a:ext cx="5806965" cy="502231"/>
            </a:xfrm>
            <a:prstGeom prst="rect">
              <a:avLst/>
            </a:prstGeom>
            <a:noFill/>
          </p:spPr>
          <p:txBody>
            <a:bodyPr wrap="square" lIns="36000" tIns="0" rIns="36000" bIns="0" rtlCol="0" anchor="ctr"/>
            <a:lstStyle/>
            <a:p>
              <a:pPr algn="just">
                <a:spcAft>
                  <a:spcPts val="0"/>
                </a:spcAft>
              </a:pPr>
              <a:r>
                <a:rPr lang="fr-FR" sz="1600" kern="100" dirty="0" smtClean="0">
                  <a:effectLst/>
                  <a:latin typeface="Berlin Sans FB" pitchFamily="34" charset="0"/>
                  <a:ea typeface="SimSun" panose="02010600030101010101" pitchFamily="2" charset="-122"/>
                  <a:cs typeface="Times New Roman" panose="02020603050405020304" pitchFamily="18" charset="0"/>
                </a:rPr>
                <a:t> Il garantit à sa clientèle une externalisation globale de leur relation clientèle.</a:t>
              </a:r>
              <a:endParaRPr lang="fr-FR" sz="1600" kern="100" dirty="0">
                <a:effectLst/>
                <a:latin typeface="Berlin Sans FB" pitchFamily="34" charset="0"/>
                <a:ea typeface="SimSun" panose="02010600030101010101" pitchFamily="2" charset="-122"/>
                <a:cs typeface="Times New Roman" panose="02020603050405020304" pitchFamily="18" charset="0"/>
              </a:endParaRPr>
            </a:p>
          </p:txBody>
        </p:sp>
        <p:sp>
          <p:nvSpPr>
            <p:cNvPr id="19" name="Text 6"/>
            <p:cNvSpPr txBox="1"/>
            <p:nvPr/>
          </p:nvSpPr>
          <p:spPr>
            <a:xfrm>
              <a:off x="528428" y="3521142"/>
              <a:ext cx="5771629" cy="472360"/>
            </a:xfrm>
            <a:prstGeom prst="rect">
              <a:avLst/>
            </a:prstGeom>
            <a:noFill/>
          </p:spPr>
          <p:txBody>
            <a:bodyPr wrap="square" lIns="36000" tIns="0" rIns="36000" bIns="0" rtlCol="0" anchor="ctr"/>
            <a:lstStyle/>
            <a:p>
              <a:pPr algn="just">
                <a:spcAft>
                  <a:spcPts val="0"/>
                </a:spcAft>
              </a:pPr>
              <a:r>
                <a:rPr lang="fr-FR" sz="1600" kern="100" dirty="0">
                  <a:solidFill>
                    <a:srgbClr val="000000"/>
                  </a:solidFill>
                  <a:effectLst/>
                  <a:latin typeface="Berlin Sans FB" pitchFamily="34" charset="0"/>
                  <a:ea typeface="SimSun" panose="02010600030101010101" pitchFamily="2" charset="-122"/>
                  <a:cs typeface="Times New Roman" panose="02020603050405020304" pitchFamily="18" charset="0"/>
                </a:rPr>
                <a:t>Il assure une production respectant les normes </a:t>
              </a:r>
              <a:r>
                <a:rPr lang="fr-FR" sz="1600" kern="100" dirty="0" smtClean="0">
                  <a:solidFill>
                    <a:srgbClr val="000000"/>
                  </a:solidFill>
                  <a:effectLst/>
                  <a:latin typeface="Berlin Sans FB" pitchFamily="34" charset="0"/>
                  <a:ea typeface="SimSun" panose="02010600030101010101" pitchFamily="2" charset="-122"/>
                  <a:cs typeface="Times New Roman" panose="02020603050405020304" pitchFamily="18" charset="0"/>
                </a:rPr>
                <a:t>qualité.</a:t>
              </a:r>
              <a:endParaRPr lang="fr-FR" sz="1600" kern="100" dirty="0">
                <a:effectLst/>
                <a:latin typeface="Maiandra GD" panose="020E0502030308020204" pitchFamily="34" charset="0"/>
                <a:ea typeface="SimSun" panose="02010600030101010101" pitchFamily="2" charset="-122"/>
                <a:cs typeface="Times New Roman" panose="02020603050405020304" pitchFamily="18" charset="0"/>
              </a:endParaRPr>
            </a:p>
          </p:txBody>
        </p:sp>
        <p:grpSp>
          <p:nvGrpSpPr>
            <p:cNvPr id="20" name="Service clients 2"/>
            <p:cNvGrpSpPr/>
            <p:nvPr/>
          </p:nvGrpSpPr>
          <p:grpSpPr>
            <a:xfrm>
              <a:off x="85988" y="2069279"/>
              <a:ext cx="362431" cy="715258"/>
              <a:chOff x="85988" y="2069279"/>
              <a:chExt cx="362431" cy="715258"/>
            </a:xfrm>
          </p:grpSpPr>
          <p:sp>
            <p:nvSpPr>
              <p:cNvPr id="25" name="Forme libre 24"/>
              <p:cNvSpPr/>
              <p:nvPr/>
            </p:nvSpPr>
            <p:spPr>
              <a:xfrm>
                <a:off x="211333" y="2735083"/>
                <a:ext cx="24272" cy="49454"/>
              </a:xfrm>
              <a:custGeom>
                <a:avLst/>
                <a:gdLst/>
                <a:ahLst/>
                <a:cxnLst/>
                <a:rect l="0" t="0" r="0" b="0"/>
                <a:pathLst>
                  <a:path w="24272" h="49454">
                    <a:moveTo>
                      <a:pt x="0" y="0"/>
                    </a:moveTo>
                    <a:cubicBezTo>
                      <a:pt x="0" y="0"/>
                      <a:pt x="13734" y="42514"/>
                      <a:pt x="19337" y="49454"/>
                    </a:cubicBezTo>
                    <a:cubicBezTo>
                      <a:pt x="19337" y="49454"/>
                      <a:pt x="22758" y="45960"/>
                      <a:pt x="24272" y="39360"/>
                    </a:cubicBezTo>
                    <a:cubicBezTo>
                      <a:pt x="24272" y="39360"/>
                      <a:pt x="8396" y="25154"/>
                      <a:pt x="0" y="0"/>
                    </a:cubicBezTo>
                    <a:close/>
                  </a:path>
                </a:pathLst>
              </a:custGeom>
              <a:solidFill>
                <a:srgbClr val="C1D3E0"/>
              </a:solidFill>
              <a:ln w="6000" cap="flat">
                <a:noFill/>
                <a:bevel/>
              </a:ln>
            </p:spPr>
            <p:txBody>
              <a:bodyPr/>
              <a:lstStyle/>
              <a:p>
                <a:endParaRPr lang="fr-FR" sz="2000"/>
              </a:p>
            </p:txBody>
          </p:sp>
          <p:sp>
            <p:nvSpPr>
              <p:cNvPr id="27" name="Forme libre 26"/>
              <p:cNvSpPr/>
              <p:nvPr/>
            </p:nvSpPr>
            <p:spPr>
              <a:xfrm>
                <a:off x="126979" y="2460417"/>
                <a:ext cx="135359" cy="89876"/>
              </a:xfrm>
              <a:custGeom>
                <a:avLst/>
                <a:gdLst/>
                <a:ahLst/>
                <a:cxnLst/>
                <a:rect l="0" t="0" r="0" b="0"/>
                <a:pathLst>
                  <a:path w="135359" h="89876">
                    <a:moveTo>
                      <a:pt x="131834" y="0"/>
                    </a:moveTo>
                    <a:cubicBezTo>
                      <a:pt x="131834" y="0"/>
                      <a:pt x="52532" y="40212"/>
                      <a:pt x="5489" y="83039"/>
                    </a:cubicBezTo>
                    <a:cubicBezTo>
                      <a:pt x="5489" y="83039"/>
                      <a:pt x="-9266" y="97860"/>
                      <a:pt x="9668" y="83887"/>
                    </a:cubicBezTo>
                    <a:cubicBezTo>
                      <a:pt x="9668" y="83887"/>
                      <a:pt x="80168" y="26798"/>
                      <a:pt x="131834" y="0"/>
                    </a:cubicBezTo>
                    <a:close/>
                  </a:path>
                </a:pathLst>
              </a:custGeom>
              <a:solidFill>
                <a:srgbClr val="C1D3E0"/>
              </a:solidFill>
              <a:ln w="6000" cap="flat">
                <a:noFill/>
                <a:bevel/>
              </a:ln>
            </p:spPr>
            <p:txBody>
              <a:bodyPr/>
              <a:lstStyle/>
              <a:p>
                <a:endParaRPr lang="fr-FR" sz="2000"/>
              </a:p>
            </p:txBody>
          </p:sp>
          <p:sp>
            <p:nvSpPr>
              <p:cNvPr id="37" name="Forme libre 36"/>
              <p:cNvSpPr/>
              <p:nvPr/>
            </p:nvSpPr>
            <p:spPr>
              <a:xfrm>
                <a:off x="85988" y="2555047"/>
                <a:ext cx="74824" cy="46520"/>
              </a:xfrm>
              <a:custGeom>
                <a:avLst/>
                <a:gdLst/>
                <a:ahLst/>
                <a:cxnLst/>
                <a:rect l="0" t="0" r="0" b="0"/>
                <a:pathLst>
                  <a:path w="74824" h="46520">
                    <a:moveTo>
                      <a:pt x="5896" y="19520"/>
                    </a:moveTo>
                    <a:cubicBezTo>
                      <a:pt x="5896" y="19520"/>
                      <a:pt x="39852" y="-29242"/>
                      <a:pt x="68521" y="27378"/>
                    </a:cubicBezTo>
                    <a:lnTo>
                      <a:pt x="74824" y="46520"/>
                    </a:lnTo>
                    <a:cubicBezTo>
                      <a:pt x="74824" y="46520"/>
                      <a:pt x="59168" y="4609"/>
                      <a:pt x="38835" y="2997"/>
                    </a:cubicBezTo>
                    <a:cubicBezTo>
                      <a:pt x="18502" y="1385"/>
                      <a:pt x="7320" y="20729"/>
                      <a:pt x="0" y="32818"/>
                    </a:cubicBezTo>
                    <a:lnTo>
                      <a:pt x="5896" y="19520"/>
                    </a:lnTo>
                    <a:close/>
                  </a:path>
                </a:pathLst>
              </a:custGeom>
              <a:solidFill>
                <a:srgbClr val="C1D3E0"/>
              </a:solidFill>
              <a:ln w="6000" cap="flat">
                <a:noFill/>
                <a:bevel/>
              </a:ln>
            </p:spPr>
            <p:txBody>
              <a:bodyPr/>
              <a:lstStyle/>
              <a:p>
                <a:endParaRPr lang="fr-FR" sz="2000"/>
              </a:p>
            </p:txBody>
          </p:sp>
          <p:sp>
            <p:nvSpPr>
              <p:cNvPr id="41" name="Forme libre 40"/>
              <p:cNvSpPr/>
              <p:nvPr/>
            </p:nvSpPr>
            <p:spPr>
              <a:xfrm>
                <a:off x="133908" y="2217139"/>
                <a:ext cx="68429" cy="199463"/>
              </a:xfrm>
              <a:custGeom>
                <a:avLst/>
                <a:gdLst/>
                <a:ahLst/>
                <a:cxnLst/>
                <a:rect l="0" t="0" r="0" b="0"/>
                <a:pathLst>
                  <a:path w="68429" h="199463">
                    <a:moveTo>
                      <a:pt x="68429" y="0"/>
                    </a:moveTo>
                    <a:cubicBezTo>
                      <a:pt x="68429" y="0"/>
                      <a:pt x="40593" y="143016"/>
                      <a:pt x="5557" y="185958"/>
                    </a:cubicBezTo>
                    <a:cubicBezTo>
                      <a:pt x="5557" y="185958"/>
                      <a:pt x="3093" y="188353"/>
                      <a:pt x="0" y="199463"/>
                    </a:cubicBezTo>
                    <a:cubicBezTo>
                      <a:pt x="0" y="199463"/>
                      <a:pt x="4639" y="188353"/>
                      <a:pt x="7346" y="187586"/>
                    </a:cubicBezTo>
                    <a:cubicBezTo>
                      <a:pt x="7346" y="187586"/>
                      <a:pt x="15464" y="176093"/>
                      <a:pt x="18170" y="171112"/>
                    </a:cubicBezTo>
                    <a:cubicBezTo>
                      <a:pt x="18170" y="171112"/>
                      <a:pt x="36341" y="133566"/>
                      <a:pt x="44846" y="103299"/>
                    </a:cubicBezTo>
                    <a:cubicBezTo>
                      <a:pt x="44846" y="103299"/>
                      <a:pt x="68429" y="18150"/>
                      <a:pt x="68429" y="0"/>
                    </a:cubicBezTo>
                    <a:close/>
                  </a:path>
                </a:pathLst>
              </a:custGeom>
              <a:solidFill>
                <a:srgbClr val="AE752B"/>
              </a:solidFill>
              <a:ln w="6000" cap="flat">
                <a:noFill/>
                <a:bevel/>
              </a:ln>
            </p:spPr>
            <p:txBody>
              <a:bodyPr/>
              <a:lstStyle/>
              <a:p>
                <a:endParaRPr lang="fr-FR" sz="2000"/>
              </a:p>
            </p:txBody>
          </p:sp>
          <p:sp>
            <p:nvSpPr>
              <p:cNvPr id="48" name="Forme libre 47"/>
              <p:cNvSpPr/>
              <p:nvPr/>
            </p:nvSpPr>
            <p:spPr>
              <a:xfrm>
                <a:off x="401526" y="2147367"/>
                <a:ext cx="32022" cy="34423"/>
              </a:xfrm>
              <a:custGeom>
                <a:avLst/>
                <a:gdLst/>
                <a:ahLst/>
                <a:cxnLst/>
                <a:rect l="0" t="0" r="0" b="0"/>
                <a:pathLst>
                  <a:path w="32022" h="34423">
                    <a:moveTo>
                      <a:pt x="0" y="34337"/>
                    </a:moveTo>
                    <a:cubicBezTo>
                      <a:pt x="0" y="34337"/>
                      <a:pt x="21918" y="16575"/>
                      <a:pt x="31957" y="-65"/>
                    </a:cubicBezTo>
                    <a:cubicBezTo>
                      <a:pt x="31957" y="-65"/>
                      <a:pt x="29256" y="17529"/>
                      <a:pt x="10344" y="34358"/>
                    </a:cubicBezTo>
                    <a:lnTo>
                      <a:pt x="0" y="34337"/>
                    </a:lnTo>
                    <a:close/>
                  </a:path>
                </a:pathLst>
              </a:custGeom>
              <a:solidFill>
                <a:srgbClr val="AE752B"/>
              </a:solidFill>
              <a:ln w="6000" cap="flat">
                <a:noFill/>
                <a:bevel/>
              </a:ln>
            </p:spPr>
            <p:txBody>
              <a:bodyPr/>
              <a:lstStyle/>
              <a:p>
                <a:endParaRPr lang="fr-FR" sz="2000"/>
              </a:p>
            </p:txBody>
          </p:sp>
          <p:sp>
            <p:nvSpPr>
              <p:cNvPr id="75" name="Forme libre 74"/>
              <p:cNvSpPr/>
              <p:nvPr/>
            </p:nvSpPr>
            <p:spPr>
              <a:xfrm>
                <a:off x="257509" y="2225538"/>
                <a:ext cx="6671" cy="9156"/>
              </a:xfrm>
              <a:custGeom>
                <a:avLst/>
                <a:gdLst/>
                <a:ahLst/>
                <a:cxnLst/>
                <a:rect l="0" t="0" r="0" b="0"/>
                <a:pathLst>
                  <a:path w="6671" h="9156">
                    <a:moveTo>
                      <a:pt x="859" y="0"/>
                    </a:moveTo>
                    <a:lnTo>
                      <a:pt x="0" y="9156"/>
                    </a:lnTo>
                    <a:lnTo>
                      <a:pt x="859" y="0"/>
                    </a:lnTo>
                    <a:close/>
                  </a:path>
                </a:pathLst>
              </a:custGeom>
              <a:solidFill>
                <a:srgbClr val="404040"/>
              </a:solidFill>
              <a:ln w="6000" cap="flat">
                <a:noFill/>
                <a:bevel/>
              </a:ln>
            </p:spPr>
            <p:txBody>
              <a:bodyPr/>
              <a:lstStyle/>
              <a:p>
                <a:endParaRPr lang="fr-FR" sz="2000"/>
              </a:p>
            </p:txBody>
          </p:sp>
          <p:sp>
            <p:nvSpPr>
              <p:cNvPr id="64" name="Forme libre 63"/>
              <p:cNvSpPr/>
              <p:nvPr/>
            </p:nvSpPr>
            <p:spPr>
              <a:xfrm>
                <a:off x="272862" y="2069279"/>
                <a:ext cx="23535" cy="19293"/>
              </a:xfrm>
              <a:custGeom>
                <a:avLst/>
                <a:gdLst/>
                <a:ahLst/>
                <a:cxnLst/>
                <a:rect l="0" t="0" r="0" b="0"/>
                <a:pathLst>
                  <a:path w="23535" h="19293">
                    <a:moveTo>
                      <a:pt x="23535" y="-23"/>
                    </a:moveTo>
                    <a:cubicBezTo>
                      <a:pt x="23535" y="-23"/>
                      <a:pt x="7501" y="7389"/>
                      <a:pt x="0" y="15054"/>
                    </a:cubicBezTo>
                    <a:cubicBezTo>
                      <a:pt x="0" y="15054"/>
                      <a:pt x="8781" y="18737"/>
                      <a:pt x="7707" y="19293"/>
                    </a:cubicBezTo>
                    <a:lnTo>
                      <a:pt x="15027" y="13442"/>
                    </a:lnTo>
                    <a:lnTo>
                      <a:pt x="23535" y="-23"/>
                    </a:lnTo>
                    <a:close/>
                  </a:path>
                </a:pathLst>
              </a:custGeom>
              <a:solidFill>
                <a:srgbClr val="C0C0C0"/>
              </a:solidFill>
              <a:ln w="6000" cap="flat">
                <a:noFill/>
                <a:bevel/>
              </a:ln>
            </p:spPr>
            <p:txBody>
              <a:bodyPr/>
              <a:lstStyle/>
              <a:p>
                <a:endParaRPr lang="fr-FR" sz="2000"/>
              </a:p>
            </p:txBody>
          </p:sp>
          <p:sp>
            <p:nvSpPr>
              <p:cNvPr id="58" name="Forme libre 57"/>
              <p:cNvSpPr/>
              <p:nvPr/>
            </p:nvSpPr>
            <p:spPr>
              <a:xfrm>
                <a:off x="216254" y="2083908"/>
                <a:ext cx="56444" cy="81366"/>
              </a:xfrm>
              <a:custGeom>
                <a:avLst/>
                <a:gdLst/>
                <a:ahLst/>
                <a:cxnLst/>
                <a:rect l="0" t="0" r="0" b="0"/>
                <a:pathLst>
                  <a:path w="56444" h="81366">
                    <a:moveTo>
                      <a:pt x="56444" y="0"/>
                    </a:moveTo>
                    <a:cubicBezTo>
                      <a:pt x="56444" y="0"/>
                      <a:pt x="17784" y="-2155"/>
                      <a:pt x="7732" y="33092"/>
                    </a:cubicBezTo>
                    <a:cubicBezTo>
                      <a:pt x="7732" y="33092"/>
                      <a:pt x="0" y="68339"/>
                      <a:pt x="0" y="81366"/>
                    </a:cubicBezTo>
                    <a:cubicBezTo>
                      <a:pt x="0" y="81366"/>
                      <a:pt x="6185" y="43053"/>
                      <a:pt x="14691" y="25430"/>
                    </a:cubicBezTo>
                    <a:cubicBezTo>
                      <a:pt x="14691" y="25430"/>
                      <a:pt x="23196" y="3975"/>
                      <a:pt x="50258" y="5507"/>
                    </a:cubicBezTo>
                    <a:lnTo>
                      <a:pt x="56444" y="0"/>
                    </a:lnTo>
                    <a:close/>
                  </a:path>
                </a:pathLst>
              </a:custGeom>
              <a:solidFill>
                <a:srgbClr val="AE752B"/>
              </a:solidFill>
              <a:ln w="6000" cap="flat">
                <a:noFill/>
                <a:bevel/>
              </a:ln>
            </p:spPr>
            <p:txBody>
              <a:bodyPr/>
              <a:lstStyle/>
              <a:p>
                <a:endParaRPr lang="fr-FR" sz="2000"/>
              </a:p>
            </p:txBody>
          </p:sp>
          <p:sp>
            <p:nvSpPr>
              <p:cNvPr id="61" name="Forme libre 60"/>
              <p:cNvSpPr/>
              <p:nvPr/>
            </p:nvSpPr>
            <p:spPr>
              <a:xfrm>
                <a:off x="411693" y="2383424"/>
                <a:ext cx="36726" cy="19948"/>
              </a:xfrm>
              <a:custGeom>
                <a:avLst/>
                <a:gdLst/>
                <a:ahLst/>
                <a:cxnLst/>
                <a:rect l="0" t="0" r="0" b="0"/>
                <a:pathLst>
                  <a:path w="36726" h="19948">
                    <a:moveTo>
                      <a:pt x="154" y="3259"/>
                    </a:moveTo>
                    <a:lnTo>
                      <a:pt x="34537" y="19926"/>
                    </a:lnTo>
                    <a:cubicBezTo>
                      <a:pt x="34537" y="19926"/>
                      <a:pt x="37302" y="19201"/>
                      <a:pt x="36624" y="16111"/>
                    </a:cubicBezTo>
                    <a:lnTo>
                      <a:pt x="1381" y="0"/>
                    </a:lnTo>
                    <a:cubicBezTo>
                      <a:pt x="1381" y="0"/>
                      <a:pt x="-625" y="1029"/>
                      <a:pt x="154" y="3259"/>
                    </a:cubicBezTo>
                    <a:close/>
                  </a:path>
                </a:pathLst>
              </a:custGeom>
              <a:solidFill>
                <a:srgbClr val="FFFFFF">
                  <a:alpha val="30000"/>
                </a:srgbClr>
              </a:solidFill>
              <a:ln w="6000" cap="flat">
                <a:noFill/>
                <a:bevel/>
              </a:ln>
            </p:spPr>
            <p:txBody>
              <a:bodyPr/>
              <a:lstStyle/>
              <a:p>
                <a:endParaRPr lang="fr-FR" sz="2000"/>
              </a:p>
            </p:txBody>
          </p:sp>
        </p:grpSp>
      </p:grpSp>
      <p:pic>
        <p:nvPicPr>
          <p:cNvPr id="29" name="Picture 2" descr="C:\Users\gakpoly\Desktop\f_EL82C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8717" y="2842918"/>
            <a:ext cx="1978930" cy="1978930"/>
          </a:xfrm>
          <a:prstGeom prst="rect">
            <a:avLst/>
          </a:prstGeom>
          <a:noFill/>
          <a:extLst>
            <a:ext uri="{909E8E84-426E-40DD-AFC4-6F175D3DCCD1}">
              <a14:hiddenFill xmlns:a14="http://schemas.microsoft.com/office/drawing/2010/main">
                <a:solidFill>
                  <a:srgbClr val="FFFFFF"/>
                </a:solidFill>
              </a14:hiddenFill>
            </a:ext>
          </a:extLst>
        </p:spPr>
      </p:pic>
      <p:sp>
        <p:nvSpPr>
          <p:cNvPr id="30" name="Titre 1"/>
          <p:cNvSpPr txBox="1">
            <a:spLocks/>
          </p:cNvSpPr>
          <p:nvPr/>
        </p:nvSpPr>
        <p:spPr>
          <a:xfrm>
            <a:off x="3913095" y="0"/>
            <a:ext cx="7597588"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PRESENTATION DU GROUPE MEDIA CONTACT</a:t>
            </a:r>
            <a:endParaRPr lang="fr-FR" sz="2800" dirty="0">
              <a:solidFill>
                <a:srgbClr val="FF0000"/>
              </a:solidFill>
              <a:latin typeface="Berlin Sans FB" panose="020E0602020502020306" pitchFamily="34" charset="0"/>
            </a:endParaRPr>
          </a:p>
        </p:txBody>
      </p:sp>
      <p:pic>
        <p:nvPicPr>
          <p:cNvPr id="31" name="Imag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3666661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22/01/2018</a:t>
            </a:fld>
            <a:endParaRPr lang="fr-FR" dirty="0"/>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40</a:t>
            </a:fld>
            <a:endParaRPr lang="fr-FR" dirty="0"/>
          </a:p>
        </p:txBody>
      </p:sp>
      <p:grpSp>
        <p:nvGrpSpPr>
          <p:cNvPr id="6" name="Page-1"/>
          <p:cNvGrpSpPr/>
          <p:nvPr/>
        </p:nvGrpSpPr>
        <p:grpSpPr>
          <a:xfrm>
            <a:off x="1796097" y="1900989"/>
            <a:ext cx="9224829" cy="3284621"/>
            <a:chOff x="6000" y="6000"/>
            <a:chExt cx="4461568" cy="1769200"/>
          </a:xfrm>
        </p:grpSpPr>
        <p:grpSp>
          <p:nvGrpSpPr>
            <p:cNvPr id="8" name="Groupe 7"/>
            <p:cNvGrpSpPr/>
            <p:nvPr/>
          </p:nvGrpSpPr>
          <p:grpSpPr>
            <a:xfrm>
              <a:off x="6000" y="6000"/>
              <a:ext cx="4461568" cy="1769200"/>
              <a:chOff x="6000" y="6000"/>
              <a:chExt cx="4461568" cy="1769200"/>
            </a:xfrm>
          </p:grpSpPr>
          <p:sp>
            <p:nvSpPr>
              <p:cNvPr id="54" name="Forme libre 53"/>
              <p:cNvSpPr/>
              <p:nvPr/>
            </p:nvSpPr>
            <p:spPr>
              <a:xfrm>
                <a:off x="6000" y="6001"/>
                <a:ext cx="4461568" cy="1769199"/>
              </a:xfrm>
              <a:custGeom>
                <a:avLst/>
                <a:gdLst/>
                <a:ahLst/>
                <a:cxnLst/>
                <a:rect l="0" t="0" r="0" b="0"/>
                <a:pathLst>
                  <a:path w="4461568" h="1769199">
                    <a:moveTo>
                      <a:pt x="0" y="0"/>
                    </a:moveTo>
                    <a:lnTo>
                      <a:pt x="4461568" y="0"/>
                    </a:lnTo>
                    <a:lnTo>
                      <a:pt x="4461568" y="1769199"/>
                    </a:lnTo>
                    <a:lnTo>
                      <a:pt x="0" y="1769199"/>
                    </a:lnTo>
                    <a:lnTo>
                      <a:pt x="0" y="0"/>
                    </a:lnTo>
                    <a:close/>
                  </a:path>
                </a:pathLst>
              </a:custGeom>
              <a:solidFill>
                <a:schemeClr val="bg2">
                  <a:lumMod val="50000"/>
                  <a:alpha val="55000"/>
                </a:schemeClr>
              </a:solidFill>
              <a:ln w="6000" cap="flat">
                <a:noFill/>
                <a:bevel/>
              </a:ln>
            </p:spPr>
            <p:txBody>
              <a:bodyPr/>
              <a:lstStyle/>
              <a:p>
                <a:endParaRPr lang="fr-FR"/>
              </a:p>
            </p:txBody>
          </p:sp>
          <p:sp>
            <p:nvSpPr>
              <p:cNvPr id="55" name="Forme libre 54"/>
              <p:cNvSpPr/>
              <p:nvPr/>
            </p:nvSpPr>
            <p:spPr>
              <a:xfrm>
                <a:off x="6000" y="1006336"/>
                <a:ext cx="4461568" cy="768784"/>
              </a:xfrm>
              <a:custGeom>
                <a:avLst/>
                <a:gdLst/>
                <a:ahLst/>
                <a:cxnLst/>
                <a:rect l="0" t="0" r="0" b="0"/>
                <a:pathLst>
                  <a:path w="4461568" h="768784">
                    <a:moveTo>
                      <a:pt x="4461568" y="768784"/>
                    </a:moveTo>
                    <a:lnTo>
                      <a:pt x="4461568" y="616368"/>
                    </a:lnTo>
                    <a:cubicBezTo>
                      <a:pt x="4461568" y="616368"/>
                      <a:pt x="4456326" y="520811"/>
                      <a:pt x="4386600" y="510084"/>
                    </a:cubicBezTo>
                    <a:cubicBezTo>
                      <a:pt x="4386600" y="510084"/>
                      <a:pt x="4357341" y="330915"/>
                      <a:pt x="4167176" y="415016"/>
                    </a:cubicBezTo>
                    <a:cubicBezTo>
                      <a:pt x="4167176" y="415016"/>
                      <a:pt x="4174493" y="374794"/>
                      <a:pt x="4075754" y="363824"/>
                    </a:cubicBezTo>
                    <a:cubicBezTo>
                      <a:pt x="4075754" y="363824"/>
                      <a:pt x="4112321" y="199280"/>
                      <a:pt x="3947756" y="213906"/>
                    </a:cubicBezTo>
                    <a:cubicBezTo>
                      <a:pt x="3947756" y="213906"/>
                      <a:pt x="3841704" y="-42050"/>
                      <a:pt x="3351664" y="5484"/>
                    </a:cubicBezTo>
                    <a:cubicBezTo>
                      <a:pt x="3351664" y="5484"/>
                      <a:pt x="3037159" y="-12799"/>
                      <a:pt x="2927449" y="239502"/>
                    </a:cubicBezTo>
                    <a:cubicBezTo>
                      <a:pt x="2927449" y="239502"/>
                      <a:pt x="2543460" y="45707"/>
                      <a:pt x="2252726" y="425254"/>
                    </a:cubicBezTo>
                    <a:cubicBezTo>
                      <a:pt x="2252726" y="425254"/>
                      <a:pt x="2166787" y="319946"/>
                      <a:pt x="2046106" y="345542"/>
                    </a:cubicBezTo>
                    <a:cubicBezTo>
                      <a:pt x="2038794" y="345444"/>
                      <a:pt x="1910796" y="107867"/>
                      <a:pt x="1460981" y="104210"/>
                    </a:cubicBezTo>
                    <a:cubicBezTo>
                      <a:pt x="1092352" y="108049"/>
                      <a:pt x="901455" y="415016"/>
                      <a:pt x="901455" y="415016"/>
                    </a:cubicBezTo>
                    <a:cubicBezTo>
                      <a:pt x="693006" y="298007"/>
                      <a:pt x="637420" y="489609"/>
                      <a:pt x="637420" y="489609"/>
                    </a:cubicBezTo>
                    <a:cubicBezTo>
                      <a:pt x="637420" y="489609"/>
                      <a:pt x="532096" y="214638"/>
                      <a:pt x="198851" y="267292"/>
                    </a:cubicBezTo>
                    <a:cubicBezTo>
                      <a:pt x="198851" y="267292"/>
                      <a:pt x="54246" y="296544"/>
                      <a:pt x="0" y="378450"/>
                    </a:cubicBezTo>
                    <a:lnTo>
                      <a:pt x="0" y="768784"/>
                    </a:lnTo>
                    <a:lnTo>
                      <a:pt x="4461568" y="768784"/>
                    </a:lnTo>
                    <a:close/>
                  </a:path>
                </a:pathLst>
              </a:custGeom>
              <a:solidFill>
                <a:srgbClr val="FFFFFF"/>
              </a:solidFill>
              <a:ln w="6000" cap="flat">
                <a:noFill/>
                <a:bevel/>
              </a:ln>
            </p:spPr>
            <p:txBody>
              <a:bodyPr/>
              <a:lstStyle/>
              <a:p>
                <a:endParaRPr lang="fr-FR"/>
              </a:p>
            </p:txBody>
          </p:sp>
          <p:grpSp>
            <p:nvGrpSpPr>
              <p:cNvPr id="56" name="Groupe 55"/>
              <p:cNvGrpSpPr/>
              <p:nvPr/>
            </p:nvGrpSpPr>
            <p:grpSpPr>
              <a:xfrm>
                <a:off x="106934" y="6000"/>
                <a:ext cx="607898" cy="303769"/>
                <a:chOff x="106934" y="6000"/>
                <a:chExt cx="607898" cy="303769"/>
              </a:xfrm>
            </p:grpSpPr>
            <p:sp>
              <p:nvSpPr>
                <p:cNvPr id="157" name="Forme libre 156"/>
                <p:cNvSpPr/>
                <p:nvPr/>
              </p:nvSpPr>
              <p:spPr>
                <a:xfrm>
                  <a:off x="106934" y="6277"/>
                  <a:ext cx="607898" cy="303492"/>
                </a:xfrm>
                <a:custGeom>
                  <a:avLst/>
                  <a:gdLst/>
                  <a:ahLst/>
                  <a:cxnLst/>
                  <a:rect l="0" t="0" r="0" b="0"/>
                  <a:pathLst>
                    <a:path w="607898" h="303492">
                      <a:moveTo>
                        <a:pt x="0" y="0"/>
                      </a:moveTo>
                      <a:cubicBezTo>
                        <a:pt x="0" y="3679"/>
                        <a:pt x="604213" y="0"/>
                        <a:pt x="607898" y="0"/>
                      </a:cubicBezTo>
                      <a:cubicBezTo>
                        <a:pt x="607898" y="167614"/>
                        <a:pt x="471815" y="303492"/>
                        <a:pt x="303949" y="303492"/>
                      </a:cubicBezTo>
                      <a:cubicBezTo>
                        <a:pt x="136083" y="303492"/>
                        <a:pt x="0" y="167614"/>
                        <a:pt x="0" y="0"/>
                      </a:cubicBezTo>
                      <a:close/>
                    </a:path>
                  </a:pathLst>
                </a:custGeom>
                <a:solidFill>
                  <a:srgbClr val="900000">
                    <a:alpha val="55000"/>
                  </a:srgbClr>
                </a:solidFill>
                <a:ln w="6000" cap="flat">
                  <a:noFill/>
                  <a:bevel/>
                </a:ln>
              </p:spPr>
              <p:txBody>
                <a:bodyPr/>
                <a:lstStyle/>
                <a:p>
                  <a:endParaRPr lang="fr-FR"/>
                </a:p>
              </p:txBody>
            </p:sp>
            <p:sp>
              <p:nvSpPr>
                <p:cNvPr id="158" name="Forme libre 157"/>
                <p:cNvSpPr/>
                <p:nvPr/>
              </p:nvSpPr>
              <p:spPr>
                <a:xfrm>
                  <a:off x="131979" y="6000"/>
                  <a:ext cx="557809" cy="278904"/>
                </a:xfrm>
                <a:custGeom>
                  <a:avLst/>
                  <a:gdLst/>
                  <a:ahLst/>
                  <a:cxnLst/>
                  <a:rect l="0" t="0" r="0" b="0"/>
                  <a:pathLst>
                    <a:path w="557809" h="278904">
                      <a:moveTo>
                        <a:pt x="0" y="0"/>
                      </a:moveTo>
                      <a:cubicBezTo>
                        <a:pt x="0" y="3381"/>
                        <a:pt x="554428" y="0"/>
                        <a:pt x="557809" y="0"/>
                      </a:cubicBezTo>
                      <a:cubicBezTo>
                        <a:pt x="557809" y="154035"/>
                        <a:pt x="432939" y="278904"/>
                        <a:pt x="278904" y="278904"/>
                      </a:cubicBezTo>
                      <a:cubicBezTo>
                        <a:pt x="124870" y="278904"/>
                        <a:pt x="0" y="154035"/>
                        <a:pt x="0" y="0"/>
                      </a:cubicBezTo>
                      <a:close/>
                    </a:path>
                  </a:pathLst>
                </a:custGeom>
                <a:solidFill>
                  <a:srgbClr val="900000">
                    <a:alpha val="55000"/>
                  </a:srgbClr>
                </a:solidFill>
                <a:ln w="6000" cap="flat">
                  <a:noFill/>
                  <a:bevel/>
                </a:ln>
              </p:spPr>
              <p:txBody>
                <a:bodyPr/>
                <a:lstStyle/>
                <a:p>
                  <a:endParaRPr lang="fr-FR"/>
                </a:p>
              </p:txBody>
            </p:sp>
            <p:sp>
              <p:nvSpPr>
                <p:cNvPr id="159" name="Forme libre 158"/>
                <p:cNvSpPr/>
                <p:nvPr/>
              </p:nvSpPr>
              <p:spPr>
                <a:xfrm>
                  <a:off x="157256" y="6000"/>
                  <a:ext cx="507253" cy="253626"/>
                </a:xfrm>
                <a:custGeom>
                  <a:avLst/>
                  <a:gdLst/>
                  <a:ahLst/>
                  <a:cxnLst/>
                  <a:rect l="0" t="0" r="0" b="0"/>
                  <a:pathLst>
                    <a:path w="507253" h="253626">
                      <a:moveTo>
                        <a:pt x="0" y="0"/>
                      </a:moveTo>
                      <a:cubicBezTo>
                        <a:pt x="0" y="3074"/>
                        <a:pt x="504179" y="0"/>
                        <a:pt x="507253" y="0"/>
                      </a:cubicBezTo>
                      <a:cubicBezTo>
                        <a:pt x="507253" y="140074"/>
                        <a:pt x="393701" y="253626"/>
                        <a:pt x="253627" y="253626"/>
                      </a:cubicBezTo>
                      <a:cubicBezTo>
                        <a:pt x="113553" y="253626"/>
                        <a:pt x="0" y="140074"/>
                        <a:pt x="0" y="0"/>
                      </a:cubicBezTo>
                      <a:close/>
                    </a:path>
                  </a:pathLst>
                </a:custGeom>
                <a:solidFill>
                  <a:srgbClr val="900000">
                    <a:alpha val="55000"/>
                  </a:srgbClr>
                </a:solidFill>
                <a:ln w="6000" cap="flat">
                  <a:noFill/>
                  <a:bevel/>
                </a:ln>
              </p:spPr>
              <p:txBody>
                <a:bodyPr/>
                <a:lstStyle/>
                <a:p>
                  <a:endParaRPr lang="fr-FR"/>
                </a:p>
              </p:txBody>
            </p:sp>
          </p:grpSp>
          <p:grpSp>
            <p:nvGrpSpPr>
              <p:cNvPr id="57" name="Groupe 56"/>
              <p:cNvGrpSpPr/>
              <p:nvPr/>
            </p:nvGrpSpPr>
            <p:grpSpPr>
              <a:xfrm>
                <a:off x="1311299" y="6009"/>
                <a:ext cx="346012" cy="172904"/>
                <a:chOff x="1311299" y="6009"/>
                <a:chExt cx="346012" cy="172904"/>
              </a:xfrm>
            </p:grpSpPr>
            <p:sp>
              <p:nvSpPr>
                <p:cNvPr id="154" name="Forme libre 153"/>
                <p:cNvSpPr/>
                <p:nvPr/>
              </p:nvSpPr>
              <p:spPr>
                <a:xfrm>
                  <a:off x="1311299" y="6167"/>
                  <a:ext cx="346012" cy="172746"/>
                </a:xfrm>
                <a:custGeom>
                  <a:avLst/>
                  <a:gdLst/>
                  <a:ahLst/>
                  <a:cxnLst/>
                  <a:rect l="0" t="0" r="0" b="0"/>
                  <a:pathLst>
                    <a:path w="346012" h="172746">
                      <a:moveTo>
                        <a:pt x="0" y="0"/>
                      </a:moveTo>
                      <a:cubicBezTo>
                        <a:pt x="0" y="2094"/>
                        <a:pt x="343915" y="0"/>
                        <a:pt x="346012" y="0"/>
                      </a:cubicBezTo>
                      <a:cubicBezTo>
                        <a:pt x="346012" y="95405"/>
                        <a:pt x="268555" y="172746"/>
                        <a:pt x="173006" y="172746"/>
                      </a:cubicBezTo>
                      <a:cubicBezTo>
                        <a:pt x="77458" y="172746"/>
                        <a:pt x="0" y="95405"/>
                        <a:pt x="0" y="0"/>
                      </a:cubicBezTo>
                      <a:close/>
                    </a:path>
                  </a:pathLst>
                </a:custGeom>
                <a:solidFill>
                  <a:srgbClr val="FFFFFF">
                    <a:alpha val="7000"/>
                  </a:srgbClr>
                </a:solidFill>
                <a:ln w="6000" cap="flat">
                  <a:noFill/>
                  <a:bevel/>
                </a:ln>
              </p:spPr>
              <p:txBody>
                <a:bodyPr/>
                <a:lstStyle/>
                <a:p>
                  <a:endParaRPr lang="fr-FR"/>
                </a:p>
              </p:txBody>
            </p:sp>
            <p:sp>
              <p:nvSpPr>
                <p:cNvPr id="155" name="Forme libre 154"/>
                <p:cNvSpPr/>
                <p:nvPr/>
              </p:nvSpPr>
              <p:spPr>
                <a:xfrm>
                  <a:off x="1325554" y="6009"/>
                  <a:ext cx="317502" cy="158751"/>
                </a:xfrm>
                <a:custGeom>
                  <a:avLst/>
                  <a:gdLst/>
                  <a:ahLst/>
                  <a:cxnLst/>
                  <a:rect l="0" t="0" r="0" b="0"/>
                  <a:pathLst>
                    <a:path w="317502" h="158751">
                      <a:moveTo>
                        <a:pt x="0" y="0"/>
                      </a:moveTo>
                      <a:cubicBezTo>
                        <a:pt x="0" y="1924"/>
                        <a:pt x="315578" y="0"/>
                        <a:pt x="317502" y="0"/>
                      </a:cubicBezTo>
                      <a:cubicBezTo>
                        <a:pt x="317502" y="87676"/>
                        <a:pt x="246427" y="158751"/>
                        <a:pt x="158751" y="158751"/>
                      </a:cubicBezTo>
                      <a:cubicBezTo>
                        <a:pt x="71075" y="158751"/>
                        <a:pt x="0" y="87676"/>
                        <a:pt x="0" y="0"/>
                      </a:cubicBezTo>
                      <a:close/>
                    </a:path>
                  </a:pathLst>
                </a:custGeom>
                <a:solidFill>
                  <a:srgbClr val="FFFFFF">
                    <a:alpha val="5000"/>
                  </a:srgbClr>
                </a:solidFill>
                <a:ln w="6000" cap="flat">
                  <a:noFill/>
                  <a:bevel/>
                </a:ln>
              </p:spPr>
              <p:txBody>
                <a:bodyPr/>
                <a:lstStyle/>
                <a:p>
                  <a:endParaRPr lang="fr-FR"/>
                </a:p>
              </p:txBody>
            </p:sp>
            <p:sp>
              <p:nvSpPr>
                <p:cNvPr id="156" name="Forme libre 155"/>
                <p:cNvSpPr/>
                <p:nvPr/>
              </p:nvSpPr>
              <p:spPr>
                <a:xfrm>
                  <a:off x="1339942" y="6010"/>
                  <a:ext cx="288726" cy="144363"/>
                </a:xfrm>
                <a:custGeom>
                  <a:avLst/>
                  <a:gdLst/>
                  <a:ahLst/>
                  <a:cxnLst/>
                  <a:rect l="0" t="0" r="0" b="0"/>
                  <a:pathLst>
                    <a:path w="288726" h="144363">
                      <a:moveTo>
                        <a:pt x="0" y="0"/>
                      </a:moveTo>
                      <a:cubicBezTo>
                        <a:pt x="0" y="1750"/>
                        <a:pt x="286976" y="0"/>
                        <a:pt x="288726" y="0"/>
                      </a:cubicBezTo>
                      <a:cubicBezTo>
                        <a:pt x="288726" y="79729"/>
                        <a:pt x="224093" y="144363"/>
                        <a:pt x="144363" y="144363"/>
                      </a:cubicBezTo>
                      <a:cubicBezTo>
                        <a:pt x="64634" y="144363"/>
                        <a:pt x="0" y="79729"/>
                        <a:pt x="0" y="0"/>
                      </a:cubicBezTo>
                      <a:close/>
                    </a:path>
                  </a:pathLst>
                </a:custGeom>
                <a:solidFill>
                  <a:srgbClr val="FFFFFF">
                    <a:alpha val="5000"/>
                  </a:srgbClr>
                </a:solidFill>
                <a:ln w="6000" cap="flat">
                  <a:noFill/>
                  <a:bevel/>
                </a:ln>
              </p:spPr>
              <p:txBody>
                <a:bodyPr/>
                <a:lstStyle/>
                <a:p>
                  <a:endParaRPr lang="fr-FR"/>
                </a:p>
              </p:txBody>
            </p:sp>
          </p:grpSp>
          <p:grpSp>
            <p:nvGrpSpPr>
              <p:cNvPr id="58" name="Groupe 57"/>
              <p:cNvGrpSpPr/>
              <p:nvPr/>
            </p:nvGrpSpPr>
            <p:grpSpPr>
              <a:xfrm>
                <a:off x="348263" y="893208"/>
                <a:ext cx="417767" cy="417768"/>
                <a:chOff x="348263" y="893208"/>
                <a:chExt cx="417767" cy="417768"/>
              </a:xfrm>
            </p:grpSpPr>
            <p:sp>
              <p:nvSpPr>
                <p:cNvPr id="150" name="Forme libre 149"/>
                <p:cNvSpPr/>
                <p:nvPr/>
              </p:nvSpPr>
              <p:spPr>
                <a:xfrm>
                  <a:off x="348263" y="893208"/>
                  <a:ext cx="417767" cy="417768"/>
                </a:xfrm>
                <a:custGeom>
                  <a:avLst/>
                  <a:gdLst/>
                  <a:ahLst/>
                  <a:cxnLst/>
                  <a:rect l="0" t="0" r="0" b="0"/>
                  <a:pathLst>
                    <a:path w="417767" h="417768">
                      <a:moveTo>
                        <a:pt x="0" y="208884"/>
                      </a:moveTo>
                      <a:cubicBezTo>
                        <a:pt x="0" y="93521"/>
                        <a:pt x="93520" y="0"/>
                        <a:pt x="208883" y="0"/>
                      </a:cubicBezTo>
                      <a:cubicBezTo>
                        <a:pt x="324247" y="0"/>
                        <a:pt x="417767" y="93521"/>
                        <a:pt x="417767" y="208884"/>
                      </a:cubicBezTo>
                      <a:cubicBezTo>
                        <a:pt x="417767" y="324247"/>
                        <a:pt x="324247" y="417768"/>
                        <a:pt x="208883" y="417768"/>
                      </a:cubicBezTo>
                      <a:cubicBezTo>
                        <a:pt x="93520" y="417768"/>
                        <a:pt x="0" y="324247"/>
                        <a:pt x="0" y="208884"/>
                      </a:cubicBezTo>
                      <a:close/>
                    </a:path>
                  </a:pathLst>
                </a:custGeom>
                <a:solidFill>
                  <a:srgbClr val="900000"/>
                </a:solidFill>
                <a:ln w="6000" cap="flat">
                  <a:noFill/>
                  <a:bevel/>
                </a:ln>
              </p:spPr>
              <p:txBody>
                <a:bodyPr/>
                <a:lstStyle/>
                <a:p>
                  <a:endParaRPr lang="fr-FR"/>
                </a:p>
              </p:txBody>
            </p:sp>
            <p:sp>
              <p:nvSpPr>
                <p:cNvPr id="151" name="Forme libre 150"/>
                <p:cNvSpPr/>
                <p:nvPr/>
              </p:nvSpPr>
              <p:spPr>
                <a:xfrm>
                  <a:off x="363433" y="908378"/>
                  <a:ext cx="387427" cy="387428"/>
                </a:xfrm>
                <a:custGeom>
                  <a:avLst/>
                  <a:gdLst/>
                  <a:ahLst/>
                  <a:cxnLst/>
                  <a:rect l="0" t="0" r="0" b="0"/>
                  <a:pathLst>
                    <a:path w="387427" h="387428">
                      <a:moveTo>
                        <a:pt x="0" y="193714"/>
                      </a:moveTo>
                      <a:cubicBezTo>
                        <a:pt x="0" y="86729"/>
                        <a:pt x="86728" y="0"/>
                        <a:pt x="193714" y="0"/>
                      </a:cubicBezTo>
                      <a:cubicBezTo>
                        <a:pt x="300699" y="0"/>
                        <a:pt x="387427" y="86729"/>
                        <a:pt x="387427" y="193714"/>
                      </a:cubicBezTo>
                      <a:cubicBezTo>
                        <a:pt x="387427" y="300699"/>
                        <a:pt x="300699" y="387428"/>
                        <a:pt x="193714" y="387428"/>
                      </a:cubicBezTo>
                      <a:cubicBezTo>
                        <a:pt x="86728" y="387428"/>
                        <a:pt x="0" y="300699"/>
                        <a:pt x="0" y="193714"/>
                      </a:cubicBezTo>
                      <a:close/>
                    </a:path>
                  </a:pathLst>
                </a:custGeom>
                <a:solidFill>
                  <a:srgbClr val="900000"/>
                </a:solidFill>
                <a:ln w="6000" cap="flat">
                  <a:noFill/>
                  <a:bevel/>
                </a:ln>
              </p:spPr>
              <p:txBody>
                <a:bodyPr/>
                <a:lstStyle/>
                <a:p>
                  <a:endParaRPr lang="fr-FR"/>
                </a:p>
              </p:txBody>
            </p:sp>
            <p:sp>
              <p:nvSpPr>
                <p:cNvPr id="152" name="Forme libre 151"/>
                <p:cNvSpPr/>
                <p:nvPr/>
              </p:nvSpPr>
              <p:spPr>
                <a:xfrm>
                  <a:off x="387692" y="932637"/>
                  <a:ext cx="338910" cy="338911"/>
                </a:xfrm>
                <a:custGeom>
                  <a:avLst/>
                  <a:gdLst/>
                  <a:ahLst/>
                  <a:cxnLst/>
                  <a:rect l="0" t="0" r="0" b="0"/>
                  <a:pathLst>
                    <a:path w="338910" h="338911">
                      <a:moveTo>
                        <a:pt x="0" y="169455"/>
                      </a:moveTo>
                      <a:cubicBezTo>
                        <a:pt x="0" y="75868"/>
                        <a:pt x="75867" y="0"/>
                        <a:pt x="169455" y="0"/>
                      </a:cubicBezTo>
                      <a:cubicBezTo>
                        <a:pt x="263042" y="0"/>
                        <a:pt x="338910" y="75868"/>
                        <a:pt x="338910" y="169455"/>
                      </a:cubicBezTo>
                      <a:cubicBezTo>
                        <a:pt x="338910" y="263043"/>
                        <a:pt x="263042" y="338911"/>
                        <a:pt x="169455" y="338911"/>
                      </a:cubicBezTo>
                      <a:cubicBezTo>
                        <a:pt x="75867" y="338911"/>
                        <a:pt x="0" y="263043"/>
                        <a:pt x="0" y="169455"/>
                      </a:cubicBezTo>
                      <a:close/>
                    </a:path>
                  </a:pathLst>
                </a:custGeom>
                <a:solidFill>
                  <a:srgbClr val="900000"/>
                </a:solidFill>
                <a:ln w="6000" cap="flat">
                  <a:noFill/>
                  <a:bevel/>
                </a:ln>
              </p:spPr>
              <p:txBody>
                <a:bodyPr/>
                <a:lstStyle/>
                <a:p>
                  <a:endParaRPr lang="fr-FR"/>
                </a:p>
              </p:txBody>
            </p:sp>
            <p:sp>
              <p:nvSpPr>
                <p:cNvPr id="153" name="Forme libre 152"/>
                <p:cNvSpPr/>
                <p:nvPr/>
              </p:nvSpPr>
              <p:spPr>
                <a:xfrm>
                  <a:off x="409372" y="954317"/>
                  <a:ext cx="295549" cy="295550"/>
                </a:xfrm>
                <a:custGeom>
                  <a:avLst/>
                  <a:gdLst/>
                  <a:ahLst/>
                  <a:cxnLst/>
                  <a:rect l="0" t="0" r="0" b="0"/>
                  <a:pathLst>
                    <a:path w="295549" h="295550">
                      <a:moveTo>
                        <a:pt x="0" y="147775"/>
                      </a:moveTo>
                      <a:cubicBezTo>
                        <a:pt x="0" y="66161"/>
                        <a:pt x="66161" y="0"/>
                        <a:pt x="147775" y="0"/>
                      </a:cubicBezTo>
                      <a:cubicBezTo>
                        <a:pt x="229388" y="0"/>
                        <a:pt x="295549" y="66161"/>
                        <a:pt x="295549" y="147775"/>
                      </a:cubicBezTo>
                      <a:cubicBezTo>
                        <a:pt x="295549" y="229389"/>
                        <a:pt x="229388" y="295550"/>
                        <a:pt x="147775" y="295550"/>
                      </a:cubicBezTo>
                      <a:cubicBezTo>
                        <a:pt x="66161" y="295550"/>
                        <a:pt x="0" y="229389"/>
                        <a:pt x="0" y="147775"/>
                      </a:cubicBezTo>
                      <a:close/>
                    </a:path>
                  </a:pathLst>
                </a:custGeom>
                <a:solidFill>
                  <a:srgbClr val="900000"/>
                </a:solidFill>
                <a:ln w="6000" cap="flat">
                  <a:noFill/>
                  <a:bevel/>
                </a:ln>
              </p:spPr>
              <p:txBody>
                <a:bodyPr/>
                <a:lstStyle/>
                <a:p>
                  <a:endParaRPr lang="fr-FR"/>
                </a:p>
              </p:txBody>
            </p:sp>
          </p:grpSp>
          <p:grpSp>
            <p:nvGrpSpPr>
              <p:cNvPr id="59" name="Groupe 58"/>
              <p:cNvGrpSpPr/>
              <p:nvPr/>
            </p:nvGrpSpPr>
            <p:grpSpPr>
              <a:xfrm rot="-1200000" flipV="1">
                <a:off x="601516" y="1080477"/>
                <a:ext cx="672341" cy="335971"/>
                <a:chOff x="601463" y="1080179"/>
                <a:chExt cx="672341" cy="335971"/>
              </a:xfrm>
            </p:grpSpPr>
            <p:sp>
              <p:nvSpPr>
                <p:cNvPr id="147" name="Forme libre 146"/>
                <p:cNvSpPr/>
                <p:nvPr/>
              </p:nvSpPr>
              <p:spPr>
                <a:xfrm>
                  <a:off x="601463" y="1080486"/>
                  <a:ext cx="672341" cy="335664"/>
                </a:xfrm>
                <a:custGeom>
                  <a:avLst/>
                  <a:gdLst/>
                  <a:ahLst/>
                  <a:cxnLst/>
                  <a:rect l="0" t="0" r="0" b="0"/>
                  <a:pathLst>
                    <a:path w="672341" h="335664">
                      <a:moveTo>
                        <a:pt x="0" y="0"/>
                      </a:moveTo>
                      <a:cubicBezTo>
                        <a:pt x="0" y="4069"/>
                        <a:pt x="668266" y="0"/>
                        <a:pt x="672341" y="0"/>
                      </a:cubicBezTo>
                      <a:cubicBezTo>
                        <a:pt x="672341" y="185382"/>
                        <a:pt x="521832" y="335664"/>
                        <a:pt x="336170" y="335664"/>
                      </a:cubicBezTo>
                      <a:cubicBezTo>
                        <a:pt x="150509" y="335664"/>
                        <a:pt x="0" y="185382"/>
                        <a:pt x="0" y="0"/>
                      </a:cubicBezTo>
                      <a:close/>
                    </a:path>
                  </a:pathLst>
                </a:custGeom>
                <a:solidFill>
                  <a:srgbClr val="FFFFFF">
                    <a:alpha val="7000"/>
                  </a:srgbClr>
                </a:solidFill>
                <a:ln w="6000" cap="flat">
                  <a:noFill/>
                  <a:bevel/>
                </a:ln>
              </p:spPr>
              <p:txBody>
                <a:bodyPr/>
                <a:lstStyle/>
                <a:p>
                  <a:endParaRPr lang="fr-FR"/>
                </a:p>
              </p:txBody>
            </p:sp>
            <p:sp>
              <p:nvSpPr>
                <p:cNvPr id="148" name="Forme libre 147"/>
                <p:cNvSpPr/>
                <p:nvPr/>
              </p:nvSpPr>
              <p:spPr>
                <a:xfrm>
                  <a:off x="629162" y="1080179"/>
                  <a:ext cx="616942" cy="308470"/>
                </a:xfrm>
                <a:custGeom>
                  <a:avLst/>
                  <a:gdLst/>
                  <a:ahLst/>
                  <a:cxnLst/>
                  <a:rect l="0" t="0" r="0" b="0"/>
                  <a:pathLst>
                    <a:path w="616942" h="308470">
                      <a:moveTo>
                        <a:pt x="0" y="0"/>
                      </a:moveTo>
                      <a:cubicBezTo>
                        <a:pt x="0" y="3739"/>
                        <a:pt x="613203" y="0"/>
                        <a:pt x="616942" y="0"/>
                      </a:cubicBezTo>
                      <a:cubicBezTo>
                        <a:pt x="616942" y="170364"/>
                        <a:pt x="478835" y="308470"/>
                        <a:pt x="308471" y="308470"/>
                      </a:cubicBezTo>
                      <a:cubicBezTo>
                        <a:pt x="138107" y="308470"/>
                        <a:pt x="0" y="170364"/>
                        <a:pt x="0" y="0"/>
                      </a:cubicBezTo>
                      <a:close/>
                    </a:path>
                  </a:pathLst>
                </a:custGeom>
                <a:solidFill>
                  <a:srgbClr val="FFFFFF">
                    <a:alpha val="5000"/>
                  </a:srgbClr>
                </a:solidFill>
                <a:ln w="6000" cap="flat">
                  <a:noFill/>
                  <a:bevel/>
                </a:ln>
              </p:spPr>
              <p:txBody>
                <a:bodyPr/>
                <a:lstStyle/>
                <a:p>
                  <a:endParaRPr lang="fr-FR"/>
                </a:p>
              </p:txBody>
            </p:sp>
            <p:sp>
              <p:nvSpPr>
                <p:cNvPr id="149" name="Forme libre 148"/>
                <p:cNvSpPr/>
                <p:nvPr/>
              </p:nvSpPr>
              <p:spPr>
                <a:xfrm>
                  <a:off x="657120" y="1080180"/>
                  <a:ext cx="561027" cy="280512"/>
                </a:xfrm>
                <a:custGeom>
                  <a:avLst/>
                  <a:gdLst/>
                  <a:ahLst/>
                  <a:cxnLst/>
                  <a:rect l="0" t="0" r="0" b="0"/>
                  <a:pathLst>
                    <a:path w="561027" h="280512">
                      <a:moveTo>
                        <a:pt x="0" y="0"/>
                      </a:moveTo>
                      <a:cubicBezTo>
                        <a:pt x="0" y="3400"/>
                        <a:pt x="557627" y="0"/>
                        <a:pt x="561027" y="0"/>
                      </a:cubicBezTo>
                      <a:cubicBezTo>
                        <a:pt x="561027" y="154923"/>
                        <a:pt x="435437" y="280512"/>
                        <a:pt x="280514" y="280512"/>
                      </a:cubicBezTo>
                      <a:cubicBezTo>
                        <a:pt x="125590" y="280512"/>
                        <a:pt x="0" y="154923"/>
                        <a:pt x="0" y="0"/>
                      </a:cubicBezTo>
                      <a:close/>
                    </a:path>
                  </a:pathLst>
                </a:custGeom>
                <a:solidFill>
                  <a:srgbClr val="FFFFFF">
                    <a:alpha val="5000"/>
                  </a:srgbClr>
                </a:solidFill>
                <a:ln w="6000" cap="flat">
                  <a:noFill/>
                  <a:bevel/>
                </a:ln>
              </p:spPr>
              <p:txBody>
                <a:bodyPr/>
                <a:lstStyle/>
                <a:p>
                  <a:endParaRPr lang="fr-FR"/>
                </a:p>
              </p:txBody>
            </p:sp>
          </p:grpSp>
          <p:grpSp>
            <p:nvGrpSpPr>
              <p:cNvPr id="60" name="Groupe 59"/>
              <p:cNvGrpSpPr/>
              <p:nvPr/>
            </p:nvGrpSpPr>
            <p:grpSpPr>
              <a:xfrm>
                <a:off x="2774131" y="20272"/>
                <a:ext cx="355148" cy="355149"/>
                <a:chOff x="2774131" y="20272"/>
                <a:chExt cx="355148" cy="355149"/>
              </a:xfrm>
            </p:grpSpPr>
            <p:sp>
              <p:nvSpPr>
                <p:cNvPr id="143" name="Forme libre 142"/>
                <p:cNvSpPr/>
                <p:nvPr/>
              </p:nvSpPr>
              <p:spPr>
                <a:xfrm>
                  <a:off x="2774131" y="20272"/>
                  <a:ext cx="355148" cy="355149"/>
                </a:xfrm>
                <a:custGeom>
                  <a:avLst/>
                  <a:gdLst/>
                  <a:ahLst/>
                  <a:cxnLst/>
                  <a:rect l="0" t="0" r="0" b="0"/>
                  <a:pathLst>
                    <a:path w="355148" h="355149">
                      <a:moveTo>
                        <a:pt x="0" y="177574"/>
                      </a:moveTo>
                      <a:cubicBezTo>
                        <a:pt x="0" y="79503"/>
                        <a:pt x="79502" y="0"/>
                        <a:pt x="177574" y="0"/>
                      </a:cubicBezTo>
                      <a:cubicBezTo>
                        <a:pt x="275646" y="0"/>
                        <a:pt x="355148" y="79503"/>
                        <a:pt x="355148" y="177574"/>
                      </a:cubicBezTo>
                      <a:cubicBezTo>
                        <a:pt x="355148" y="275646"/>
                        <a:pt x="275646" y="355149"/>
                        <a:pt x="177574" y="355149"/>
                      </a:cubicBezTo>
                      <a:cubicBezTo>
                        <a:pt x="79502" y="355149"/>
                        <a:pt x="0" y="275646"/>
                        <a:pt x="0" y="177574"/>
                      </a:cubicBezTo>
                      <a:close/>
                    </a:path>
                  </a:pathLst>
                </a:custGeom>
                <a:solidFill>
                  <a:srgbClr val="C00000">
                    <a:alpha val="55000"/>
                  </a:srgbClr>
                </a:solidFill>
                <a:ln w="6000" cap="flat">
                  <a:noFill/>
                  <a:bevel/>
                </a:ln>
              </p:spPr>
              <p:txBody>
                <a:bodyPr/>
                <a:lstStyle/>
                <a:p>
                  <a:endParaRPr lang="fr-FR"/>
                </a:p>
              </p:txBody>
            </p:sp>
            <p:sp>
              <p:nvSpPr>
                <p:cNvPr id="144" name="Forme libre 143"/>
                <p:cNvSpPr/>
                <p:nvPr/>
              </p:nvSpPr>
              <p:spPr>
                <a:xfrm>
                  <a:off x="2787027" y="33168"/>
                  <a:ext cx="329356" cy="329357"/>
                </a:xfrm>
                <a:custGeom>
                  <a:avLst/>
                  <a:gdLst/>
                  <a:ahLst/>
                  <a:cxnLst/>
                  <a:rect l="0" t="0" r="0" b="0"/>
                  <a:pathLst>
                    <a:path w="329356" h="329357">
                      <a:moveTo>
                        <a:pt x="0" y="164678"/>
                      </a:moveTo>
                      <a:cubicBezTo>
                        <a:pt x="0" y="73729"/>
                        <a:pt x="73729" y="0"/>
                        <a:pt x="164678" y="0"/>
                      </a:cubicBezTo>
                      <a:cubicBezTo>
                        <a:pt x="255628" y="0"/>
                        <a:pt x="329356" y="73729"/>
                        <a:pt x="329356" y="164678"/>
                      </a:cubicBezTo>
                      <a:cubicBezTo>
                        <a:pt x="329356" y="255628"/>
                        <a:pt x="255628" y="329357"/>
                        <a:pt x="164678" y="329357"/>
                      </a:cubicBezTo>
                      <a:cubicBezTo>
                        <a:pt x="73729" y="329357"/>
                        <a:pt x="0" y="255628"/>
                        <a:pt x="0" y="164678"/>
                      </a:cubicBezTo>
                      <a:close/>
                    </a:path>
                  </a:pathLst>
                </a:custGeom>
                <a:solidFill>
                  <a:srgbClr val="C00000">
                    <a:alpha val="55000"/>
                  </a:srgbClr>
                </a:solidFill>
                <a:ln w="6000" cap="flat">
                  <a:noFill/>
                  <a:bevel/>
                </a:ln>
              </p:spPr>
              <p:txBody>
                <a:bodyPr/>
                <a:lstStyle/>
                <a:p>
                  <a:endParaRPr lang="fr-FR"/>
                </a:p>
              </p:txBody>
            </p:sp>
            <p:sp>
              <p:nvSpPr>
                <p:cNvPr id="145" name="Forme libre 144"/>
                <p:cNvSpPr/>
                <p:nvPr/>
              </p:nvSpPr>
              <p:spPr>
                <a:xfrm>
                  <a:off x="2807650" y="53790"/>
                  <a:ext cx="288111" cy="288111"/>
                </a:xfrm>
                <a:custGeom>
                  <a:avLst/>
                  <a:gdLst/>
                  <a:ahLst/>
                  <a:cxnLst/>
                  <a:rect l="0" t="0" r="0" b="0"/>
                  <a:pathLst>
                    <a:path w="288111" h="288111">
                      <a:moveTo>
                        <a:pt x="0" y="144056"/>
                      </a:moveTo>
                      <a:cubicBezTo>
                        <a:pt x="0" y="64496"/>
                        <a:pt x="64496" y="0"/>
                        <a:pt x="144055" y="0"/>
                      </a:cubicBezTo>
                      <a:cubicBezTo>
                        <a:pt x="223615" y="0"/>
                        <a:pt x="288111" y="64496"/>
                        <a:pt x="288111" y="144056"/>
                      </a:cubicBezTo>
                      <a:cubicBezTo>
                        <a:pt x="288111" y="223615"/>
                        <a:pt x="223615" y="288111"/>
                        <a:pt x="144055" y="288111"/>
                      </a:cubicBezTo>
                      <a:cubicBezTo>
                        <a:pt x="64496" y="288111"/>
                        <a:pt x="0" y="223615"/>
                        <a:pt x="0" y="144056"/>
                      </a:cubicBezTo>
                      <a:close/>
                    </a:path>
                  </a:pathLst>
                </a:custGeom>
                <a:solidFill>
                  <a:srgbClr val="C00000">
                    <a:alpha val="55000"/>
                  </a:srgbClr>
                </a:solidFill>
                <a:ln w="6000" cap="flat">
                  <a:noFill/>
                  <a:bevel/>
                </a:ln>
              </p:spPr>
              <p:txBody>
                <a:bodyPr/>
                <a:lstStyle/>
                <a:p>
                  <a:endParaRPr lang="fr-FR"/>
                </a:p>
              </p:txBody>
            </p:sp>
            <p:sp>
              <p:nvSpPr>
                <p:cNvPr id="146" name="Forme libre 145"/>
                <p:cNvSpPr/>
                <p:nvPr/>
              </p:nvSpPr>
              <p:spPr>
                <a:xfrm>
                  <a:off x="2826081" y="72221"/>
                  <a:ext cx="251250" cy="251250"/>
                </a:xfrm>
                <a:custGeom>
                  <a:avLst/>
                  <a:gdLst/>
                  <a:ahLst/>
                  <a:cxnLst/>
                  <a:rect l="0" t="0" r="0" b="0"/>
                  <a:pathLst>
                    <a:path w="251250" h="251250">
                      <a:moveTo>
                        <a:pt x="0" y="125625"/>
                      </a:moveTo>
                      <a:cubicBezTo>
                        <a:pt x="0" y="56244"/>
                        <a:pt x="56244" y="0"/>
                        <a:pt x="125625" y="0"/>
                      </a:cubicBezTo>
                      <a:cubicBezTo>
                        <a:pt x="195006" y="0"/>
                        <a:pt x="251250" y="56244"/>
                        <a:pt x="251250" y="125625"/>
                      </a:cubicBezTo>
                      <a:cubicBezTo>
                        <a:pt x="251250" y="195006"/>
                        <a:pt x="195006" y="251250"/>
                        <a:pt x="125625" y="251250"/>
                      </a:cubicBezTo>
                      <a:cubicBezTo>
                        <a:pt x="56244" y="251250"/>
                        <a:pt x="0" y="195006"/>
                        <a:pt x="0" y="125625"/>
                      </a:cubicBezTo>
                      <a:close/>
                    </a:path>
                  </a:pathLst>
                </a:custGeom>
                <a:solidFill>
                  <a:srgbClr val="C00000">
                    <a:alpha val="55000"/>
                  </a:srgbClr>
                </a:solidFill>
                <a:ln w="6000" cap="flat">
                  <a:noFill/>
                  <a:bevel/>
                </a:ln>
              </p:spPr>
              <p:txBody>
                <a:bodyPr/>
                <a:lstStyle/>
                <a:p>
                  <a:endParaRPr lang="fr-FR"/>
                </a:p>
              </p:txBody>
            </p:sp>
          </p:grpSp>
          <p:grpSp>
            <p:nvGrpSpPr>
              <p:cNvPr id="61" name="Groupe 60"/>
              <p:cNvGrpSpPr/>
              <p:nvPr/>
            </p:nvGrpSpPr>
            <p:grpSpPr>
              <a:xfrm>
                <a:off x="2581049" y="875319"/>
                <a:ext cx="233167" cy="233168"/>
                <a:chOff x="2581049" y="875319"/>
                <a:chExt cx="233167" cy="233168"/>
              </a:xfrm>
            </p:grpSpPr>
            <p:sp>
              <p:nvSpPr>
                <p:cNvPr id="139" name="Forme libre 138"/>
                <p:cNvSpPr/>
                <p:nvPr/>
              </p:nvSpPr>
              <p:spPr>
                <a:xfrm>
                  <a:off x="2581049" y="875319"/>
                  <a:ext cx="233167" cy="233168"/>
                </a:xfrm>
                <a:custGeom>
                  <a:avLst/>
                  <a:gdLst/>
                  <a:ahLst/>
                  <a:cxnLst/>
                  <a:rect l="0" t="0" r="0" b="0"/>
                  <a:pathLst>
                    <a:path w="233167" h="233168">
                      <a:moveTo>
                        <a:pt x="0" y="116584"/>
                      </a:moveTo>
                      <a:cubicBezTo>
                        <a:pt x="0" y="52197"/>
                        <a:pt x="52196" y="0"/>
                        <a:pt x="116584" y="0"/>
                      </a:cubicBezTo>
                      <a:cubicBezTo>
                        <a:pt x="180971" y="0"/>
                        <a:pt x="233167" y="52197"/>
                        <a:pt x="233167" y="116584"/>
                      </a:cubicBezTo>
                      <a:cubicBezTo>
                        <a:pt x="233167" y="180971"/>
                        <a:pt x="180971" y="233168"/>
                        <a:pt x="116584" y="233168"/>
                      </a:cubicBezTo>
                      <a:cubicBezTo>
                        <a:pt x="52196" y="233168"/>
                        <a:pt x="0" y="180971"/>
                        <a:pt x="0" y="116584"/>
                      </a:cubicBezTo>
                      <a:close/>
                    </a:path>
                  </a:pathLst>
                </a:custGeom>
                <a:solidFill>
                  <a:srgbClr val="C00000">
                    <a:alpha val="55000"/>
                  </a:srgbClr>
                </a:solidFill>
                <a:ln w="6000" cap="flat">
                  <a:noFill/>
                  <a:bevel/>
                </a:ln>
              </p:spPr>
              <p:txBody>
                <a:bodyPr/>
                <a:lstStyle/>
                <a:p>
                  <a:endParaRPr lang="fr-FR"/>
                </a:p>
              </p:txBody>
            </p:sp>
            <p:sp>
              <p:nvSpPr>
                <p:cNvPr id="140" name="Forme libre 139"/>
                <p:cNvSpPr/>
                <p:nvPr/>
              </p:nvSpPr>
              <p:spPr>
                <a:xfrm>
                  <a:off x="2589516" y="883785"/>
                  <a:ext cx="216234" cy="216235"/>
                </a:xfrm>
                <a:custGeom>
                  <a:avLst/>
                  <a:gdLst/>
                  <a:ahLst/>
                  <a:cxnLst/>
                  <a:rect l="0" t="0" r="0" b="0"/>
                  <a:pathLst>
                    <a:path w="216234" h="216235">
                      <a:moveTo>
                        <a:pt x="0" y="108117"/>
                      </a:moveTo>
                      <a:cubicBezTo>
                        <a:pt x="0" y="48406"/>
                        <a:pt x="48406" y="0"/>
                        <a:pt x="108117" y="0"/>
                      </a:cubicBezTo>
                      <a:cubicBezTo>
                        <a:pt x="167829" y="0"/>
                        <a:pt x="216234" y="48406"/>
                        <a:pt x="216234" y="108117"/>
                      </a:cubicBezTo>
                      <a:cubicBezTo>
                        <a:pt x="216234" y="167829"/>
                        <a:pt x="167829" y="216235"/>
                        <a:pt x="108117" y="216235"/>
                      </a:cubicBezTo>
                      <a:cubicBezTo>
                        <a:pt x="48406" y="216235"/>
                        <a:pt x="0" y="167829"/>
                        <a:pt x="0" y="108117"/>
                      </a:cubicBezTo>
                      <a:close/>
                    </a:path>
                  </a:pathLst>
                </a:custGeom>
                <a:solidFill>
                  <a:srgbClr val="C00000">
                    <a:alpha val="55000"/>
                  </a:srgbClr>
                </a:solidFill>
                <a:ln w="6000" cap="flat">
                  <a:noFill/>
                  <a:bevel/>
                </a:ln>
              </p:spPr>
              <p:txBody>
                <a:bodyPr/>
                <a:lstStyle/>
                <a:p>
                  <a:endParaRPr lang="fr-FR"/>
                </a:p>
              </p:txBody>
            </p:sp>
            <p:sp>
              <p:nvSpPr>
                <p:cNvPr id="141" name="Forme libre 140"/>
                <p:cNvSpPr/>
                <p:nvPr/>
              </p:nvSpPr>
              <p:spPr>
                <a:xfrm>
                  <a:off x="2603055" y="897325"/>
                  <a:ext cx="189155" cy="189155"/>
                </a:xfrm>
                <a:custGeom>
                  <a:avLst/>
                  <a:gdLst/>
                  <a:ahLst/>
                  <a:cxnLst/>
                  <a:rect l="0" t="0" r="0" b="0"/>
                  <a:pathLst>
                    <a:path w="189155" h="189155">
                      <a:moveTo>
                        <a:pt x="0" y="94578"/>
                      </a:moveTo>
                      <a:cubicBezTo>
                        <a:pt x="0" y="42344"/>
                        <a:pt x="42344" y="0"/>
                        <a:pt x="94577" y="0"/>
                      </a:cubicBezTo>
                      <a:cubicBezTo>
                        <a:pt x="146811" y="0"/>
                        <a:pt x="189155" y="42344"/>
                        <a:pt x="189155" y="94578"/>
                      </a:cubicBezTo>
                      <a:cubicBezTo>
                        <a:pt x="189155" y="146811"/>
                        <a:pt x="146811" y="189155"/>
                        <a:pt x="94577" y="189155"/>
                      </a:cubicBezTo>
                      <a:cubicBezTo>
                        <a:pt x="42344" y="189155"/>
                        <a:pt x="0" y="146811"/>
                        <a:pt x="0" y="94578"/>
                      </a:cubicBezTo>
                      <a:close/>
                    </a:path>
                  </a:pathLst>
                </a:custGeom>
                <a:solidFill>
                  <a:srgbClr val="C00000">
                    <a:alpha val="55000"/>
                  </a:srgbClr>
                </a:solidFill>
                <a:ln w="6000" cap="flat">
                  <a:noFill/>
                  <a:bevel/>
                </a:ln>
              </p:spPr>
              <p:txBody>
                <a:bodyPr/>
                <a:lstStyle/>
                <a:p>
                  <a:endParaRPr lang="fr-FR"/>
                </a:p>
              </p:txBody>
            </p:sp>
            <p:sp>
              <p:nvSpPr>
                <p:cNvPr id="142" name="Forme libre 141"/>
                <p:cNvSpPr/>
                <p:nvPr/>
              </p:nvSpPr>
              <p:spPr>
                <a:xfrm>
                  <a:off x="2615156" y="909425"/>
                  <a:ext cx="164954" cy="164955"/>
                </a:xfrm>
                <a:custGeom>
                  <a:avLst/>
                  <a:gdLst/>
                  <a:ahLst/>
                  <a:cxnLst/>
                  <a:rect l="0" t="0" r="0" b="0"/>
                  <a:pathLst>
                    <a:path w="164954" h="164955">
                      <a:moveTo>
                        <a:pt x="0" y="82477"/>
                      </a:moveTo>
                      <a:cubicBezTo>
                        <a:pt x="0" y="36926"/>
                        <a:pt x="36926" y="0"/>
                        <a:pt x="82477" y="0"/>
                      </a:cubicBezTo>
                      <a:cubicBezTo>
                        <a:pt x="128028" y="0"/>
                        <a:pt x="164954" y="36926"/>
                        <a:pt x="164954" y="82477"/>
                      </a:cubicBezTo>
                      <a:cubicBezTo>
                        <a:pt x="164954" y="128028"/>
                        <a:pt x="128028" y="164955"/>
                        <a:pt x="82477" y="164955"/>
                      </a:cubicBezTo>
                      <a:cubicBezTo>
                        <a:pt x="36926" y="164955"/>
                        <a:pt x="0" y="128028"/>
                        <a:pt x="0" y="82477"/>
                      </a:cubicBezTo>
                      <a:close/>
                    </a:path>
                  </a:pathLst>
                </a:custGeom>
                <a:solidFill>
                  <a:srgbClr val="C00000">
                    <a:alpha val="55000"/>
                  </a:srgbClr>
                </a:solidFill>
                <a:ln w="6000" cap="flat">
                  <a:noFill/>
                  <a:bevel/>
                </a:ln>
              </p:spPr>
              <p:txBody>
                <a:bodyPr/>
                <a:lstStyle/>
                <a:p>
                  <a:endParaRPr lang="fr-FR"/>
                </a:p>
              </p:txBody>
            </p:sp>
          </p:grpSp>
          <p:grpSp>
            <p:nvGrpSpPr>
              <p:cNvPr id="62" name="Groupe 61"/>
              <p:cNvGrpSpPr/>
              <p:nvPr/>
            </p:nvGrpSpPr>
            <p:grpSpPr>
              <a:xfrm rot="-1200000" flipV="1">
                <a:off x="1852958" y="1175088"/>
                <a:ext cx="672341" cy="335971"/>
                <a:chOff x="1852906" y="1174791"/>
                <a:chExt cx="672341" cy="335971"/>
              </a:xfrm>
            </p:grpSpPr>
            <p:sp>
              <p:nvSpPr>
                <p:cNvPr id="136" name="Forme libre 135"/>
                <p:cNvSpPr/>
                <p:nvPr/>
              </p:nvSpPr>
              <p:spPr>
                <a:xfrm>
                  <a:off x="1852906" y="1175097"/>
                  <a:ext cx="672341" cy="335665"/>
                </a:xfrm>
                <a:custGeom>
                  <a:avLst/>
                  <a:gdLst/>
                  <a:ahLst/>
                  <a:cxnLst/>
                  <a:rect l="0" t="0" r="0" b="0"/>
                  <a:pathLst>
                    <a:path w="672341" h="335665">
                      <a:moveTo>
                        <a:pt x="0" y="0"/>
                      </a:moveTo>
                      <a:cubicBezTo>
                        <a:pt x="0" y="4069"/>
                        <a:pt x="668266" y="0"/>
                        <a:pt x="672341" y="0"/>
                      </a:cubicBezTo>
                      <a:cubicBezTo>
                        <a:pt x="672341" y="185382"/>
                        <a:pt x="521832" y="335665"/>
                        <a:pt x="336170" y="335665"/>
                      </a:cubicBezTo>
                      <a:cubicBezTo>
                        <a:pt x="150509" y="335665"/>
                        <a:pt x="0" y="185382"/>
                        <a:pt x="0" y="0"/>
                      </a:cubicBezTo>
                      <a:close/>
                    </a:path>
                  </a:pathLst>
                </a:custGeom>
                <a:solidFill>
                  <a:srgbClr val="FFFFFF">
                    <a:alpha val="7000"/>
                  </a:srgbClr>
                </a:solidFill>
                <a:ln w="6000" cap="flat">
                  <a:noFill/>
                  <a:bevel/>
                </a:ln>
              </p:spPr>
              <p:txBody>
                <a:bodyPr/>
                <a:lstStyle/>
                <a:p>
                  <a:endParaRPr lang="fr-FR"/>
                </a:p>
              </p:txBody>
            </p:sp>
            <p:sp>
              <p:nvSpPr>
                <p:cNvPr id="137" name="Forme libre 136"/>
                <p:cNvSpPr/>
                <p:nvPr/>
              </p:nvSpPr>
              <p:spPr>
                <a:xfrm>
                  <a:off x="1880605" y="1174791"/>
                  <a:ext cx="616942" cy="308470"/>
                </a:xfrm>
                <a:custGeom>
                  <a:avLst/>
                  <a:gdLst/>
                  <a:ahLst/>
                  <a:cxnLst/>
                  <a:rect l="0" t="0" r="0" b="0"/>
                  <a:pathLst>
                    <a:path w="616942" h="308470">
                      <a:moveTo>
                        <a:pt x="0" y="0"/>
                      </a:moveTo>
                      <a:cubicBezTo>
                        <a:pt x="0" y="3739"/>
                        <a:pt x="613203" y="0"/>
                        <a:pt x="616942" y="0"/>
                      </a:cubicBezTo>
                      <a:cubicBezTo>
                        <a:pt x="616942" y="170364"/>
                        <a:pt x="478835" y="308470"/>
                        <a:pt x="308471" y="308470"/>
                      </a:cubicBezTo>
                      <a:cubicBezTo>
                        <a:pt x="138107" y="308470"/>
                        <a:pt x="0" y="170364"/>
                        <a:pt x="0" y="0"/>
                      </a:cubicBezTo>
                      <a:close/>
                    </a:path>
                  </a:pathLst>
                </a:custGeom>
                <a:solidFill>
                  <a:srgbClr val="FFFFFF">
                    <a:alpha val="5000"/>
                  </a:srgbClr>
                </a:solidFill>
                <a:ln w="6000" cap="flat">
                  <a:noFill/>
                  <a:bevel/>
                </a:ln>
              </p:spPr>
              <p:txBody>
                <a:bodyPr/>
                <a:lstStyle/>
                <a:p>
                  <a:endParaRPr lang="fr-FR"/>
                </a:p>
              </p:txBody>
            </p:sp>
            <p:sp>
              <p:nvSpPr>
                <p:cNvPr id="138" name="Forme libre 137"/>
                <p:cNvSpPr/>
                <p:nvPr/>
              </p:nvSpPr>
              <p:spPr>
                <a:xfrm>
                  <a:off x="1908563" y="1174791"/>
                  <a:ext cx="561027" cy="280513"/>
                </a:xfrm>
                <a:custGeom>
                  <a:avLst/>
                  <a:gdLst/>
                  <a:ahLst/>
                  <a:cxnLst/>
                  <a:rect l="0" t="0" r="0" b="0"/>
                  <a:pathLst>
                    <a:path w="561027" h="280513">
                      <a:moveTo>
                        <a:pt x="0" y="0"/>
                      </a:moveTo>
                      <a:cubicBezTo>
                        <a:pt x="0" y="3400"/>
                        <a:pt x="557627" y="0"/>
                        <a:pt x="561027" y="0"/>
                      </a:cubicBezTo>
                      <a:cubicBezTo>
                        <a:pt x="561027" y="154923"/>
                        <a:pt x="435437" y="280513"/>
                        <a:pt x="280514" y="280513"/>
                      </a:cubicBezTo>
                      <a:cubicBezTo>
                        <a:pt x="125590" y="280513"/>
                        <a:pt x="0" y="154923"/>
                        <a:pt x="0" y="0"/>
                      </a:cubicBezTo>
                      <a:close/>
                    </a:path>
                  </a:pathLst>
                </a:custGeom>
                <a:solidFill>
                  <a:srgbClr val="FFFFFF">
                    <a:alpha val="5000"/>
                  </a:srgbClr>
                </a:solidFill>
                <a:ln w="6000" cap="flat">
                  <a:noFill/>
                  <a:bevel/>
                </a:ln>
              </p:spPr>
              <p:txBody>
                <a:bodyPr/>
                <a:lstStyle/>
                <a:p>
                  <a:endParaRPr lang="fr-FR"/>
                </a:p>
              </p:txBody>
            </p:sp>
          </p:grpSp>
          <p:grpSp>
            <p:nvGrpSpPr>
              <p:cNvPr id="63" name="Groupe 62"/>
              <p:cNvGrpSpPr/>
              <p:nvPr/>
            </p:nvGrpSpPr>
            <p:grpSpPr>
              <a:xfrm>
                <a:off x="4092039" y="50384"/>
                <a:ext cx="326664" cy="326663"/>
                <a:chOff x="4092039" y="50384"/>
                <a:chExt cx="326664" cy="326663"/>
              </a:xfrm>
            </p:grpSpPr>
            <p:sp>
              <p:nvSpPr>
                <p:cNvPr id="132" name="Forme libre 131"/>
                <p:cNvSpPr/>
                <p:nvPr/>
              </p:nvSpPr>
              <p:spPr>
                <a:xfrm>
                  <a:off x="4092039" y="50384"/>
                  <a:ext cx="326664" cy="326663"/>
                </a:xfrm>
                <a:custGeom>
                  <a:avLst/>
                  <a:gdLst/>
                  <a:ahLst/>
                  <a:cxnLst/>
                  <a:rect l="0" t="0" r="0" b="0"/>
                  <a:pathLst>
                    <a:path w="326664" h="326663">
                      <a:moveTo>
                        <a:pt x="0" y="163332"/>
                      </a:moveTo>
                      <a:cubicBezTo>
                        <a:pt x="0" y="73126"/>
                        <a:pt x="73126" y="0"/>
                        <a:pt x="163332" y="0"/>
                      </a:cubicBezTo>
                      <a:cubicBezTo>
                        <a:pt x="253538" y="0"/>
                        <a:pt x="326664" y="73126"/>
                        <a:pt x="326664" y="163332"/>
                      </a:cubicBezTo>
                      <a:cubicBezTo>
                        <a:pt x="326664" y="253537"/>
                        <a:pt x="253538" y="326663"/>
                        <a:pt x="163332" y="326663"/>
                      </a:cubicBezTo>
                      <a:cubicBezTo>
                        <a:pt x="73126" y="326663"/>
                        <a:pt x="0" y="253537"/>
                        <a:pt x="0" y="163332"/>
                      </a:cubicBezTo>
                      <a:close/>
                    </a:path>
                  </a:pathLst>
                </a:custGeom>
                <a:solidFill>
                  <a:srgbClr val="C00000">
                    <a:alpha val="55000"/>
                  </a:srgbClr>
                </a:solidFill>
                <a:ln w="6000" cap="flat">
                  <a:noFill/>
                  <a:bevel/>
                </a:ln>
              </p:spPr>
              <p:txBody>
                <a:bodyPr/>
                <a:lstStyle/>
                <a:p>
                  <a:endParaRPr lang="fr-FR"/>
                </a:p>
              </p:txBody>
            </p:sp>
            <p:sp>
              <p:nvSpPr>
                <p:cNvPr id="133" name="Forme libre 132"/>
                <p:cNvSpPr/>
                <p:nvPr/>
              </p:nvSpPr>
              <p:spPr>
                <a:xfrm>
                  <a:off x="4103901" y="62245"/>
                  <a:ext cx="302940" cy="302940"/>
                </a:xfrm>
                <a:custGeom>
                  <a:avLst/>
                  <a:gdLst/>
                  <a:ahLst/>
                  <a:cxnLst/>
                  <a:rect l="0" t="0" r="0" b="0"/>
                  <a:pathLst>
                    <a:path w="302940" h="302940">
                      <a:moveTo>
                        <a:pt x="0" y="151470"/>
                      </a:moveTo>
                      <a:cubicBezTo>
                        <a:pt x="0" y="67816"/>
                        <a:pt x="67815" y="0"/>
                        <a:pt x="151470" y="0"/>
                      </a:cubicBezTo>
                      <a:cubicBezTo>
                        <a:pt x="235125" y="0"/>
                        <a:pt x="302940" y="67816"/>
                        <a:pt x="302940" y="151470"/>
                      </a:cubicBezTo>
                      <a:cubicBezTo>
                        <a:pt x="302940" y="235124"/>
                        <a:pt x="235125" y="302940"/>
                        <a:pt x="151470" y="302940"/>
                      </a:cubicBezTo>
                      <a:cubicBezTo>
                        <a:pt x="67815" y="302940"/>
                        <a:pt x="0" y="235124"/>
                        <a:pt x="0" y="151470"/>
                      </a:cubicBezTo>
                      <a:close/>
                    </a:path>
                  </a:pathLst>
                </a:custGeom>
                <a:solidFill>
                  <a:srgbClr val="C00000">
                    <a:alpha val="55000"/>
                  </a:srgbClr>
                </a:solidFill>
                <a:ln w="6000" cap="flat">
                  <a:noFill/>
                  <a:bevel/>
                </a:ln>
              </p:spPr>
              <p:txBody>
                <a:bodyPr/>
                <a:lstStyle/>
                <a:p>
                  <a:endParaRPr lang="fr-FR"/>
                </a:p>
              </p:txBody>
            </p:sp>
            <p:sp>
              <p:nvSpPr>
                <p:cNvPr id="134" name="Forme libre 133"/>
                <p:cNvSpPr/>
                <p:nvPr/>
              </p:nvSpPr>
              <p:spPr>
                <a:xfrm>
                  <a:off x="4122870" y="81214"/>
                  <a:ext cx="265003" cy="265002"/>
                </a:xfrm>
                <a:custGeom>
                  <a:avLst/>
                  <a:gdLst/>
                  <a:ahLst/>
                  <a:cxnLst/>
                  <a:rect l="0" t="0" r="0" b="0"/>
                  <a:pathLst>
                    <a:path w="265003" h="265002">
                      <a:moveTo>
                        <a:pt x="0" y="132501"/>
                      </a:moveTo>
                      <a:cubicBezTo>
                        <a:pt x="0" y="59323"/>
                        <a:pt x="59323" y="0"/>
                        <a:pt x="132501" y="0"/>
                      </a:cubicBezTo>
                      <a:cubicBezTo>
                        <a:pt x="205680" y="0"/>
                        <a:pt x="265003" y="59323"/>
                        <a:pt x="265003" y="132501"/>
                      </a:cubicBezTo>
                      <a:cubicBezTo>
                        <a:pt x="265003" y="205680"/>
                        <a:pt x="205680" y="265002"/>
                        <a:pt x="132501" y="265002"/>
                      </a:cubicBezTo>
                      <a:cubicBezTo>
                        <a:pt x="59323" y="265002"/>
                        <a:pt x="0" y="205680"/>
                        <a:pt x="0" y="132501"/>
                      </a:cubicBezTo>
                      <a:close/>
                    </a:path>
                  </a:pathLst>
                </a:custGeom>
                <a:solidFill>
                  <a:srgbClr val="C00000">
                    <a:alpha val="55000"/>
                  </a:srgbClr>
                </a:solidFill>
                <a:ln w="6000" cap="flat">
                  <a:noFill/>
                  <a:bevel/>
                </a:ln>
              </p:spPr>
              <p:txBody>
                <a:bodyPr/>
                <a:lstStyle/>
                <a:p>
                  <a:endParaRPr lang="fr-FR"/>
                </a:p>
              </p:txBody>
            </p:sp>
            <p:sp>
              <p:nvSpPr>
                <p:cNvPr id="135" name="Forme libre 134"/>
                <p:cNvSpPr/>
                <p:nvPr/>
              </p:nvSpPr>
              <p:spPr>
                <a:xfrm>
                  <a:off x="4139822" y="98166"/>
                  <a:ext cx="231098" cy="231098"/>
                </a:xfrm>
                <a:custGeom>
                  <a:avLst/>
                  <a:gdLst/>
                  <a:ahLst/>
                  <a:cxnLst/>
                  <a:rect l="0" t="0" r="0" b="0"/>
                  <a:pathLst>
                    <a:path w="231098" h="231098">
                      <a:moveTo>
                        <a:pt x="0" y="115549"/>
                      </a:moveTo>
                      <a:cubicBezTo>
                        <a:pt x="0" y="51733"/>
                        <a:pt x="51733" y="0"/>
                        <a:pt x="115549" y="0"/>
                      </a:cubicBezTo>
                      <a:cubicBezTo>
                        <a:pt x="179365" y="0"/>
                        <a:pt x="231098" y="51733"/>
                        <a:pt x="231098" y="115549"/>
                      </a:cubicBezTo>
                      <a:cubicBezTo>
                        <a:pt x="231098" y="179365"/>
                        <a:pt x="179365" y="231098"/>
                        <a:pt x="115549" y="231098"/>
                      </a:cubicBezTo>
                      <a:cubicBezTo>
                        <a:pt x="51733" y="231098"/>
                        <a:pt x="0" y="179365"/>
                        <a:pt x="0" y="115549"/>
                      </a:cubicBezTo>
                      <a:close/>
                    </a:path>
                  </a:pathLst>
                </a:custGeom>
                <a:solidFill>
                  <a:srgbClr val="C00000">
                    <a:alpha val="55000"/>
                  </a:srgbClr>
                </a:solidFill>
                <a:ln w="6000" cap="flat">
                  <a:noFill/>
                  <a:bevel/>
                </a:ln>
              </p:spPr>
              <p:txBody>
                <a:bodyPr/>
                <a:lstStyle/>
                <a:p>
                  <a:endParaRPr lang="fr-FR"/>
                </a:p>
              </p:txBody>
            </p:sp>
          </p:grpSp>
          <p:grpSp>
            <p:nvGrpSpPr>
              <p:cNvPr id="64" name="Groupe 63"/>
              <p:cNvGrpSpPr/>
              <p:nvPr/>
            </p:nvGrpSpPr>
            <p:grpSpPr>
              <a:xfrm>
                <a:off x="3436638" y="177102"/>
                <a:ext cx="214191" cy="214190"/>
                <a:chOff x="3436638" y="177102"/>
                <a:chExt cx="214191" cy="214190"/>
              </a:xfrm>
            </p:grpSpPr>
            <p:sp>
              <p:nvSpPr>
                <p:cNvPr id="128" name="Forme libre 127"/>
                <p:cNvSpPr/>
                <p:nvPr/>
              </p:nvSpPr>
              <p:spPr>
                <a:xfrm>
                  <a:off x="3436638" y="177102"/>
                  <a:ext cx="214191" cy="214190"/>
                </a:xfrm>
                <a:custGeom>
                  <a:avLst/>
                  <a:gdLst/>
                  <a:ahLst/>
                  <a:cxnLst/>
                  <a:rect l="0" t="0" r="0" b="0"/>
                  <a:pathLst>
                    <a:path w="214191" h="214190">
                      <a:moveTo>
                        <a:pt x="0" y="107095"/>
                      </a:moveTo>
                      <a:cubicBezTo>
                        <a:pt x="0" y="47948"/>
                        <a:pt x="47948" y="0"/>
                        <a:pt x="107095" y="0"/>
                      </a:cubicBezTo>
                      <a:cubicBezTo>
                        <a:pt x="166242" y="0"/>
                        <a:pt x="214191" y="47948"/>
                        <a:pt x="214191" y="107095"/>
                      </a:cubicBezTo>
                      <a:cubicBezTo>
                        <a:pt x="214191" y="166242"/>
                        <a:pt x="166242" y="214190"/>
                        <a:pt x="107095" y="214190"/>
                      </a:cubicBezTo>
                      <a:cubicBezTo>
                        <a:pt x="47948" y="214190"/>
                        <a:pt x="0" y="166242"/>
                        <a:pt x="0" y="107095"/>
                      </a:cubicBezTo>
                      <a:close/>
                    </a:path>
                  </a:pathLst>
                </a:custGeom>
                <a:solidFill>
                  <a:srgbClr val="C00000">
                    <a:alpha val="55000"/>
                  </a:srgbClr>
                </a:solidFill>
                <a:ln w="6000" cap="flat">
                  <a:noFill/>
                  <a:bevel/>
                </a:ln>
              </p:spPr>
              <p:txBody>
                <a:bodyPr/>
                <a:lstStyle/>
                <a:p>
                  <a:endParaRPr lang="fr-FR"/>
                </a:p>
              </p:txBody>
            </p:sp>
            <p:sp>
              <p:nvSpPr>
                <p:cNvPr id="129" name="Forme libre 128"/>
                <p:cNvSpPr/>
                <p:nvPr/>
              </p:nvSpPr>
              <p:spPr>
                <a:xfrm>
                  <a:off x="3444416" y="184879"/>
                  <a:ext cx="198635" cy="198635"/>
                </a:xfrm>
                <a:custGeom>
                  <a:avLst/>
                  <a:gdLst/>
                  <a:ahLst/>
                  <a:cxnLst/>
                  <a:rect l="0" t="0" r="0" b="0"/>
                  <a:pathLst>
                    <a:path w="198635" h="198635">
                      <a:moveTo>
                        <a:pt x="0" y="99317"/>
                      </a:moveTo>
                      <a:cubicBezTo>
                        <a:pt x="0" y="44466"/>
                        <a:pt x="44466" y="0"/>
                        <a:pt x="99318" y="0"/>
                      </a:cubicBezTo>
                      <a:cubicBezTo>
                        <a:pt x="154169" y="0"/>
                        <a:pt x="198635" y="44466"/>
                        <a:pt x="198635" y="99317"/>
                      </a:cubicBezTo>
                      <a:cubicBezTo>
                        <a:pt x="198635" y="154169"/>
                        <a:pt x="154169" y="198635"/>
                        <a:pt x="99318" y="198635"/>
                      </a:cubicBezTo>
                      <a:cubicBezTo>
                        <a:pt x="44466" y="198635"/>
                        <a:pt x="0" y="154169"/>
                        <a:pt x="0" y="99317"/>
                      </a:cubicBezTo>
                      <a:close/>
                    </a:path>
                  </a:pathLst>
                </a:custGeom>
                <a:solidFill>
                  <a:srgbClr val="C00000">
                    <a:alpha val="55000"/>
                  </a:srgbClr>
                </a:solidFill>
                <a:ln w="6000" cap="flat">
                  <a:noFill/>
                  <a:bevel/>
                </a:ln>
              </p:spPr>
              <p:txBody>
                <a:bodyPr/>
                <a:lstStyle/>
                <a:p>
                  <a:endParaRPr lang="fr-FR"/>
                </a:p>
              </p:txBody>
            </p:sp>
            <p:sp>
              <p:nvSpPr>
                <p:cNvPr id="130" name="Forme libre 129"/>
                <p:cNvSpPr/>
                <p:nvPr/>
              </p:nvSpPr>
              <p:spPr>
                <a:xfrm>
                  <a:off x="3456853" y="197317"/>
                  <a:ext cx="173760" cy="173760"/>
                </a:xfrm>
                <a:custGeom>
                  <a:avLst/>
                  <a:gdLst/>
                  <a:ahLst/>
                  <a:cxnLst/>
                  <a:rect l="0" t="0" r="0" b="0"/>
                  <a:pathLst>
                    <a:path w="173760" h="173760">
                      <a:moveTo>
                        <a:pt x="0" y="86880"/>
                      </a:moveTo>
                      <a:cubicBezTo>
                        <a:pt x="0" y="38897"/>
                        <a:pt x="38897" y="0"/>
                        <a:pt x="86880" y="0"/>
                      </a:cubicBezTo>
                      <a:cubicBezTo>
                        <a:pt x="134863" y="0"/>
                        <a:pt x="173760" y="38897"/>
                        <a:pt x="173760" y="86880"/>
                      </a:cubicBezTo>
                      <a:cubicBezTo>
                        <a:pt x="173760" y="134862"/>
                        <a:pt x="134863" y="173760"/>
                        <a:pt x="86880" y="173760"/>
                      </a:cubicBezTo>
                      <a:cubicBezTo>
                        <a:pt x="38897" y="173760"/>
                        <a:pt x="0" y="134862"/>
                        <a:pt x="0" y="86880"/>
                      </a:cubicBezTo>
                      <a:close/>
                    </a:path>
                  </a:pathLst>
                </a:custGeom>
                <a:solidFill>
                  <a:srgbClr val="C00000">
                    <a:alpha val="55000"/>
                  </a:srgbClr>
                </a:solidFill>
                <a:ln w="6000" cap="flat">
                  <a:noFill/>
                  <a:bevel/>
                </a:ln>
              </p:spPr>
              <p:txBody>
                <a:bodyPr/>
                <a:lstStyle/>
                <a:p>
                  <a:endParaRPr lang="fr-FR"/>
                </a:p>
              </p:txBody>
            </p:sp>
            <p:sp>
              <p:nvSpPr>
                <p:cNvPr id="131" name="Forme libre 130"/>
                <p:cNvSpPr/>
                <p:nvPr/>
              </p:nvSpPr>
              <p:spPr>
                <a:xfrm>
                  <a:off x="3467969" y="208432"/>
                  <a:ext cx="151529" cy="151529"/>
                </a:xfrm>
                <a:custGeom>
                  <a:avLst/>
                  <a:gdLst/>
                  <a:ahLst/>
                  <a:cxnLst/>
                  <a:rect l="0" t="0" r="0" b="0"/>
                  <a:pathLst>
                    <a:path w="151529" h="151529">
                      <a:moveTo>
                        <a:pt x="0" y="75764"/>
                      </a:moveTo>
                      <a:cubicBezTo>
                        <a:pt x="0" y="33921"/>
                        <a:pt x="33921" y="0"/>
                        <a:pt x="75765" y="0"/>
                      </a:cubicBezTo>
                      <a:cubicBezTo>
                        <a:pt x="117608" y="0"/>
                        <a:pt x="151529" y="33921"/>
                        <a:pt x="151529" y="75764"/>
                      </a:cubicBezTo>
                      <a:cubicBezTo>
                        <a:pt x="151529" y="117608"/>
                        <a:pt x="117608" y="151529"/>
                        <a:pt x="75765" y="151529"/>
                      </a:cubicBezTo>
                      <a:cubicBezTo>
                        <a:pt x="33921" y="151529"/>
                        <a:pt x="0" y="117608"/>
                        <a:pt x="0" y="75764"/>
                      </a:cubicBezTo>
                      <a:close/>
                    </a:path>
                  </a:pathLst>
                </a:custGeom>
                <a:solidFill>
                  <a:srgbClr val="C00000">
                    <a:alpha val="55000"/>
                  </a:srgbClr>
                </a:solidFill>
                <a:ln w="6000" cap="flat">
                  <a:noFill/>
                  <a:bevel/>
                </a:ln>
              </p:spPr>
              <p:txBody>
                <a:bodyPr/>
                <a:lstStyle/>
                <a:p>
                  <a:endParaRPr lang="fr-FR"/>
                </a:p>
              </p:txBody>
            </p:sp>
          </p:grpSp>
          <p:grpSp>
            <p:nvGrpSpPr>
              <p:cNvPr id="65" name="Groupe 64"/>
              <p:cNvGrpSpPr/>
              <p:nvPr/>
            </p:nvGrpSpPr>
            <p:grpSpPr>
              <a:xfrm>
                <a:off x="1758007" y="87452"/>
                <a:ext cx="165215" cy="165215"/>
                <a:chOff x="1758007" y="87452"/>
                <a:chExt cx="165215" cy="165215"/>
              </a:xfrm>
            </p:grpSpPr>
            <p:sp>
              <p:nvSpPr>
                <p:cNvPr id="124" name="Forme libre 123"/>
                <p:cNvSpPr/>
                <p:nvPr/>
              </p:nvSpPr>
              <p:spPr>
                <a:xfrm>
                  <a:off x="1758007" y="87452"/>
                  <a:ext cx="165215" cy="165215"/>
                </a:xfrm>
                <a:custGeom>
                  <a:avLst/>
                  <a:gdLst/>
                  <a:ahLst/>
                  <a:cxnLst/>
                  <a:rect l="0" t="0" r="0" b="0"/>
                  <a:pathLst>
                    <a:path w="165215" h="165215">
                      <a:moveTo>
                        <a:pt x="0" y="82607"/>
                      </a:moveTo>
                      <a:cubicBezTo>
                        <a:pt x="0" y="36985"/>
                        <a:pt x="36984" y="0"/>
                        <a:pt x="82607" y="0"/>
                      </a:cubicBezTo>
                      <a:cubicBezTo>
                        <a:pt x="128230" y="0"/>
                        <a:pt x="165215" y="36985"/>
                        <a:pt x="165215" y="82607"/>
                      </a:cubicBezTo>
                      <a:cubicBezTo>
                        <a:pt x="165215" y="128230"/>
                        <a:pt x="128230" y="165215"/>
                        <a:pt x="82607" y="165215"/>
                      </a:cubicBezTo>
                      <a:cubicBezTo>
                        <a:pt x="36984" y="165215"/>
                        <a:pt x="0" y="128230"/>
                        <a:pt x="0" y="82607"/>
                      </a:cubicBezTo>
                      <a:close/>
                    </a:path>
                  </a:pathLst>
                </a:custGeom>
                <a:solidFill>
                  <a:srgbClr val="C00000">
                    <a:alpha val="55000"/>
                  </a:srgbClr>
                </a:solidFill>
                <a:ln w="6000" cap="flat">
                  <a:noFill/>
                  <a:bevel/>
                </a:ln>
              </p:spPr>
              <p:txBody>
                <a:bodyPr/>
                <a:lstStyle/>
                <a:p>
                  <a:endParaRPr lang="fr-FR"/>
                </a:p>
              </p:txBody>
            </p:sp>
            <p:sp>
              <p:nvSpPr>
                <p:cNvPr id="125" name="Forme libre 124"/>
                <p:cNvSpPr/>
                <p:nvPr/>
              </p:nvSpPr>
              <p:spPr>
                <a:xfrm>
                  <a:off x="1764006" y="93451"/>
                  <a:ext cx="153216" cy="153216"/>
                </a:xfrm>
                <a:custGeom>
                  <a:avLst/>
                  <a:gdLst/>
                  <a:ahLst/>
                  <a:cxnLst/>
                  <a:rect l="0" t="0" r="0" b="0"/>
                  <a:pathLst>
                    <a:path w="153216" h="153216">
                      <a:moveTo>
                        <a:pt x="0" y="76608"/>
                      </a:moveTo>
                      <a:cubicBezTo>
                        <a:pt x="0" y="34299"/>
                        <a:pt x="34299" y="0"/>
                        <a:pt x="76608" y="0"/>
                      </a:cubicBezTo>
                      <a:cubicBezTo>
                        <a:pt x="118918" y="0"/>
                        <a:pt x="153216" y="34299"/>
                        <a:pt x="153216" y="76608"/>
                      </a:cubicBezTo>
                      <a:cubicBezTo>
                        <a:pt x="153216" y="118918"/>
                        <a:pt x="118918" y="153216"/>
                        <a:pt x="76608" y="153216"/>
                      </a:cubicBezTo>
                      <a:cubicBezTo>
                        <a:pt x="34299" y="153216"/>
                        <a:pt x="0" y="118918"/>
                        <a:pt x="0" y="76608"/>
                      </a:cubicBezTo>
                      <a:close/>
                    </a:path>
                  </a:pathLst>
                </a:custGeom>
                <a:solidFill>
                  <a:srgbClr val="C00000">
                    <a:alpha val="55000"/>
                  </a:srgbClr>
                </a:solidFill>
                <a:ln w="6000" cap="flat">
                  <a:noFill/>
                  <a:bevel/>
                </a:ln>
              </p:spPr>
              <p:txBody>
                <a:bodyPr/>
                <a:lstStyle/>
                <a:p>
                  <a:endParaRPr lang="fr-FR"/>
                </a:p>
              </p:txBody>
            </p:sp>
            <p:sp>
              <p:nvSpPr>
                <p:cNvPr id="126" name="Forme libre 125"/>
                <p:cNvSpPr/>
                <p:nvPr/>
              </p:nvSpPr>
              <p:spPr>
                <a:xfrm>
                  <a:off x="1773600" y="103044"/>
                  <a:ext cx="134029" cy="134029"/>
                </a:xfrm>
                <a:custGeom>
                  <a:avLst/>
                  <a:gdLst/>
                  <a:ahLst/>
                  <a:cxnLst/>
                  <a:rect l="0" t="0" r="0" b="0"/>
                  <a:pathLst>
                    <a:path w="134029" h="134029">
                      <a:moveTo>
                        <a:pt x="0" y="67014"/>
                      </a:moveTo>
                      <a:cubicBezTo>
                        <a:pt x="0" y="30003"/>
                        <a:pt x="30003" y="0"/>
                        <a:pt x="67014" y="0"/>
                      </a:cubicBezTo>
                      <a:cubicBezTo>
                        <a:pt x="104026" y="0"/>
                        <a:pt x="134029" y="30003"/>
                        <a:pt x="134029" y="67014"/>
                      </a:cubicBezTo>
                      <a:cubicBezTo>
                        <a:pt x="134029" y="104025"/>
                        <a:pt x="104026" y="134029"/>
                        <a:pt x="67014" y="134029"/>
                      </a:cubicBezTo>
                      <a:cubicBezTo>
                        <a:pt x="30003" y="134029"/>
                        <a:pt x="0" y="104025"/>
                        <a:pt x="0" y="67014"/>
                      </a:cubicBezTo>
                      <a:close/>
                    </a:path>
                  </a:pathLst>
                </a:custGeom>
                <a:solidFill>
                  <a:srgbClr val="C00000">
                    <a:alpha val="55000"/>
                  </a:srgbClr>
                </a:solidFill>
                <a:ln w="6000" cap="flat">
                  <a:noFill/>
                  <a:bevel/>
                </a:ln>
              </p:spPr>
              <p:txBody>
                <a:bodyPr/>
                <a:lstStyle/>
                <a:p>
                  <a:endParaRPr lang="fr-FR"/>
                </a:p>
              </p:txBody>
            </p:sp>
            <p:sp>
              <p:nvSpPr>
                <p:cNvPr id="127" name="Forme libre 126"/>
                <p:cNvSpPr/>
                <p:nvPr/>
              </p:nvSpPr>
              <p:spPr>
                <a:xfrm>
                  <a:off x="1782174" y="111618"/>
                  <a:ext cx="116881" cy="116881"/>
                </a:xfrm>
                <a:custGeom>
                  <a:avLst/>
                  <a:gdLst/>
                  <a:ahLst/>
                  <a:cxnLst/>
                  <a:rect l="0" t="0" r="0" b="0"/>
                  <a:pathLst>
                    <a:path w="116881" h="116881">
                      <a:moveTo>
                        <a:pt x="0" y="58441"/>
                      </a:moveTo>
                      <a:cubicBezTo>
                        <a:pt x="0" y="26165"/>
                        <a:pt x="26165" y="0"/>
                        <a:pt x="58441" y="0"/>
                      </a:cubicBezTo>
                      <a:cubicBezTo>
                        <a:pt x="90716" y="0"/>
                        <a:pt x="116881" y="26165"/>
                        <a:pt x="116881" y="58441"/>
                      </a:cubicBezTo>
                      <a:cubicBezTo>
                        <a:pt x="116881" y="90716"/>
                        <a:pt x="90716" y="116881"/>
                        <a:pt x="58441" y="116881"/>
                      </a:cubicBezTo>
                      <a:cubicBezTo>
                        <a:pt x="26165" y="116881"/>
                        <a:pt x="0" y="90716"/>
                        <a:pt x="0" y="58441"/>
                      </a:cubicBezTo>
                      <a:close/>
                    </a:path>
                  </a:pathLst>
                </a:custGeom>
                <a:solidFill>
                  <a:srgbClr val="C00000">
                    <a:alpha val="55000"/>
                  </a:srgbClr>
                </a:solidFill>
                <a:ln w="6000" cap="flat">
                  <a:noFill/>
                  <a:bevel/>
                </a:ln>
              </p:spPr>
              <p:txBody>
                <a:bodyPr/>
                <a:lstStyle/>
                <a:p>
                  <a:endParaRPr lang="fr-FR"/>
                </a:p>
              </p:txBody>
            </p:sp>
          </p:grpSp>
          <p:grpSp>
            <p:nvGrpSpPr>
              <p:cNvPr id="66" name="Groupe 65"/>
              <p:cNvGrpSpPr/>
              <p:nvPr/>
            </p:nvGrpSpPr>
            <p:grpSpPr>
              <a:xfrm>
                <a:off x="6381" y="361707"/>
                <a:ext cx="159058" cy="159058"/>
                <a:chOff x="6381" y="361707"/>
                <a:chExt cx="159058" cy="159058"/>
              </a:xfrm>
            </p:grpSpPr>
            <p:sp>
              <p:nvSpPr>
                <p:cNvPr id="120" name="Forme libre 119"/>
                <p:cNvSpPr/>
                <p:nvPr/>
              </p:nvSpPr>
              <p:spPr>
                <a:xfrm>
                  <a:off x="6381" y="361707"/>
                  <a:ext cx="159058" cy="159058"/>
                </a:xfrm>
                <a:custGeom>
                  <a:avLst/>
                  <a:gdLst/>
                  <a:ahLst/>
                  <a:cxnLst/>
                  <a:rect l="0" t="0" r="0" b="0"/>
                  <a:pathLst>
                    <a:path w="159058" h="159058">
                      <a:moveTo>
                        <a:pt x="0" y="79529"/>
                      </a:moveTo>
                      <a:cubicBezTo>
                        <a:pt x="0" y="35606"/>
                        <a:pt x="35606" y="0"/>
                        <a:pt x="79529" y="0"/>
                      </a:cubicBezTo>
                      <a:cubicBezTo>
                        <a:pt x="123451" y="0"/>
                        <a:pt x="159058" y="35606"/>
                        <a:pt x="159058" y="79529"/>
                      </a:cubicBezTo>
                      <a:cubicBezTo>
                        <a:pt x="159058" y="123451"/>
                        <a:pt x="123451" y="159058"/>
                        <a:pt x="79529" y="159058"/>
                      </a:cubicBezTo>
                      <a:cubicBezTo>
                        <a:pt x="35606" y="159058"/>
                        <a:pt x="0" y="123451"/>
                        <a:pt x="0" y="79529"/>
                      </a:cubicBezTo>
                      <a:close/>
                    </a:path>
                  </a:pathLst>
                </a:custGeom>
                <a:solidFill>
                  <a:srgbClr val="C00000">
                    <a:alpha val="55000"/>
                  </a:srgbClr>
                </a:solidFill>
                <a:ln w="6000" cap="flat">
                  <a:noFill/>
                  <a:bevel/>
                </a:ln>
              </p:spPr>
              <p:txBody>
                <a:bodyPr/>
                <a:lstStyle/>
                <a:p>
                  <a:endParaRPr lang="fr-FR"/>
                </a:p>
              </p:txBody>
            </p:sp>
            <p:sp>
              <p:nvSpPr>
                <p:cNvPr id="121" name="Forme libre 120"/>
                <p:cNvSpPr/>
                <p:nvPr/>
              </p:nvSpPr>
              <p:spPr>
                <a:xfrm>
                  <a:off x="12156" y="367483"/>
                  <a:ext cx="147506" cy="147506"/>
                </a:xfrm>
                <a:custGeom>
                  <a:avLst/>
                  <a:gdLst/>
                  <a:ahLst/>
                  <a:cxnLst/>
                  <a:rect l="0" t="0" r="0" b="0"/>
                  <a:pathLst>
                    <a:path w="147506" h="147506">
                      <a:moveTo>
                        <a:pt x="0" y="73753"/>
                      </a:moveTo>
                      <a:cubicBezTo>
                        <a:pt x="0" y="33020"/>
                        <a:pt x="33020" y="0"/>
                        <a:pt x="73753" y="0"/>
                      </a:cubicBezTo>
                      <a:cubicBezTo>
                        <a:pt x="114486" y="0"/>
                        <a:pt x="147506" y="33020"/>
                        <a:pt x="147506" y="73753"/>
                      </a:cubicBezTo>
                      <a:cubicBezTo>
                        <a:pt x="147506" y="114486"/>
                        <a:pt x="114486" y="147506"/>
                        <a:pt x="73753" y="147506"/>
                      </a:cubicBezTo>
                      <a:cubicBezTo>
                        <a:pt x="33020" y="147506"/>
                        <a:pt x="0" y="114486"/>
                        <a:pt x="0" y="73753"/>
                      </a:cubicBezTo>
                      <a:close/>
                    </a:path>
                  </a:pathLst>
                </a:custGeom>
                <a:solidFill>
                  <a:srgbClr val="C00000">
                    <a:alpha val="55000"/>
                  </a:srgbClr>
                </a:solidFill>
                <a:ln w="6000" cap="flat">
                  <a:noFill/>
                  <a:bevel/>
                </a:ln>
              </p:spPr>
              <p:txBody>
                <a:bodyPr/>
                <a:lstStyle/>
                <a:p>
                  <a:endParaRPr lang="fr-FR"/>
                </a:p>
              </p:txBody>
            </p:sp>
            <p:sp>
              <p:nvSpPr>
                <p:cNvPr id="122" name="Forme libre 121"/>
                <p:cNvSpPr/>
                <p:nvPr/>
              </p:nvSpPr>
              <p:spPr>
                <a:xfrm>
                  <a:off x="21392" y="376719"/>
                  <a:ext cx="129034" cy="129034"/>
                </a:xfrm>
                <a:custGeom>
                  <a:avLst/>
                  <a:gdLst/>
                  <a:ahLst/>
                  <a:cxnLst/>
                  <a:rect l="0" t="0" r="0" b="0"/>
                  <a:pathLst>
                    <a:path w="129034" h="129034">
                      <a:moveTo>
                        <a:pt x="0" y="64517"/>
                      </a:moveTo>
                      <a:cubicBezTo>
                        <a:pt x="0" y="28885"/>
                        <a:pt x="28885" y="0"/>
                        <a:pt x="64517" y="0"/>
                      </a:cubicBezTo>
                      <a:cubicBezTo>
                        <a:pt x="100149" y="0"/>
                        <a:pt x="129034" y="28885"/>
                        <a:pt x="129034" y="64517"/>
                      </a:cubicBezTo>
                      <a:cubicBezTo>
                        <a:pt x="129034" y="100149"/>
                        <a:pt x="100149" y="129034"/>
                        <a:pt x="64517" y="129034"/>
                      </a:cubicBezTo>
                      <a:cubicBezTo>
                        <a:pt x="28885" y="129034"/>
                        <a:pt x="0" y="100149"/>
                        <a:pt x="0" y="64517"/>
                      </a:cubicBezTo>
                      <a:close/>
                    </a:path>
                  </a:pathLst>
                </a:custGeom>
                <a:solidFill>
                  <a:srgbClr val="C00000">
                    <a:alpha val="55000"/>
                  </a:srgbClr>
                </a:solidFill>
                <a:ln w="6000" cap="flat">
                  <a:noFill/>
                  <a:bevel/>
                </a:ln>
              </p:spPr>
              <p:txBody>
                <a:bodyPr/>
                <a:lstStyle/>
                <a:p>
                  <a:endParaRPr lang="fr-FR"/>
                </a:p>
              </p:txBody>
            </p:sp>
            <p:sp>
              <p:nvSpPr>
                <p:cNvPr id="123" name="Forme libre 122"/>
                <p:cNvSpPr/>
                <p:nvPr/>
              </p:nvSpPr>
              <p:spPr>
                <a:xfrm>
                  <a:off x="29647" y="384973"/>
                  <a:ext cx="112525" cy="112525"/>
                </a:xfrm>
                <a:custGeom>
                  <a:avLst/>
                  <a:gdLst/>
                  <a:ahLst/>
                  <a:cxnLst/>
                  <a:rect l="0" t="0" r="0" b="0"/>
                  <a:pathLst>
                    <a:path w="112525" h="112525">
                      <a:moveTo>
                        <a:pt x="0" y="56263"/>
                      </a:moveTo>
                      <a:cubicBezTo>
                        <a:pt x="0" y="25190"/>
                        <a:pt x="25190" y="0"/>
                        <a:pt x="56263" y="0"/>
                      </a:cubicBezTo>
                      <a:cubicBezTo>
                        <a:pt x="87336" y="0"/>
                        <a:pt x="112525" y="25190"/>
                        <a:pt x="112525" y="56263"/>
                      </a:cubicBezTo>
                      <a:cubicBezTo>
                        <a:pt x="112525" y="87336"/>
                        <a:pt x="87336" y="112525"/>
                        <a:pt x="56263" y="112525"/>
                      </a:cubicBezTo>
                      <a:cubicBezTo>
                        <a:pt x="25190" y="112525"/>
                        <a:pt x="0" y="87336"/>
                        <a:pt x="0" y="56263"/>
                      </a:cubicBezTo>
                      <a:close/>
                    </a:path>
                  </a:pathLst>
                </a:custGeom>
                <a:solidFill>
                  <a:srgbClr val="C00000">
                    <a:alpha val="55000"/>
                  </a:srgbClr>
                </a:solidFill>
                <a:ln w="6000" cap="flat">
                  <a:noFill/>
                  <a:bevel/>
                </a:ln>
              </p:spPr>
              <p:txBody>
                <a:bodyPr/>
                <a:lstStyle/>
                <a:p>
                  <a:endParaRPr lang="fr-FR"/>
                </a:p>
              </p:txBody>
            </p:sp>
          </p:grpSp>
          <p:sp>
            <p:nvSpPr>
              <p:cNvPr id="67" name="Text 2"/>
              <p:cNvSpPr txBox="1"/>
              <p:nvPr/>
            </p:nvSpPr>
            <p:spPr>
              <a:xfrm>
                <a:off x="12255" y="525759"/>
                <a:ext cx="3006452" cy="344628"/>
              </a:xfrm>
              <a:prstGeom prst="rect">
                <a:avLst/>
              </a:prstGeom>
              <a:noFill/>
            </p:spPr>
            <p:txBody>
              <a:bodyPr wrap="square" lIns="36000" tIns="0" rIns="36000" bIns="0" rtlCol="0" anchor="ctr"/>
              <a:lstStyle/>
              <a:p>
                <a:pPr algn="ctr">
                  <a:spcAft>
                    <a:spcPts val="0"/>
                  </a:spcAft>
                </a:pPr>
                <a:r>
                  <a:rPr lang="en-US" sz="2200" kern="100" dirty="0" smtClean="0">
                    <a:solidFill>
                      <a:srgbClr val="191919"/>
                    </a:solidFill>
                    <a:effectLst/>
                    <a:latin typeface="Aharoni" panose="02010803020104030203" pitchFamily="2" charset="-79"/>
                    <a:ea typeface="SimSun" panose="02010600030101010101" pitchFamily="2" charset="-122"/>
                    <a:cs typeface="Aharoni" panose="02010803020104030203" pitchFamily="2" charset="-79"/>
                  </a:rPr>
                  <a:t>QUELQUES REFERENCES</a:t>
                </a:r>
                <a:endParaRPr lang="fr-FR" sz="2200" kern="100" dirty="0">
                  <a:effectLst/>
                  <a:latin typeface="Aharoni" panose="02010803020104030203" pitchFamily="2" charset="-79"/>
                  <a:ea typeface="SimSun" panose="02010600030101010101" pitchFamily="2" charset="-122"/>
                  <a:cs typeface="Aharoni" panose="02010803020104030203" pitchFamily="2" charset="-79"/>
                </a:endParaRPr>
              </a:p>
            </p:txBody>
          </p:sp>
          <p:sp>
            <p:nvSpPr>
              <p:cNvPr id="68" name="Forme libre 67"/>
              <p:cNvSpPr/>
              <p:nvPr/>
            </p:nvSpPr>
            <p:spPr>
              <a:xfrm>
                <a:off x="2431760" y="846389"/>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69" name="Forme libre 68"/>
              <p:cNvSpPr/>
              <p:nvPr/>
            </p:nvSpPr>
            <p:spPr>
              <a:xfrm>
                <a:off x="4255372" y="136640"/>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0" name="Forme libre 69"/>
              <p:cNvSpPr/>
              <p:nvPr/>
            </p:nvSpPr>
            <p:spPr>
              <a:xfrm>
                <a:off x="1169519" y="1075389"/>
                <a:ext cx="81905" cy="81905"/>
              </a:xfrm>
              <a:custGeom>
                <a:avLst/>
                <a:gdLst/>
                <a:ahLst/>
                <a:cxnLst/>
                <a:rect l="0" t="0" r="0" b="0"/>
                <a:pathLst>
                  <a:path w="81905" h="81905">
                    <a:moveTo>
                      <a:pt x="0" y="40952"/>
                    </a:moveTo>
                    <a:cubicBezTo>
                      <a:pt x="0" y="18335"/>
                      <a:pt x="18335" y="0"/>
                      <a:pt x="40952" y="0"/>
                    </a:cubicBezTo>
                    <a:cubicBezTo>
                      <a:pt x="63570" y="0"/>
                      <a:pt x="81905" y="18335"/>
                      <a:pt x="81905" y="40952"/>
                    </a:cubicBezTo>
                    <a:cubicBezTo>
                      <a:pt x="81905" y="63570"/>
                      <a:pt x="63570" y="81905"/>
                      <a:pt x="40952" y="81905"/>
                    </a:cubicBezTo>
                    <a:cubicBezTo>
                      <a:pt x="18335" y="81905"/>
                      <a:pt x="0" y="63570"/>
                      <a:pt x="0" y="40952"/>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1" name="Forme libre 70"/>
              <p:cNvSpPr/>
              <p:nvPr/>
            </p:nvSpPr>
            <p:spPr>
              <a:xfrm>
                <a:off x="204929" y="1215930"/>
                <a:ext cx="59235" cy="59235"/>
              </a:xfrm>
              <a:custGeom>
                <a:avLst/>
                <a:gdLst/>
                <a:ahLst/>
                <a:cxnLst/>
                <a:rect l="0" t="0" r="0" b="0"/>
                <a:pathLst>
                  <a:path w="59235" h="59235">
                    <a:moveTo>
                      <a:pt x="0" y="29618"/>
                    </a:moveTo>
                    <a:cubicBezTo>
                      <a:pt x="0" y="13260"/>
                      <a:pt x="13260" y="0"/>
                      <a:pt x="29618" y="0"/>
                    </a:cubicBezTo>
                    <a:cubicBezTo>
                      <a:pt x="45975" y="0"/>
                      <a:pt x="59235" y="13260"/>
                      <a:pt x="59235" y="29618"/>
                    </a:cubicBezTo>
                    <a:cubicBezTo>
                      <a:pt x="59235" y="45975"/>
                      <a:pt x="45975" y="59235"/>
                      <a:pt x="29618" y="59235"/>
                    </a:cubicBezTo>
                    <a:cubicBezTo>
                      <a:pt x="13260" y="59235"/>
                      <a:pt x="0" y="45975"/>
                      <a:pt x="0" y="29618"/>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2" name="Forme libre 71"/>
              <p:cNvSpPr/>
              <p:nvPr/>
            </p:nvSpPr>
            <p:spPr>
              <a:xfrm>
                <a:off x="6381" y="332089"/>
                <a:ext cx="59235" cy="59235"/>
              </a:xfrm>
              <a:custGeom>
                <a:avLst/>
                <a:gdLst/>
                <a:ahLst/>
                <a:cxnLst/>
                <a:rect l="0" t="0" r="0" b="0"/>
                <a:pathLst>
                  <a:path w="59235" h="59235">
                    <a:moveTo>
                      <a:pt x="0" y="29618"/>
                    </a:moveTo>
                    <a:cubicBezTo>
                      <a:pt x="0" y="13260"/>
                      <a:pt x="13260" y="0"/>
                      <a:pt x="29618" y="0"/>
                    </a:cubicBezTo>
                    <a:cubicBezTo>
                      <a:pt x="45975" y="0"/>
                      <a:pt x="59235" y="13260"/>
                      <a:pt x="59235" y="29618"/>
                    </a:cubicBezTo>
                    <a:cubicBezTo>
                      <a:pt x="59235" y="45975"/>
                      <a:pt x="45975" y="59235"/>
                      <a:pt x="29618" y="59235"/>
                    </a:cubicBezTo>
                    <a:cubicBezTo>
                      <a:pt x="13260" y="59235"/>
                      <a:pt x="0" y="45975"/>
                      <a:pt x="0" y="29618"/>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3" name="Forme libre 72"/>
              <p:cNvSpPr/>
              <p:nvPr/>
            </p:nvSpPr>
            <p:spPr>
              <a:xfrm>
                <a:off x="2834259" y="1139717"/>
                <a:ext cx="80881" cy="80881"/>
              </a:xfrm>
              <a:custGeom>
                <a:avLst/>
                <a:gdLst/>
                <a:ahLst/>
                <a:cxnLst/>
                <a:rect l="0" t="0" r="0" b="0"/>
                <a:pathLst>
                  <a:path w="80881" h="80881">
                    <a:moveTo>
                      <a:pt x="0" y="40440"/>
                    </a:moveTo>
                    <a:cubicBezTo>
                      <a:pt x="0" y="18106"/>
                      <a:pt x="18106" y="0"/>
                      <a:pt x="40440" y="0"/>
                    </a:cubicBezTo>
                    <a:cubicBezTo>
                      <a:pt x="62775" y="0"/>
                      <a:pt x="80881" y="18106"/>
                      <a:pt x="80881" y="40440"/>
                    </a:cubicBezTo>
                    <a:cubicBezTo>
                      <a:pt x="80881" y="62775"/>
                      <a:pt x="62775" y="80881"/>
                      <a:pt x="40440" y="80881"/>
                    </a:cubicBezTo>
                    <a:cubicBezTo>
                      <a:pt x="18106" y="80881"/>
                      <a:pt x="0" y="62775"/>
                      <a:pt x="0" y="40440"/>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4" name="Forme libre 73"/>
              <p:cNvSpPr/>
              <p:nvPr/>
            </p:nvSpPr>
            <p:spPr>
              <a:xfrm>
                <a:off x="557147" y="228990"/>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5" name="Forme libre 74"/>
              <p:cNvSpPr/>
              <p:nvPr/>
            </p:nvSpPr>
            <p:spPr>
              <a:xfrm>
                <a:off x="1452474" y="593902"/>
                <a:ext cx="55149" cy="55149"/>
              </a:xfrm>
              <a:custGeom>
                <a:avLst/>
                <a:gdLst/>
                <a:ahLst/>
                <a:cxnLst/>
                <a:rect l="0" t="0" r="0" b="0"/>
                <a:pathLst>
                  <a:path w="55149" h="55149">
                    <a:moveTo>
                      <a:pt x="0" y="27575"/>
                    </a:moveTo>
                    <a:cubicBezTo>
                      <a:pt x="0" y="12346"/>
                      <a:pt x="12346" y="0"/>
                      <a:pt x="27574" y="0"/>
                    </a:cubicBezTo>
                    <a:cubicBezTo>
                      <a:pt x="42803" y="0"/>
                      <a:pt x="55149" y="12346"/>
                      <a:pt x="55149" y="27575"/>
                    </a:cubicBezTo>
                    <a:cubicBezTo>
                      <a:pt x="55149" y="42804"/>
                      <a:pt x="42803" y="55149"/>
                      <a:pt x="27574" y="55149"/>
                    </a:cubicBezTo>
                    <a:cubicBezTo>
                      <a:pt x="12346" y="55149"/>
                      <a:pt x="0" y="42804"/>
                      <a:pt x="0" y="2757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6" name="Forme libre 75"/>
              <p:cNvSpPr/>
              <p:nvPr/>
            </p:nvSpPr>
            <p:spPr>
              <a:xfrm>
                <a:off x="2127135" y="252366"/>
                <a:ext cx="46189" cy="46189"/>
              </a:xfrm>
              <a:custGeom>
                <a:avLst/>
                <a:gdLst/>
                <a:ahLst/>
                <a:cxnLst/>
                <a:rect l="0" t="0" r="0" b="0"/>
                <a:pathLst>
                  <a:path w="46189" h="46189">
                    <a:moveTo>
                      <a:pt x="0" y="23094"/>
                    </a:moveTo>
                    <a:cubicBezTo>
                      <a:pt x="0" y="10340"/>
                      <a:pt x="10340" y="0"/>
                      <a:pt x="23094" y="0"/>
                    </a:cubicBezTo>
                    <a:cubicBezTo>
                      <a:pt x="35849" y="0"/>
                      <a:pt x="46189" y="10340"/>
                      <a:pt x="46189" y="23094"/>
                    </a:cubicBezTo>
                    <a:cubicBezTo>
                      <a:pt x="46189" y="35849"/>
                      <a:pt x="35849" y="46189"/>
                      <a:pt x="23094" y="46189"/>
                    </a:cubicBezTo>
                    <a:cubicBezTo>
                      <a:pt x="10340" y="46189"/>
                      <a:pt x="0" y="35849"/>
                      <a:pt x="0" y="23094"/>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7" name="Forme libre 76"/>
              <p:cNvSpPr/>
              <p:nvPr/>
            </p:nvSpPr>
            <p:spPr>
              <a:xfrm>
                <a:off x="1726172" y="334144"/>
                <a:ext cx="37083" cy="37083"/>
              </a:xfrm>
              <a:custGeom>
                <a:avLst/>
                <a:gdLst/>
                <a:ahLst/>
                <a:cxnLst/>
                <a:rect l="0" t="0" r="0" b="0"/>
                <a:pathLst>
                  <a:path w="37083" h="37083">
                    <a:moveTo>
                      <a:pt x="0" y="18541"/>
                    </a:moveTo>
                    <a:cubicBezTo>
                      <a:pt x="0" y="8301"/>
                      <a:pt x="8301" y="0"/>
                      <a:pt x="18541" y="0"/>
                    </a:cubicBezTo>
                    <a:cubicBezTo>
                      <a:pt x="28781" y="0"/>
                      <a:pt x="37083" y="8301"/>
                      <a:pt x="37083" y="18541"/>
                    </a:cubicBezTo>
                    <a:cubicBezTo>
                      <a:pt x="37083" y="28781"/>
                      <a:pt x="28781" y="37083"/>
                      <a:pt x="18541" y="37083"/>
                    </a:cubicBezTo>
                    <a:cubicBezTo>
                      <a:pt x="8301" y="37083"/>
                      <a:pt x="0" y="28781"/>
                      <a:pt x="0" y="1854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8" name="Forme libre 77"/>
              <p:cNvSpPr/>
              <p:nvPr/>
            </p:nvSpPr>
            <p:spPr>
              <a:xfrm>
                <a:off x="2719532" y="409407"/>
                <a:ext cx="41747" cy="41747"/>
              </a:xfrm>
              <a:custGeom>
                <a:avLst/>
                <a:gdLst/>
                <a:ahLst/>
                <a:cxnLst/>
                <a:rect l="0" t="0" r="0" b="0"/>
                <a:pathLst>
                  <a:path w="41747" h="41747">
                    <a:moveTo>
                      <a:pt x="0" y="20874"/>
                    </a:moveTo>
                    <a:cubicBezTo>
                      <a:pt x="0" y="9345"/>
                      <a:pt x="9345" y="0"/>
                      <a:pt x="20874" y="0"/>
                    </a:cubicBezTo>
                    <a:cubicBezTo>
                      <a:pt x="32402" y="0"/>
                      <a:pt x="41747" y="9345"/>
                      <a:pt x="41747" y="20874"/>
                    </a:cubicBezTo>
                    <a:cubicBezTo>
                      <a:pt x="41747" y="32402"/>
                      <a:pt x="32402" y="41747"/>
                      <a:pt x="20874" y="41747"/>
                    </a:cubicBezTo>
                    <a:cubicBezTo>
                      <a:pt x="9345" y="41747"/>
                      <a:pt x="0" y="32402"/>
                      <a:pt x="0" y="20874"/>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9" name="Forme libre 78"/>
              <p:cNvSpPr/>
              <p:nvPr/>
            </p:nvSpPr>
            <p:spPr>
              <a:xfrm>
                <a:off x="2397350" y="713716"/>
                <a:ext cx="39711" cy="39711"/>
              </a:xfrm>
              <a:custGeom>
                <a:avLst/>
                <a:gdLst/>
                <a:ahLst/>
                <a:cxnLst/>
                <a:rect l="0" t="0" r="0" b="0"/>
                <a:pathLst>
                  <a:path w="39711" h="39711">
                    <a:moveTo>
                      <a:pt x="0" y="19856"/>
                    </a:moveTo>
                    <a:cubicBezTo>
                      <a:pt x="0" y="8890"/>
                      <a:pt x="8890" y="0"/>
                      <a:pt x="19856" y="0"/>
                    </a:cubicBezTo>
                    <a:cubicBezTo>
                      <a:pt x="30822" y="0"/>
                      <a:pt x="39711" y="8890"/>
                      <a:pt x="39711" y="19856"/>
                    </a:cubicBezTo>
                    <a:cubicBezTo>
                      <a:pt x="39711" y="30822"/>
                      <a:pt x="30822" y="39711"/>
                      <a:pt x="19856" y="39711"/>
                    </a:cubicBezTo>
                    <a:cubicBezTo>
                      <a:pt x="8890" y="39711"/>
                      <a:pt x="0" y="30822"/>
                      <a:pt x="0" y="19856"/>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0" name="Forme libre 79"/>
              <p:cNvSpPr/>
              <p:nvPr/>
            </p:nvSpPr>
            <p:spPr>
              <a:xfrm>
                <a:off x="1073196" y="681885"/>
                <a:ext cx="50250" cy="50250"/>
              </a:xfrm>
              <a:custGeom>
                <a:avLst/>
                <a:gdLst/>
                <a:ahLst/>
                <a:cxnLst/>
                <a:rect l="0" t="0" r="0" b="0"/>
                <a:pathLst>
                  <a:path w="50250" h="50250">
                    <a:moveTo>
                      <a:pt x="0" y="25125"/>
                    </a:moveTo>
                    <a:cubicBezTo>
                      <a:pt x="0" y="11249"/>
                      <a:pt x="11249" y="0"/>
                      <a:pt x="25125" y="0"/>
                    </a:cubicBezTo>
                    <a:cubicBezTo>
                      <a:pt x="39001" y="0"/>
                      <a:pt x="50250" y="11249"/>
                      <a:pt x="50250" y="25125"/>
                    </a:cubicBezTo>
                    <a:cubicBezTo>
                      <a:pt x="50250" y="39001"/>
                      <a:pt x="39001" y="50250"/>
                      <a:pt x="25125" y="50250"/>
                    </a:cubicBezTo>
                    <a:cubicBezTo>
                      <a:pt x="11249" y="50250"/>
                      <a:pt x="0" y="39001"/>
                      <a:pt x="0" y="2512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1" name="Forme libre 80"/>
              <p:cNvSpPr/>
              <p:nvPr/>
            </p:nvSpPr>
            <p:spPr>
              <a:xfrm>
                <a:off x="1403972" y="384281"/>
                <a:ext cx="50250" cy="50250"/>
              </a:xfrm>
              <a:custGeom>
                <a:avLst/>
                <a:gdLst/>
                <a:ahLst/>
                <a:cxnLst/>
                <a:rect l="0" t="0" r="0" b="0"/>
                <a:pathLst>
                  <a:path w="50250" h="50250">
                    <a:moveTo>
                      <a:pt x="0" y="25125"/>
                    </a:moveTo>
                    <a:cubicBezTo>
                      <a:pt x="0" y="11249"/>
                      <a:pt x="11249" y="0"/>
                      <a:pt x="25125" y="0"/>
                    </a:cubicBezTo>
                    <a:cubicBezTo>
                      <a:pt x="39001" y="0"/>
                      <a:pt x="50250" y="11249"/>
                      <a:pt x="50250" y="25125"/>
                    </a:cubicBezTo>
                    <a:cubicBezTo>
                      <a:pt x="50250" y="39001"/>
                      <a:pt x="39001" y="50250"/>
                      <a:pt x="25125" y="50250"/>
                    </a:cubicBezTo>
                    <a:cubicBezTo>
                      <a:pt x="11249" y="50250"/>
                      <a:pt x="0" y="39001"/>
                      <a:pt x="0" y="2512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2" name="Forme libre 81"/>
              <p:cNvSpPr/>
              <p:nvPr/>
            </p:nvSpPr>
            <p:spPr>
              <a:xfrm>
                <a:off x="4092039" y="1233829"/>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grpSp>
            <p:nvGrpSpPr>
              <p:cNvPr id="83" name="Groupe 82"/>
              <p:cNvGrpSpPr/>
              <p:nvPr/>
            </p:nvGrpSpPr>
            <p:grpSpPr>
              <a:xfrm>
                <a:off x="2533824" y="191337"/>
                <a:ext cx="1805372" cy="1479217"/>
                <a:chOff x="2533824" y="191337"/>
                <a:chExt cx="1805372" cy="1479217"/>
              </a:xfrm>
            </p:grpSpPr>
            <p:grpSp>
              <p:nvGrpSpPr>
                <p:cNvPr id="92" name="Groupe 91"/>
                <p:cNvGrpSpPr/>
                <p:nvPr/>
              </p:nvGrpSpPr>
              <p:grpSpPr>
                <a:xfrm>
                  <a:off x="2935441" y="191337"/>
                  <a:ext cx="1403755" cy="1479217"/>
                  <a:chOff x="2935441" y="191337"/>
                  <a:chExt cx="1403755" cy="1479217"/>
                </a:xfrm>
              </p:grpSpPr>
              <p:grpSp>
                <p:nvGrpSpPr>
                  <p:cNvPr id="98" name="Groupe 97"/>
                  <p:cNvGrpSpPr/>
                  <p:nvPr/>
                </p:nvGrpSpPr>
                <p:grpSpPr>
                  <a:xfrm>
                    <a:off x="3859467" y="1564047"/>
                    <a:ext cx="292533" cy="106507"/>
                    <a:chOff x="3859467" y="1564047"/>
                    <a:chExt cx="292533" cy="106507"/>
                  </a:xfrm>
                </p:grpSpPr>
                <p:sp>
                  <p:nvSpPr>
                    <p:cNvPr id="117" name="Forme libre 116"/>
                    <p:cNvSpPr/>
                    <p:nvPr/>
                  </p:nvSpPr>
                  <p:spPr>
                    <a:xfrm>
                      <a:off x="3860953" y="1564047"/>
                      <a:ext cx="291047" cy="106507"/>
                    </a:xfrm>
                    <a:custGeom>
                      <a:avLst/>
                      <a:gdLst/>
                      <a:ahLst/>
                      <a:cxnLst/>
                      <a:rect l="0" t="0" r="0" b="0"/>
                      <a:pathLst>
                        <a:path w="291047" h="106507">
                          <a:moveTo>
                            <a:pt x="87260" y="4643"/>
                          </a:moveTo>
                          <a:cubicBezTo>
                            <a:pt x="126989" y="-2667"/>
                            <a:pt x="171437" y="0"/>
                            <a:pt x="201015" y="2400"/>
                          </a:cubicBezTo>
                          <a:cubicBezTo>
                            <a:pt x="262859" y="7332"/>
                            <a:pt x="327512" y="26354"/>
                            <a:pt x="267075" y="56650"/>
                          </a:cubicBezTo>
                          <a:cubicBezTo>
                            <a:pt x="206637" y="86945"/>
                            <a:pt x="74588" y="133035"/>
                            <a:pt x="15482" y="86945"/>
                          </a:cubicBezTo>
                          <a:cubicBezTo>
                            <a:pt x="-9817" y="67218"/>
                            <a:pt x="-15439" y="23536"/>
                            <a:pt x="87260" y="4643"/>
                          </a:cubicBezTo>
                          <a:close/>
                        </a:path>
                      </a:pathLst>
                    </a:custGeom>
                    <a:solidFill>
                      <a:srgbClr val="C4C4C4"/>
                    </a:solidFill>
                    <a:ln w="6000" cap="flat">
                      <a:noFill/>
                      <a:bevel/>
                    </a:ln>
                  </p:spPr>
                  <p:txBody>
                    <a:bodyPr/>
                    <a:lstStyle/>
                    <a:p>
                      <a:endParaRPr lang="fr-FR"/>
                    </a:p>
                  </p:txBody>
                </p:sp>
                <p:sp>
                  <p:nvSpPr>
                    <p:cNvPr id="118" name="Forme libre 117"/>
                    <p:cNvSpPr/>
                    <p:nvPr/>
                  </p:nvSpPr>
                  <p:spPr>
                    <a:xfrm>
                      <a:off x="3859467" y="1564375"/>
                      <a:ext cx="289729" cy="94618"/>
                    </a:xfrm>
                    <a:custGeom>
                      <a:avLst/>
                      <a:gdLst/>
                      <a:ahLst/>
                      <a:cxnLst/>
                      <a:rect l="0" t="0" r="0" b="0"/>
                      <a:pathLst>
                        <a:path w="289729" h="94618">
                          <a:moveTo>
                            <a:pt x="16965" y="86615"/>
                          </a:moveTo>
                          <a:cubicBezTo>
                            <a:pt x="73187" y="96478"/>
                            <a:pt x="133625" y="101409"/>
                            <a:pt x="170872" y="75342"/>
                          </a:cubicBezTo>
                          <a:cubicBezTo>
                            <a:pt x="208120" y="49274"/>
                            <a:pt x="233419" y="10524"/>
                            <a:pt x="289729" y="27433"/>
                          </a:cubicBezTo>
                          <a:cubicBezTo>
                            <a:pt x="289729" y="27433"/>
                            <a:pt x="286830" y="2070"/>
                            <a:pt x="147681" y="0"/>
                          </a:cubicBezTo>
                          <a:cubicBezTo>
                            <a:pt x="8532" y="-2158"/>
                            <a:pt x="-2765" y="51438"/>
                            <a:pt x="0" y="64069"/>
                          </a:cubicBezTo>
                          <a:cubicBezTo>
                            <a:pt x="3613" y="79569"/>
                            <a:pt x="16964" y="86615"/>
                            <a:pt x="16965" y="86615"/>
                          </a:cubicBezTo>
                          <a:close/>
                        </a:path>
                      </a:pathLst>
                    </a:custGeom>
                    <a:gradFill>
                      <a:gsLst>
                        <a:gs pos="0">
                          <a:srgbClr val="F1F1F1"/>
                        </a:gs>
                        <a:gs pos="90000">
                          <a:srgbClr val="E1E1E1"/>
                        </a:gs>
                      </a:gsLst>
                      <a:lin ang="7800000" scaled="0"/>
                    </a:gradFill>
                    <a:ln w="6000" cap="flat">
                      <a:noFill/>
                      <a:bevel/>
                    </a:ln>
                  </p:spPr>
                  <p:txBody>
                    <a:bodyPr/>
                    <a:lstStyle/>
                    <a:p>
                      <a:endParaRPr lang="fr-FR"/>
                    </a:p>
                  </p:txBody>
                </p:sp>
                <p:sp>
                  <p:nvSpPr>
                    <p:cNvPr id="119" name="Forme libre 118"/>
                    <p:cNvSpPr/>
                    <p:nvPr/>
                  </p:nvSpPr>
                  <p:spPr>
                    <a:xfrm>
                      <a:off x="4028302" y="1587494"/>
                      <a:ext cx="123534" cy="54492"/>
                    </a:xfrm>
                    <a:custGeom>
                      <a:avLst/>
                      <a:gdLst/>
                      <a:ahLst/>
                      <a:cxnLst/>
                      <a:rect l="0" t="0" r="0" b="0"/>
                      <a:pathLst>
                        <a:path w="123534" h="54492">
                          <a:moveTo>
                            <a:pt x="120899" y="13474"/>
                          </a:moveTo>
                          <a:cubicBezTo>
                            <a:pt x="120899" y="11361"/>
                            <a:pt x="93404" y="-12594"/>
                            <a:pt x="0" y="54337"/>
                          </a:cubicBezTo>
                          <a:cubicBezTo>
                            <a:pt x="49128" y="9952"/>
                            <a:pt x="79348" y="-9776"/>
                            <a:pt x="120899" y="4315"/>
                          </a:cubicBezTo>
                          <a:cubicBezTo>
                            <a:pt x="120899" y="4315"/>
                            <a:pt x="126915" y="7441"/>
                            <a:pt x="120899" y="13474"/>
                          </a:cubicBezTo>
                          <a:close/>
                        </a:path>
                      </a:pathLst>
                    </a:custGeom>
                    <a:solidFill>
                      <a:srgbClr val="AAAAAA"/>
                    </a:solidFill>
                    <a:ln w="6000" cap="flat">
                      <a:noFill/>
                      <a:bevel/>
                    </a:ln>
                  </p:spPr>
                  <p:txBody>
                    <a:bodyPr/>
                    <a:lstStyle/>
                    <a:p>
                      <a:endParaRPr lang="fr-FR"/>
                    </a:p>
                  </p:txBody>
                </p:sp>
              </p:grpSp>
              <p:grpSp>
                <p:nvGrpSpPr>
                  <p:cNvPr id="99" name="Groupe 98"/>
                  <p:cNvGrpSpPr/>
                  <p:nvPr/>
                </p:nvGrpSpPr>
                <p:grpSpPr>
                  <a:xfrm>
                    <a:off x="3028206" y="191337"/>
                    <a:ext cx="1310990" cy="1073751"/>
                    <a:chOff x="3028206" y="191337"/>
                    <a:chExt cx="1310990" cy="1073751"/>
                  </a:xfrm>
                </p:grpSpPr>
                <p:sp>
                  <p:nvSpPr>
                    <p:cNvPr id="115" name="Forme libre 114"/>
                    <p:cNvSpPr/>
                    <p:nvPr/>
                  </p:nvSpPr>
                  <p:spPr>
                    <a:xfrm>
                      <a:off x="3037684" y="191337"/>
                      <a:ext cx="1301512" cy="975773"/>
                    </a:xfrm>
                    <a:custGeom>
                      <a:avLst/>
                      <a:gdLst/>
                      <a:ahLst/>
                      <a:cxnLst/>
                      <a:rect l="0" t="0" r="0" b="0"/>
                      <a:pathLst>
                        <a:path w="1301512" h="975773">
                          <a:moveTo>
                            <a:pt x="111730" y="213748"/>
                          </a:moveTo>
                          <a:cubicBezTo>
                            <a:pt x="85734" y="217757"/>
                            <a:pt x="77736" y="229786"/>
                            <a:pt x="73737" y="275893"/>
                          </a:cubicBezTo>
                          <a:lnTo>
                            <a:pt x="0" y="961577"/>
                          </a:lnTo>
                          <a:lnTo>
                            <a:pt x="1283895" y="917510"/>
                          </a:lnTo>
                          <a:lnTo>
                            <a:pt x="1301512" y="37337"/>
                          </a:lnTo>
                          <a:cubicBezTo>
                            <a:pt x="1301512" y="37337"/>
                            <a:pt x="1307512" y="-8770"/>
                            <a:pt x="1251521" y="1253"/>
                          </a:cubicBezTo>
                          <a:lnTo>
                            <a:pt x="111730" y="213748"/>
                          </a:lnTo>
                          <a:close/>
                        </a:path>
                      </a:pathLst>
                    </a:custGeom>
                    <a:solidFill>
                      <a:srgbClr val="9B9B9B"/>
                    </a:solidFill>
                    <a:ln w="6000" cap="flat">
                      <a:noFill/>
                      <a:bevel/>
                    </a:ln>
                  </p:spPr>
                  <p:txBody>
                    <a:bodyPr/>
                    <a:lstStyle/>
                    <a:p>
                      <a:endParaRPr lang="fr-FR"/>
                    </a:p>
                  </p:txBody>
                </p:sp>
                <p:sp>
                  <p:nvSpPr>
                    <p:cNvPr id="116" name="Forme libre 115"/>
                    <p:cNvSpPr/>
                    <p:nvPr/>
                  </p:nvSpPr>
                  <p:spPr>
                    <a:xfrm>
                      <a:off x="3028206" y="1108974"/>
                      <a:ext cx="1293513" cy="156114"/>
                    </a:xfrm>
                    <a:custGeom>
                      <a:avLst/>
                      <a:gdLst/>
                      <a:ahLst/>
                      <a:cxnLst/>
                      <a:rect l="0" t="0" r="0" b="0"/>
                      <a:pathLst>
                        <a:path w="1293513" h="156114">
                          <a:moveTo>
                            <a:pt x="9249" y="29821"/>
                          </a:moveTo>
                          <a:lnTo>
                            <a:pt x="3249" y="99985"/>
                          </a:lnTo>
                          <a:cubicBezTo>
                            <a:pt x="3249" y="99985"/>
                            <a:pt x="-18747" y="156114"/>
                            <a:pt x="53239" y="156114"/>
                          </a:cubicBezTo>
                          <a:cubicBezTo>
                            <a:pt x="125226" y="156114"/>
                            <a:pt x="1227028" y="150102"/>
                            <a:pt x="1227028" y="150102"/>
                          </a:cubicBezTo>
                          <a:cubicBezTo>
                            <a:pt x="1227028" y="150102"/>
                            <a:pt x="1287947" y="154512"/>
                            <a:pt x="1291015" y="85952"/>
                          </a:cubicBezTo>
                          <a:cubicBezTo>
                            <a:pt x="1291579" y="73321"/>
                            <a:pt x="1293513" y="0"/>
                            <a:pt x="1293513" y="0"/>
                          </a:cubicBezTo>
                          <a:lnTo>
                            <a:pt x="9249" y="29821"/>
                          </a:lnTo>
                          <a:close/>
                        </a:path>
                      </a:pathLst>
                    </a:custGeom>
                    <a:solidFill>
                      <a:srgbClr val="9B9B9B"/>
                    </a:solidFill>
                    <a:ln w="6000" cap="flat">
                      <a:noFill/>
                      <a:bevel/>
                    </a:ln>
                  </p:spPr>
                  <p:txBody>
                    <a:bodyPr/>
                    <a:lstStyle/>
                    <a:p>
                      <a:endParaRPr lang="fr-FR"/>
                    </a:p>
                  </p:txBody>
                </p:sp>
              </p:grpSp>
              <p:sp>
                <p:nvSpPr>
                  <p:cNvPr id="100" name="Forme libre 99"/>
                  <p:cNvSpPr/>
                  <p:nvPr/>
                </p:nvSpPr>
                <p:spPr>
                  <a:xfrm>
                    <a:off x="3400621" y="1240283"/>
                    <a:ext cx="513158" cy="215000"/>
                  </a:xfrm>
                  <a:custGeom>
                    <a:avLst/>
                    <a:gdLst/>
                    <a:ahLst/>
                    <a:cxnLst/>
                    <a:rect l="0" t="0" r="0" b="0"/>
                    <a:pathLst>
                      <a:path w="513158" h="215000">
                        <a:moveTo>
                          <a:pt x="228959" y="28065"/>
                        </a:moveTo>
                        <a:cubicBezTo>
                          <a:pt x="234958" y="102238"/>
                          <a:pt x="272951" y="156364"/>
                          <a:pt x="142975" y="172401"/>
                        </a:cubicBezTo>
                        <a:cubicBezTo>
                          <a:pt x="12998" y="188438"/>
                          <a:pt x="10559" y="189183"/>
                          <a:pt x="1625" y="193450"/>
                        </a:cubicBezTo>
                        <a:cubicBezTo>
                          <a:pt x="-29437" y="208284"/>
                          <a:pt x="334632" y="221514"/>
                          <a:pt x="372625" y="211492"/>
                        </a:cubicBezTo>
                        <a:cubicBezTo>
                          <a:pt x="410618" y="201468"/>
                          <a:pt x="487045" y="179107"/>
                          <a:pt x="509134" y="156965"/>
                        </a:cubicBezTo>
                        <a:cubicBezTo>
                          <a:pt x="527131" y="138923"/>
                          <a:pt x="480739" y="6882"/>
                          <a:pt x="480739" y="6882"/>
                        </a:cubicBezTo>
                        <a:lnTo>
                          <a:pt x="242956" y="0"/>
                        </a:lnTo>
                        <a:lnTo>
                          <a:pt x="228959" y="28065"/>
                        </a:lnTo>
                        <a:close/>
                      </a:path>
                    </a:pathLst>
                  </a:custGeom>
                  <a:solidFill>
                    <a:srgbClr val="979797"/>
                  </a:solidFill>
                  <a:ln w="6000" cap="flat">
                    <a:noFill/>
                    <a:bevel/>
                  </a:ln>
                </p:spPr>
                <p:txBody>
                  <a:bodyPr/>
                  <a:lstStyle/>
                  <a:p>
                    <a:endParaRPr lang="fr-FR"/>
                  </a:p>
                </p:txBody>
              </p:sp>
              <p:sp>
                <p:nvSpPr>
                  <p:cNvPr id="101" name="Forme libre 100"/>
                  <p:cNvSpPr/>
                  <p:nvPr/>
                </p:nvSpPr>
                <p:spPr>
                  <a:xfrm>
                    <a:off x="3400747" y="1235269"/>
                    <a:ext cx="503909" cy="212243"/>
                  </a:xfrm>
                  <a:custGeom>
                    <a:avLst/>
                    <a:gdLst/>
                    <a:ahLst/>
                    <a:cxnLst/>
                    <a:rect l="0" t="0" r="0" b="0"/>
                    <a:pathLst>
                      <a:path w="503909" h="212243">
                        <a:moveTo>
                          <a:pt x="223459" y="28065"/>
                        </a:moveTo>
                        <a:cubicBezTo>
                          <a:pt x="229458" y="102237"/>
                          <a:pt x="267452" y="156363"/>
                          <a:pt x="137475" y="172401"/>
                        </a:cubicBezTo>
                        <a:cubicBezTo>
                          <a:pt x="7499" y="188438"/>
                          <a:pt x="-5499" y="191445"/>
                          <a:pt x="1500" y="198461"/>
                        </a:cubicBezTo>
                        <a:cubicBezTo>
                          <a:pt x="8498" y="205477"/>
                          <a:pt x="335439" y="218508"/>
                          <a:pt x="373432" y="208484"/>
                        </a:cubicBezTo>
                        <a:cubicBezTo>
                          <a:pt x="411425" y="198461"/>
                          <a:pt x="477323" y="170486"/>
                          <a:pt x="499409" y="148345"/>
                        </a:cubicBezTo>
                        <a:cubicBezTo>
                          <a:pt x="517409" y="130303"/>
                          <a:pt x="475414" y="16037"/>
                          <a:pt x="475414" y="16037"/>
                        </a:cubicBezTo>
                        <a:lnTo>
                          <a:pt x="237457" y="0"/>
                        </a:lnTo>
                        <a:lnTo>
                          <a:pt x="223459" y="28065"/>
                        </a:lnTo>
                        <a:close/>
                      </a:path>
                    </a:pathLst>
                  </a:custGeom>
                  <a:gradFill>
                    <a:gsLst>
                      <a:gs pos="11000">
                        <a:srgbClr val="B3B3B3"/>
                      </a:gs>
                      <a:gs pos="44000">
                        <a:srgbClr val="FAFAFA"/>
                      </a:gs>
                      <a:gs pos="100000">
                        <a:srgbClr val="909090"/>
                      </a:gs>
                    </a:gsLst>
                    <a:lin ang="16200000" scaled="0"/>
                  </a:gradFill>
                  <a:ln w="6000" cap="flat">
                    <a:noFill/>
                    <a:bevel/>
                  </a:ln>
                </p:spPr>
                <p:txBody>
                  <a:bodyPr/>
                  <a:lstStyle/>
                  <a:p>
                    <a:endParaRPr lang="fr-FR"/>
                  </a:p>
                </p:txBody>
              </p:sp>
              <p:sp>
                <p:nvSpPr>
                  <p:cNvPr id="102" name="Forme libre 101"/>
                  <p:cNvSpPr/>
                  <p:nvPr/>
                </p:nvSpPr>
                <p:spPr>
                  <a:xfrm>
                    <a:off x="3020569" y="193593"/>
                    <a:ext cx="1301514" cy="975772"/>
                  </a:xfrm>
                  <a:custGeom>
                    <a:avLst/>
                    <a:gdLst/>
                    <a:ahLst/>
                    <a:cxnLst/>
                    <a:rect l="0" t="0" r="0" b="0"/>
                    <a:pathLst>
                      <a:path w="1301514" h="975772">
                        <a:moveTo>
                          <a:pt x="111730" y="213748"/>
                        </a:moveTo>
                        <a:cubicBezTo>
                          <a:pt x="85734" y="217757"/>
                          <a:pt x="77736" y="229786"/>
                          <a:pt x="73737" y="275893"/>
                        </a:cubicBezTo>
                        <a:cubicBezTo>
                          <a:pt x="70433" y="313981"/>
                          <a:pt x="18004" y="795310"/>
                          <a:pt x="0" y="961577"/>
                        </a:cubicBezTo>
                        <a:cubicBezTo>
                          <a:pt x="-3951" y="996576"/>
                          <a:pt x="1282906" y="960374"/>
                          <a:pt x="1288499" y="917510"/>
                        </a:cubicBezTo>
                        <a:lnTo>
                          <a:pt x="1301514" y="37337"/>
                        </a:lnTo>
                        <a:cubicBezTo>
                          <a:pt x="1301514" y="37337"/>
                          <a:pt x="1307514" y="-8770"/>
                          <a:pt x="1251523" y="1253"/>
                        </a:cubicBezTo>
                        <a:lnTo>
                          <a:pt x="111730" y="213748"/>
                        </a:lnTo>
                        <a:close/>
                      </a:path>
                    </a:pathLst>
                  </a:custGeom>
                  <a:solidFill>
                    <a:srgbClr val="000000"/>
                  </a:solidFill>
                  <a:ln w="6000" cap="flat">
                    <a:solidFill>
                      <a:srgbClr val="000000"/>
                    </a:solidFill>
                    <a:bevel/>
                  </a:ln>
                </p:spPr>
                <p:txBody>
                  <a:bodyPr/>
                  <a:lstStyle/>
                  <a:p>
                    <a:endParaRPr lang="fr-FR"/>
                  </a:p>
                </p:txBody>
              </p:sp>
              <p:sp>
                <p:nvSpPr>
                  <p:cNvPr id="103" name="Forme libre 102"/>
                  <p:cNvSpPr/>
                  <p:nvPr/>
                </p:nvSpPr>
                <p:spPr>
                  <a:xfrm>
                    <a:off x="3067456" y="263006"/>
                    <a:ext cx="1188636" cy="821326"/>
                  </a:xfrm>
                  <a:custGeom>
                    <a:avLst/>
                    <a:gdLst/>
                    <a:ahLst/>
                    <a:cxnLst/>
                    <a:rect l="0" t="0" r="0" b="0"/>
                    <a:pathLst>
                      <a:path w="1188636" h="821326">
                        <a:moveTo>
                          <a:pt x="64841" y="194453"/>
                        </a:moveTo>
                        <a:lnTo>
                          <a:pt x="0" y="821326"/>
                        </a:lnTo>
                        <a:lnTo>
                          <a:pt x="1166639" y="781820"/>
                        </a:lnTo>
                        <a:lnTo>
                          <a:pt x="1188636" y="0"/>
                        </a:lnTo>
                        <a:lnTo>
                          <a:pt x="64841" y="194453"/>
                        </a:lnTo>
                        <a:close/>
                      </a:path>
                    </a:pathLst>
                  </a:custGeom>
                  <a:solidFill>
                    <a:srgbClr val="FFFFFF"/>
                  </a:solidFill>
                  <a:ln w="6000" cap="flat">
                    <a:solidFill>
                      <a:srgbClr val="595757"/>
                    </a:solidFill>
                    <a:bevel/>
                  </a:ln>
                </p:spPr>
                <p:txBody>
                  <a:bodyPr/>
                  <a:lstStyle/>
                  <a:p>
                    <a:endParaRPr lang="fr-FR"/>
                  </a:p>
                </p:txBody>
              </p:sp>
              <p:sp>
                <p:nvSpPr>
                  <p:cNvPr id="104" name="Forme libre 103"/>
                  <p:cNvSpPr/>
                  <p:nvPr/>
                </p:nvSpPr>
                <p:spPr>
                  <a:xfrm>
                    <a:off x="3008568" y="1111228"/>
                    <a:ext cx="1296015" cy="156113"/>
                  </a:xfrm>
                  <a:custGeom>
                    <a:avLst/>
                    <a:gdLst/>
                    <a:ahLst/>
                    <a:cxnLst/>
                    <a:rect l="0" t="0" r="0" b="0"/>
                    <a:pathLst>
                      <a:path w="1296015" h="156113">
                        <a:moveTo>
                          <a:pt x="10402" y="30474"/>
                        </a:moveTo>
                        <a:lnTo>
                          <a:pt x="2000" y="99569"/>
                        </a:lnTo>
                        <a:cubicBezTo>
                          <a:pt x="2000" y="99569"/>
                          <a:pt x="-16247" y="156113"/>
                          <a:pt x="55739" y="156113"/>
                        </a:cubicBezTo>
                        <a:cubicBezTo>
                          <a:pt x="127726" y="156113"/>
                          <a:pt x="1229532" y="150101"/>
                          <a:pt x="1229532" y="150101"/>
                        </a:cubicBezTo>
                        <a:cubicBezTo>
                          <a:pt x="1229532" y="150101"/>
                          <a:pt x="1290451" y="154512"/>
                          <a:pt x="1293518" y="85952"/>
                        </a:cubicBezTo>
                        <a:lnTo>
                          <a:pt x="1296015" y="0"/>
                        </a:lnTo>
                        <a:lnTo>
                          <a:pt x="0" y="30474"/>
                        </a:lnTo>
                        <a:lnTo>
                          <a:pt x="10402" y="30474"/>
                        </a:lnTo>
                        <a:close/>
                      </a:path>
                    </a:pathLst>
                  </a:custGeom>
                  <a:gradFill>
                    <a:gsLst>
                      <a:gs pos="0">
                        <a:srgbClr val="EAEAEA"/>
                      </a:gs>
                      <a:gs pos="90000">
                        <a:srgbClr val="D4D4D4"/>
                      </a:gs>
                    </a:gsLst>
                    <a:lin ang="13200000" scaled="0"/>
                  </a:gradFill>
                  <a:ln w="6000" cap="flat">
                    <a:solidFill>
                      <a:srgbClr val="DFDFDF"/>
                    </a:solidFill>
                    <a:bevel/>
                  </a:ln>
                </p:spPr>
                <p:txBody>
                  <a:bodyPr/>
                  <a:lstStyle/>
                  <a:p>
                    <a:endParaRPr lang="fr-FR"/>
                  </a:p>
                </p:txBody>
              </p:sp>
              <p:sp>
                <p:nvSpPr>
                  <p:cNvPr id="105" name="Forme libre 104"/>
                  <p:cNvSpPr/>
                  <p:nvPr/>
                </p:nvSpPr>
                <p:spPr>
                  <a:xfrm>
                    <a:off x="3594464" y="1382610"/>
                    <a:ext cx="295697" cy="61142"/>
                  </a:xfrm>
                  <a:custGeom>
                    <a:avLst/>
                    <a:gdLst/>
                    <a:ahLst/>
                    <a:cxnLst/>
                    <a:rect l="0" t="0" r="0" b="0"/>
                    <a:pathLst>
                      <a:path w="295697" h="61142">
                        <a:moveTo>
                          <a:pt x="475" y="12139"/>
                        </a:moveTo>
                        <a:cubicBezTo>
                          <a:pt x="-13404" y="17705"/>
                          <a:pt x="166503" y="64629"/>
                          <a:pt x="179718" y="61142"/>
                        </a:cubicBezTo>
                        <a:cubicBezTo>
                          <a:pt x="212962" y="52372"/>
                          <a:pt x="267569" y="29857"/>
                          <a:pt x="295697" y="9533"/>
                        </a:cubicBezTo>
                        <a:cubicBezTo>
                          <a:pt x="299488" y="6629"/>
                          <a:pt x="60613" y="-11981"/>
                          <a:pt x="475" y="12139"/>
                        </a:cubicBezTo>
                        <a:close/>
                      </a:path>
                    </a:pathLst>
                  </a:custGeom>
                  <a:gradFill>
                    <a:gsLst>
                      <a:gs pos="29000">
                        <a:srgbClr val="000000">
                          <a:alpha val="0"/>
                        </a:srgbClr>
                      </a:gs>
                      <a:gs pos="100000">
                        <a:srgbClr val="000000">
                          <a:alpha val="23000"/>
                        </a:srgbClr>
                      </a:gs>
                    </a:gsLst>
                    <a:lin ang="4800000" scaled="0"/>
                  </a:gradFill>
                  <a:ln w="6000" cap="flat">
                    <a:noFill/>
                    <a:bevel/>
                  </a:ln>
                </p:spPr>
                <p:txBody>
                  <a:bodyPr/>
                  <a:lstStyle/>
                  <a:p>
                    <a:endParaRPr lang="fr-FR"/>
                  </a:p>
                </p:txBody>
              </p:sp>
              <p:sp>
                <p:nvSpPr>
                  <p:cNvPr id="106" name="Forme libre 105"/>
                  <p:cNvSpPr/>
                  <p:nvPr/>
                </p:nvSpPr>
                <p:spPr>
                  <a:xfrm>
                    <a:off x="3401248" y="1394890"/>
                    <a:ext cx="372931" cy="53625"/>
                  </a:xfrm>
                  <a:custGeom>
                    <a:avLst/>
                    <a:gdLst/>
                    <a:ahLst/>
                    <a:cxnLst/>
                    <a:rect l="0" t="0" r="0" b="0"/>
                    <a:pathLst>
                      <a:path w="372931" h="53625">
                        <a:moveTo>
                          <a:pt x="193689" y="-139"/>
                        </a:moveTo>
                        <a:cubicBezTo>
                          <a:pt x="48858" y="24808"/>
                          <a:pt x="-8365" y="27872"/>
                          <a:pt x="1000" y="36568"/>
                        </a:cubicBezTo>
                        <a:cubicBezTo>
                          <a:pt x="13664" y="48329"/>
                          <a:pt x="343404" y="60837"/>
                          <a:pt x="372931" y="48864"/>
                        </a:cubicBezTo>
                        <a:cubicBezTo>
                          <a:pt x="384794" y="44053"/>
                          <a:pt x="193689" y="-139"/>
                          <a:pt x="193689" y="-139"/>
                        </a:cubicBezTo>
                        <a:close/>
                      </a:path>
                    </a:pathLst>
                  </a:custGeom>
                  <a:gradFill>
                    <a:gsLst>
                      <a:gs pos="36000">
                        <a:srgbClr val="FFFFFF">
                          <a:alpha val="8000"/>
                        </a:srgbClr>
                      </a:gs>
                      <a:gs pos="84000">
                        <a:srgbClr val="FFFFFF"/>
                      </a:gs>
                    </a:gsLst>
                    <a:lin ang="6000000" scaled="0"/>
                  </a:gradFill>
                  <a:ln w="6000" cap="flat">
                    <a:noFill/>
                    <a:bevel/>
                  </a:ln>
                </p:spPr>
                <p:txBody>
                  <a:bodyPr/>
                  <a:lstStyle/>
                  <a:p>
                    <a:endParaRPr lang="fr-FR"/>
                  </a:p>
                </p:txBody>
              </p:sp>
              <p:sp>
                <p:nvSpPr>
                  <p:cNvPr id="107" name="Forme libre 106"/>
                  <p:cNvSpPr/>
                  <p:nvPr/>
                </p:nvSpPr>
                <p:spPr>
                  <a:xfrm>
                    <a:off x="3562522" y="1171924"/>
                    <a:ext cx="50148" cy="51437"/>
                  </a:xfrm>
                  <a:custGeom>
                    <a:avLst/>
                    <a:gdLst/>
                    <a:ahLst/>
                    <a:cxnLst/>
                    <a:rect l="0" t="0" r="0" b="0"/>
                    <a:pathLst>
                      <a:path w="50148" h="51437">
                        <a:moveTo>
                          <a:pt x="22861" y="2635"/>
                        </a:moveTo>
                        <a:cubicBezTo>
                          <a:pt x="11730" y="-4805"/>
                          <a:pt x="-1467" y="13107"/>
                          <a:pt x="0" y="24333"/>
                        </a:cubicBezTo>
                        <a:cubicBezTo>
                          <a:pt x="1787" y="39212"/>
                          <a:pt x="11112" y="54091"/>
                          <a:pt x="18532" y="50991"/>
                        </a:cubicBezTo>
                        <a:cubicBezTo>
                          <a:pt x="28501" y="46826"/>
                          <a:pt x="25335" y="47891"/>
                          <a:pt x="34611" y="50991"/>
                        </a:cubicBezTo>
                        <a:cubicBezTo>
                          <a:pt x="43887" y="54091"/>
                          <a:pt x="50070" y="36732"/>
                          <a:pt x="50070" y="34252"/>
                        </a:cubicBezTo>
                        <a:cubicBezTo>
                          <a:pt x="50070" y="31772"/>
                          <a:pt x="40794" y="30532"/>
                          <a:pt x="40794" y="19373"/>
                        </a:cubicBezTo>
                        <a:cubicBezTo>
                          <a:pt x="40794" y="8834"/>
                          <a:pt x="48833" y="9456"/>
                          <a:pt x="50070" y="6975"/>
                        </a:cubicBezTo>
                        <a:cubicBezTo>
                          <a:pt x="51307" y="4495"/>
                          <a:pt x="40544" y="-6696"/>
                          <a:pt x="30900" y="5735"/>
                        </a:cubicBezTo>
                        <a:cubicBezTo>
                          <a:pt x="26571" y="11314"/>
                          <a:pt x="22861" y="2635"/>
                          <a:pt x="22861" y="2635"/>
                        </a:cubicBezTo>
                        <a:close/>
                      </a:path>
                    </a:pathLst>
                  </a:custGeom>
                  <a:solidFill>
                    <a:srgbClr val="000000"/>
                  </a:solidFill>
                  <a:ln w="6000" cap="flat">
                    <a:noFill/>
                    <a:bevel/>
                  </a:ln>
                </p:spPr>
                <p:txBody>
                  <a:bodyPr/>
                  <a:lstStyle/>
                  <a:p>
                    <a:endParaRPr lang="fr-FR"/>
                  </a:p>
                </p:txBody>
              </p:sp>
              <p:sp>
                <p:nvSpPr>
                  <p:cNvPr id="108" name="Forme libre 107"/>
                  <p:cNvSpPr/>
                  <p:nvPr/>
                </p:nvSpPr>
                <p:spPr>
                  <a:xfrm>
                    <a:off x="3591649" y="1155213"/>
                    <a:ext cx="11885" cy="12641"/>
                  </a:xfrm>
                  <a:custGeom>
                    <a:avLst/>
                    <a:gdLst/>
                    <a:ahLst/>
                    <a:cxnLst/>
                    <a:rect l="0" t="0" r="0" b="0"/>
                    <a:pathLst>
                      <a:path w="11885" h="12641">
                        <a:moveTo>
                          <a:pt x="-87" y="9425"/>
                        </a:moveTo>
                        <a:cubicBezTo>
                          <a:pt x="9808" y="-3594"/>
                          <a:pt x="15991" y="-2354"/>
                          <a:pt x="8571" y="7565"/>
                        </a:cubicBezTo>
                        <a:cubicBezTo>
                          <a:pt x="1150" y="17484"/>
                          <a:pt x="-87" y="9425"/>
                          <a:pt x="-87" y="9425"/>
                        </a:cubicBezTo>
                        <a:close/>
                      </a:path>
                    </a:pathLst>
                  </a:custGeom>
                  <a:solidFill>
                    <a:srgbClr val="000000"/>
                  </a:solidFill>
                  <a:ln w="6000" cap="flat">
                    <a:solidFill>
                      <a:srgbClr val="000000"/>
                    </a:solidFill>
                    <a:bevel/>
                  </a:ln>
                </p:spPr>
                <p:txBody>
                  <a:bodyPr/>
                  <a:lstStyle/>
                  <a:p>
                    <a:endParaRPr lang="fr-FR"/>
                  </a:p>
                </p:txBody>
              </p:sp>
              <p:sp>
                <p:nvSpPr>
                  <p:cNvPr id="109" name="Forme libre 108"/>
                  <p:cNvSpPr/>
                  <p:nvPr/>
                </p:nvSpPr>
                <p:spPr>
                  <a:xfrm>
                    <a:off x="3148551" y="413604"/>
                    <a:ext cx="304196" cy="677576"/>
                  </a:xfrm>
                  <a:custGeom>
                    <a:avLst/>
                    <a:gdLst/>
                    <a:ahLst/>
                    <a:cxnLst/>
                    <a:rect l="0" t="0" r="0" b="0"/>
                    <a:pathLst>
                      <a:path w="304196" h="677576">
                        <a:moveTo>
                          <a:pt x="299938" y="0"/>
                        </a:moveTo>
                        <a:cubicBezTo>
                          <a:pt x="299938" y="0"/>
                          <a:pt x="332879" y="310124"/>
                          <a:pt x="214650" y="471779"/>
                        </a:cubicBezTo>
                        <a:cubicBezTo>
                          <a:pt x="96420" y="633434"/>
                          <a:pt x="0" y="677576"/>
                          <a:pt x="0" y="677576"/>
                        </a:cubicBezTo>
                        <a:cubicBezTo>
                          <a:pt x="0" y="677576"/>
                          <a:pt x="99026" y="461064"/>
                          <a:pt x="99026" y="323810"/>
                        </a:cubicBezTo>
                        <a:cubicBezTo>
                          <a:pt x="99026" y="186555"/>
                          <a:pt x="83976" y="28070"/>
                          <a:pt x="83976" y="28070"/>
                        </a:cubicBezTo>
                        <a:lnTo>
                          <a:pt x="299938" y="0"/>
                        </a:lnTo>
                        <a:close/>
                      </a:path>
                    </a:pathLst>
                  </a:custGeom>
                  <a:gradFill>
                    <a:gsLst>
                      <a:gs pos="38000">
                        <a:srgbClr val="FFFBF4">
                          <a:alpha val="0"/>
                        </a:srgbClr>
                      </a:gs>
                      <a:gs pos="100000">
                        <a:srgbClr val="FED889"/>
                      </a:gs>
                    </a:gsLst>
                    <a:lin ang="900000" scaled="0"/>
                  </a:gradFill>
                  <a:ln w="6000" cap="flat">
                    <a:noFill/>
                    <a:bevel/>
                  </a:ln>
                </p:spPr>
                <p:txBody>
                  <a:bodyPr/>
                  <a:lstStyle/>
                  <a:p>
                    <a:endParaRPr lang="fr-FR"/>
                  </a:p>
                </p:txBody>
              </p:sp>
              <p:sp>
                <p:nvSpPr>
                  <p:cNvPr id="110" name="Forme libre 109"/>
                  <p:cNvSpPr/>
                  <p:nvPr/>
                </p:nvSpPr>
                <p:spPr>
                  <a:xfrm>
                    <a:off x="3254775" y="405585"/>
                    <a:ext cx="326689" cy="810137"/>
                  </a:xfrm>
                  <a:custGeom>
                    <a:avLst/>
                    <a:gdLst/>
                    <a:ahLst/>
                    <a:cxnLst/>
                    <a:rect l="0" t="0" r="0" b="0"/>
                    <a:pathLst>
                      <a:path w="326689" h="810137">
                        <a:moveTo>
                          <a:pt x="197715" y="0"/>
                        </a:moveTo>
                        <a:cubicBezTo>
                          <a:pt x="197715" y="0"/>
                          <a:pt x="228735" y="34508"/>
                          <a:pt x="297696" y="272639"/>
                        </a:cubicBezTo>
                        <a:cubicBezTo>
                          <a:pt x="369684" y="521218"/>
                          <a:pt x="285199" y="685597"/>
                          <a:pt x="285199" y="685597"/>
                        </a:cubicBezTo>
                        <a:cubicBezTo>
                          <a:pt x="285199" y="685597"/>
                          <a:pt x="-154223" y="966250"/>
                          <a:pt x="57739" y="685597"/>
                        </a:cubicBezTo>
                        <a:cubicBezTo>
                          <a:pt x="269701" y="405068"/>
                          <a:pt x="141725" y="12028"/>
                          <a:pt x="141725" y="12028"/>
                        </a:cubicBezTo>
                        <a:lnTo>
                          <a:pt x="197715" y="0"/>
                        </a:lnTo>
                        <a:close/>
                      </a:path>
                    </a:pathLst>
                  </a:custGeom>
                  <a:gradFill>
                    <a:gsLst>
                      <a:gs pos="40000">
                        <a:srgbClr val="FEE5B7">
                          <a:alpha val="0"/>
                        </a:srgbClr>
                      </a:gs>
                      <a:gs pos="100000">
                        <a:srgbClr val="FBD070"/>
                      </a:gs>
                    </a:gsLst>
                    <a:lin ang="18600000" scaled="0"/>
                  </a:gradFill>
                  <a:ln w="6000" cap="flat">
                    <a:noFill/>
                    <a:bevel/>
                  </a:ln>
                </p:spPr>
                <p:txBody>
                  <a:bodyPr/>
                  <a:lstStyle/>
                  <a:p>
                    <a:endParaRPr lang="fr-FR"/>
                  </a:p>
                </p:txBody>
              </p:sp>
              <p:sp>
                <p:nvSpPr>
                  <p:cNvPr id="111" name="Forme libre 110"/>
                  <p:cNvSpPr/>
                  <p:nvPr/>
                </p:nvSpPr>
                <p:spPr>
                  <a:xfrm>
                    <a:off x="3218032" y="259464"/>
                    <a:ext cx="1040361" cy="772494"/>
                  </a:xfrm>
                  <a:custGeom>
                    <a:avLst/>
                    <a:gdLst/>
                    <a:ahLst/>
                    <a:cxnLst/>
                    <a:rect l="0" t="0" r="0" b="0"/>
                    <a:pathLst>
                      <a:path w="1040361" h="772494">
                        <a:moveTo>
                          <a:pt x="0" y="708418"/>
                        </a:moveTo>
                        <a:cubicBezTo>
                          <a:pt x="0" y="708418"/>
                          <a:pt x="105325" y="534514"/>
                          <a:pt x="214463" y="418760"/>
                        </a:cubicBezTo>
                        <a:cubicBezTo>
                          <a:pt x="352437" y="272419"/>
                          <a:pt x="670379" y="66156"/>
                          <a:pt x="670379" y="65938"/>
                        </a:cubicBezTo>
                        <a:lnTo>
                          <a:pt x="1040361" y="0"/>
                        </a:lnTo>
                        <a:lnTo>
                          <a:pt x="1029957" y="430788"/>
                        </a:lnTo>
                        <a:cubicBezTo>
                          <a:pt x="1026831" y="432649"/>
                          <a:pt x="818353" y="282442"/>
                          <a:pt x="102483" y="747525"/>
                        </a:cubicBezTo>
                        <a:cubicBezTo>
                          <a:pt x="21769" y="799964"/>
                          <a:pt x="0" y="753254"/>
                          <a:pt x="0" y="753254"/>
                        </a:cubicBezTo>
                        <a:lnTo>
                          <a:pt x="0" y="708418"/>
                        </a:lnTo>
                        <a:close/>
                      </a:path>
                    </a:pathLst>
                  </a:custGeom>
                  <a:gradFill>
                    <a:gsLst>
                      <a:gs pos="0">
                        <a:srgbClr val="FEDFA5">
                          <a:alpha val="0"/>
                        </a:srgbClr>
                      </a:gs>
                      <a:gs pos="100000">
                        <a:srgbClr val="ECC46A"/>
                      </a:gs>
                    </a:gsLst>
                    <a:lin ang="16200000" scaled="0"/>
                  </a:gradFill>
                  <a:ln w="6000" cap="flat">
                    <a:noFill/>
                    <a:bevel/>
                  </a:ln>
                </p:spPr>
                <p:txBody>
                  <a:bodyPr/>
                  <a:lstStyle/>
                  <a:p>
                    <a:endParaRPr lang="fr-FR"/>
                  </a:p>
                </p:txBody>
              </p:sp>
              <p:sp>
                <p:nvSpPr>
                  <p:cNvPr id="112" name="Forme libre 111"/>
                  <p:cNvSpPr/>
                  <p:nvPr/>
                </p:nvSpPr>
                <p:spPr>
                  <a:xfrm>
                    <a:off x="2935441" y="394565"/>
                    <a:ext cx="1336147" cy="660538"/>
                  </a:xfrm>
                  <a:custGeom>
                    <a:avLst/>
                    <a:gdLst/>
                    <a:ahLst/>
                    <a:cxnLst/>
                    <a:rect l="0" t="0" r="0" b="0"/>
                    <a:pathLst>
                      <a:path w="1336147" h="660538">
                        <a:moveTo>
                          <a:pt x="0" y="660538"/>
                        </a:moveTo>
                        <a:cubicBezTo>
                          <a:pt x="0" y="660538"/>
                          <a:pt x="37592" y="571812"/>
                          <a:pt x="579032" y="309485"/>
                        </a:cubicBezTo>
                        <a:cubicBezTo>
                          <a:pt x="1120472" y="47158"/>
                          <a:pt x="1325584" y="0"/>
                          <a:pt x="1325584" y="0"/>
                        </a:cubicBezTo>
                        <a:lnTo>
                          <a:pt x="1336147" y="316043"/>
                        </a:lnTo>
                        <a:cubicBezTo>
                          <a:pt x="1336147" y="316043"/>
                          <a:pt x="735067" y="470623"/>
                          <a:pt x="553470" y="534333"/>
                        </a:cubicBezTo>
                        <a:cubicBezTo>
                          <a:pt x="371871" y="598044"/>
                          <a:pt x="150588" y="660538"/>
                          <a:pt x="150588" y="660538"/>
                        </a:cubicBezTo>
                        <a:lnTo>
                          <a:pt x="0" y="660538"/>
                        </a:lnTo>
                        <a:close/>
                      </a:path>
                    </a:pathLst>
                  </a:custGeom>
                  <a:gradFill>
                    <a:gsLst>
                      <a:gs pos="60000">
                        <a:srgbClr val="FEE5B7">
                          <a:alpha val="0"/>
                        </a:srgbClr>
                      </a:gs>
                      <a:gs pos="100000">
                        <a:srgbClr val="FBD070"/>
                      </a:gs>
                    </a:gsLst>
                    <a:lin ang="4200000" scaled="0"/>
                  </a:gradFill>
                  <a:ln w="6000" cap="flat">
                    <a:noFill/>
                    <a:bevel/>
                  </a:ln>
                </p:spPr>
                <p:txBody>
                  <a:bodyPr/>
                  <a:lstStyle/>
                  <a:p>
                    <a:endParaRPr lang="fr-FR"/>
                  </a:p>
                </p:txBody>
              </p:sp>
              <p:sp>
                <p:nvSpPr>
                  <p:cNvPr id="113" name="Forme libre 112"/>
                  <p:cNvSpPr/>
                  <p:nvPr/>
                </p:nvSpPr>
                <p:spPr>
                  <a:xfrm>
                    <a:off x="3364539" y="275844"/>
                    <a:ext cx="880339" cy="795658"/>
                  </a:xfrm>
                  <a:custGeom>
                    <a:avLst/>
                    <a:gdLst/>
                    <a:ahLst/>
                    <a:cxnLst/>
                    <a:rect l="0" t="0" r="0" b="0"/>
                    <a:pathLst>
                      <a:path w="880339" h="795658">
                        <a:moveTo>
                          <a:pt x="786632" y="15366"/>
                        </a:moveTo>
                        <a:cubicBezTo>
                          <a:pt x="786632" y="15366"/>
                          <a:pt x="358346" y="322682"/>
                          <a:pt x="202606" y="518597"/>
                        </a:cubicBezTo>
                        <a:cubicBezTo>
                          <a:pt x="46866" y="714512"/>
                          <a:pt x="0" y="795658"/>
                          <a:pt x="0" y="795658"/>
                        </a:cubicBezTo>
                        <a:lnTo>
                          <a:pt x="475151" y="779876"/>
                        </a:lnTo>
                        <a:cubicBezTo>
                          <a:pt x="475151" y="779876"/>
                          <a:pt x="572490" y="422560"/>
                          <a:pt x="704868" y="238170"/>
                        </a:cubicBezTo>
                        <a:cubicBezTo>
                          <a:pt x="837247" y="53780"/>
                          <a:pt x="880339" y="0"/>
                          <a:pt x="880339" y="0"/>
                        </a:cubicBezTo>
                        <a:lnTo>
                          <a:pt x="786632" y="15366"/>
                        </a:lnTo>
                        <a:close/>
                      </a:path>
                    </a:pathLst>
                  </a:custGeom>
                  <a:gradFill>
                    <a:gsLst>
                      <a:gs pos="40000">
                        <a:srgbClr val="FEE5B7">
                          <a:alpha val="0"/>
                        </a:srgbClr>
                      </a:gs>
                      <a:gs pos="100000">
                        <a:srgbClr val="FBD070"/>
                      </a:gs>
                    </a:gsLst>
                    <a:lin ang="12600000" scaled="0"/>
                  </a:gradFill>
                  <a:ln w="6000" cap="flat">
                    <a:noFill/>
                    <a:bevel/>
                  </a:ln>
                </p:spPr>
                <p:txBody>
                  <a:bodyPr/>
                  <a:lstStyle/>
                  <a:p>
                    <a:endParaRPr lang="fr-FR"/>
                  </a:p>
                </p:txBody>
              </p:sp>
              <p:sp>
                <p:nvSpPr>
                  <p:cNvPr id="114" name="Forme libre 113"/>
                  <p:cNvSpPr/>
                  <p:nvPr/>
                </p:nvSpPr>
                <p:spPr>
                  <a:xfrm>
                    <a:off x="3075635" y="263015"/>
                    <a:ext cx="1180530" cy="822771"/>
                  </a:xfrm>
                  <a:custGeom>
                    <a:avLst/>
                    <a:gdLst/>
                    <a:ahLst/>
                    <a:cxnLst/>
                    <a:rect l="0" t="0" r="0" b="0"/>
                    <a:pathLst>
                      <a:path w="1180530" h="822771">
                        <a:moveTo>
                          <a:pt x="102101" y="187388"/>
                        </a:moveTo>
                        <a:cubicBezTo>
                          <a:pt x="77976" y="190584"/>
                          <a:pt x="57426" y="186954"/>
                          <a:pt x="53714" y="223704"/>
                        </a:cubicBezTo>
                        <a:cubicBezTo>
                          <a:pt x="50648" y="254063"/>
                          <a:pt x="16678" y="653620"/>
                          <a:pt x="0" y="786144"/>
                        </a:cubicBezTo>
                        <a:cubicBezTo>
                          <a:pt x="0" y="789988"/>
                          <a:pt x="-2352" y="816938"/>
                          <a:pt x="56133" y="821697"/>
                        </a:cubicBezTo>
                        <a:cubicBezTo>
                          <a:pt x="202340" y="828291"/>
                          <a:pt x="1149910" y="785382"/>
                          <a:pt x="1149910" y="785382"/>
                        </a:cubicBezTo>
                        <a:lnTo>
                          <a:pt x="1180530" y="0"/>
                        </a:lnTo>
                        <a:lnTo>
                          <a:pt x="102101" y="187388"/>
                        </a:lnTo>
                        <a:close/>
                      </a:path>
                    </a:pathLst>
                  </a:custGeom>
                  <a:solidFill>
                    <a:srgbClr val="FED372">
                      <a:alpha val="15000"/>
                    </a:srgbClr>
                  </a:solidFill>
                  <a:ln w="6000" cap="flat">
                    <a:noFill/>
                    <a:bevel/>
                  </a:ln>
                </p:spPr>
                <p:txBody>
                  <a:bodyPr/>
                  <a:lstStyle/>
                  <a:p>
                    <a:endParaRPr lang="fr-FR"/>
                  </a:p>
                </p:txBody>
              </p:sp>
            </p:grpSp>
            <p:grpSp>
              <p:nvGrpSpPr>
                <p:cNvPr id="93" name="Groupe 92"/>
                <p:cNvGrpSpPr/>
                <p:nvPr/>
              </p:nvGrpSpPr>
              <p:grpSpPr>
                <a:xfrm>
                  <a:off x="2533824" y="1492200"/>
                  <a:ext cx="1201656" cy="162587"/>
                  <a:chOff x="2533824" y="1492200"/>
                  <a:chExt cx="1201656" cy="162587"/>
                </a:xfrm>
              </p:grpSpPr>
              <p:sp>
                <p:nvSpPr>
                  <p:cNvPr id="94" name="Forme libre 93"/>
                  <p:cNvSpPr/>
                  <p:nvPr/>
                </p:nvSpPr>
                <p:spPr>
                  <a:xfrm>
                    <a:off x="3419476" y="1538047"/>
                    <a:ext cx="299379" cy="50165"/>
                  </a:xfrm>
                  <a:custGeom>
                    <a:avLst/>
                    <a:gdLst/>
                    <a:ahLst/>
                    <a:cxnLst/>
                    <a:rect l="0" t="0" r="0" b="0"/>
                    <a:pathLst>
                      <a:path w="299379" h="50165">
                        <a:moveTo>
                          <a:pt x="299379" y="50165"/>
                        </a:moveTo>
                        <a:lnTo>
                          <a:pt x="0" y="34448"/>
                        </a:lnTo>
                        <a:lnTo>
                          <a:pt x="229531" y="3445"/>
                        </a:lnTo>
                        <a:lnTo>
                          <a:pt x="288849" y="0"/>
                        </a:lnTo>
                        <a:lnTo>
                          <a:pt x="299379" y="50165"/>
                        </a:lnTo>
                        <a:close/>
                      </a:path>
                    </a:pathLst>
                  </a:custGeom>
                  <a:solidFill>
                    <a:srgbClr val="AFAFAF"/>
                  </a:solidFill>
                  <a:ln w="6000" cap="flat">
                    <a:noFill/>
                    <a:bevel/>
                  </a:ln>
                </p:spPr>
                <p:txBody>
                  <a:bodyPr/>
                  <a:lstStyle/>
                  <a:p>
                    <a:endParaRPr lang="fr-FR"/>
                  </a:p>
                </p:txBody>
              </p:sp>
              <p:sp>
                <p:nvSpPr>
                  <p:cNvPr id="95" name="Forme libre 94"/>
                  <p:cNvSpPr/>
                  <p:nvPr/>
                </p:nvSpPr>
                <p:spPr>
                  <a:xfrm>
                    <a:off x="2533824" y="1504614"/>
                    <a:ext cx="1201656" cy="150173"/>
                  </a:xfrm>
                  <a:custGeom>
                    <a:avLst/>
                    <a:gdLst/>
                    <a:ahLst/>
                    <a:cxnLst/>
                    <a:rect l="0" t="0" r="0" b="0"/>
                    <a:pathLst>
                      <a:path w="1201656" h="150173">
                        <a:moveTo>
                          <a:pt x="287181" y="0"/>
                        </a:moveTo>
                        <a:cubicBezTo>
                          <a:pt x="275362" y="0"/>
                          <a:pt x="13265" y="71208"/>
                          <a:pt x="13265" y="71208"/>
                        </a:cubicBezTo>
                        <a:cubicBezTo>
                          <a:pt x="13265" y="71208"/>
                          <a:pt x="-16179" y="95537"/>
                          <a:pt x="11760" y="97690"/>
                        </a:cubicBezTo>
                        <a:cubicBezTo>
                          <a:pt x="39698" y="99843"/>
                          <a:pt x="915814" y="149635"/>
                          <a:pt x="915814" y="149635"/>
                        </a:cubicBezTo>
                        <a:cubicBezTo>
                          <a:pt x="915814" y="149635"/>
                          <a:pt x="938381" y="152864"/>
                          <a:pt x="958800" y="139946"/>
                        </a:cubicBezTo>
                        <a:cubicBezTo>
                          <a:pt x="973970" y="130348"/>
                          <a:pt x="1101629" y="68196"/>
                          <a:pt x="1159344" y="39460"/>
                        </a:cubicBezTo>
                        <a:cubicBezTo>
                          <a:pt x="1167038" y="35629"/>
                          <a:pt x="1165791" y="86827"/>
                          <a:pt x="1185134" y="83598"/>
                        </a:cubicBezTo>
                        <a:cubicBezTo>
                          <a:pt x="1204480" y="80368"/>
                          <a:pt x="1211870" y="21635"/>
                          <a:pt x="1178686" y="13625"/>
                        </a:cubicBezTo>
                        <a:cubicBezTo>
                          <a:pt x="1160847" y="9318"/>
                          <a:pt x="1111307" y="28040"/>
                          <a:pt x="1033617" y="26543"/>
                        </a:cubicBezTo>
                        <a:cubicBezTo>
                          <a:pt x="768768" y="21441"/>
                          <a:pt x="287181" y="-1538"/>
                          <a:pt x="287181" y="0"/>
                        </a:cubicBezTo>
                        <a:close/>
                      </a:path>
                    </a:pathLst>
                  </a:custGeom>
                  <a:solidFill>
                    <a:srgbClr val="C2C2C2"/>
                  </a:solidFill>
                  <a:ln w="6000" cap="flat">
                    <a:noFill/>
                    <a:bevel/>
                  </a:ln>
                </p:spPr>
                <p:txBody>
                  <a:bodyPr/>
                  <a:lstStyle/>
                  <a:p>
                    <a:endParaRPr lang="fr-FR"/>
                  </a:p>
                </p:txBody>
              </p:sp>
              <p:sp>
                <p:nvSpPr>
                  <p:cNvPr id="96" name="Forme libre 95"/>
                  <p:cNvSpPr/>
                  <p:nvPr/>
                </p:nvSpPr>
                <p:spPr>
                  <a:xfrm>
                    <a:off x="2535939" y="1492200"/>
                    <a:ext cx="1176470" cy="150375"/>
                  </a:xfrm>
                  <a:custGeom>
                    <a:avLst/>
                    <a:gdLst/>
                    <a:ahLst/>
                    <a:cxnLst/>
                    <a:rect l="0" t="0" r="0" b="0"/>
                    <a:pathLst>
                      <a:path w="1176470" h="150375">
                        <a:moveTo>
                          <a:pt x="284563" y="202"/>
                        </a:moveTo>
                        <a:cubicBezTo>
                          <a:pt x="272743" y="202"/>
                          <a:pt x="12123" y="81253"/>
                          <a:pt x="12123" y="81253"/>
                        </a:cubicBezTo>
                        <a:cubicBezTo>
                          <a:pt x="12123" y="81253"/>
                          <a:pt x="-15815" y="98477"/>
                          <a:pt x="12123" y="100630"/>
                        </a:cubicBezTo>
                        <a:cubicBezTo>
                          <a:pt x="40062" y="102783"/>
                          <a:pt x="913196" y="149836"/>
                          <a:pt x="913196" y="149836"/>
                        </a:cubicBezTo>
                        <a:cubicBezTo>
                          <a:pt x="913196" y="149836"/>
                          <a:pt x="935763" y="153067"/>
                          <a:pt x="956181" y="140148"/>
                        </a:cubicBezTo>
                        <a:cubicBezTo>
                          <a:pt x="976597" y="127230"/>
                          <a:pt x="1176470" y="28191"/>
                          <a:pt x="1176470" y="28191"/>
                        </a:cubicBezTo>
                        <a:cubicBezTo>
                          <a:pt x="1176470" y="28191"/>
                          <a:pt x="1176470" y="24961"/>
                          <a:pt x="1152829" y="24961"/>
                        </a:cubicBezTo>
                        <a:cubicBezTo>
                          <a:pt x="1128114" y="24961"/>
                          <a:pt x="284563" y="-1951"/>
                          <a:pt x="284563" y="202"/>
                        </a:cubicBezTo>
                        <a:close/>
                      </a:path>
                    </a:pathLst>
                  </a:custGeom>
                  <a:gradFill>
                    <a:gsLst>
                      <a:gs pos="0">
                        <a:srgbClr val="F1F1F1"/>
                      </a:gs>
                      <a:gs pos="90000">
                        <a:srgbClr val="E1E1E1"/>
                      </a:gs>
                    </a:gsLst>
                    <a:lin ang="13200000" scaled="0"/>
                  </a:gradFill>
                  <a:ln w="6000" cap="flat">
                    <a:noFill/>
                    <a:bevel/>
                  </a:ln>
                </p:spPr>
                <p:txBody>
                  <a:bodyPr/>
                  <a:lstStyle/>
                  <a:p>
                    <a:endParaRPr lang="fr-FR"/>
                  </a:p>
                </p:txBody>
              </p:sp>
              <p:sp>
                <p:nvSpPr>
                  <p:cNvPr id="97" name="Forme libre 96"/>
                  <p:cNvSpPr/>
                  <p:nvPr/>
                </p:nvSpPr>
                <p:spPr>
                  <a:xfrm>
                    <a:off x="2676307" y="1507434"/>
                    <a:ext cx="894395" cy="113722"/>
                  </a:xfrm>
                  <a:custGeom>
                    <a:avLst/>
                    <a:gdLst/>
                    <a:ahLst/>
                    <a:cxnLst/>
                    <a:rect l="0" t="0" r="0" b="0"/>
                    <a:pathLst>
                      <a:path w="894395" h="113722">
                        <a:moveTo>
                          <a:pt x="105777" y="27889"/>
                        </a:moveTo>
                        <a:lnTo>
                          <a:pt x="136921" y="30172"/>
                        </a:lnTo>
                        <a:lnTo>
                          <a:pt x="160180" y="20098"/>
                        </a:lnTo>
                        <a:lnTo>
                          <a:pt x="129554" y="18079"/>
                        </a:lnTo>
                        <a:lnTo>
                          <a:pt x="105777" y="27889"/>
                        </a:lnTo>
                        <a:close/>
                      </a:path>
                      <a:path w="894395" h="113722">
                        <a:moveTo>
                          <a:pt x="758474" y="76984"/>
                        </a:moveTo>
                        <a:lnTo>
                          <a:pt x="778697" y="64651"/>
                        </a:lnTo>
                        <a:lnTo>
                          <a:pt x="822922" y="66946"/>
                        </a:lnTo>
                        <a:lnTo>
                          <a:pt x="802629" y="78607"/>
                        </a:lnTo>
                        <a:lnTo>
                          <a:pt x="758474" y="76984"/>
                        </a:lnTo>
                        <a:close/>
                      </a:path>
                      <a:path w="894395" h="113722">
                        <a:moveTo>
                          <a:pt x="539272" y="100242"/>
                        </a:moveTo>
                        <a:lnTo>
                          <a:pt x="562567" y="86483"/>
                        </a:lnTo>
                        <a:lnTo>
                          <a:pt x="607334" y="88624"/>
                        </a:lnTo>
                        <a:lnTo>
                          <a:pt x="586798" y="103414"/>
                        </a:lnTo>
                        <a:lnTo>
                          <a:pt x="539272" y="100242"/>
                        </a:lnTo>
                        <a:close/>
                      </a:path>
                      <a:path w="894395" h="113722">
                        <a:moveTo>
                          <a:pt x="375865" y="29460"/>
                        </a:moveTo>
                        <a:lnTo>
                          <a:pt x="409156" y="30869"/>
                        </a:lnTo>
                        <a:lnTo>
                          <a:pt x="390253" y="42347"/>
                        </a:lnTo>
                        <a:lnTo>
                          <a:pt x="357161" y="40953"/>
                        </a:lnTo>
                        <a:lnTo>
                          <a:pt x="375865" y="29460"/>
                        </a:lnTo>
                        <a:close/>
                      </a:path>
                      <a:path w="894395" h="113722">
                        <a:moveTo>
                          <a:pt x="430029" y="44198"/>
                        </a:moveTo>
                        <a:lnTo>
                          <a:pt x="449953" y="33040"/>
                        </a:lnTo>
                        <a:lnTo>
                          <a:pt x="413531" y="31533"/>
                        </a:lnTo>
                        <a:lnTo>
                          <a:pt x="394803" y="42797"/>
                        </a:lnTo>
                        <a:lnTo>
                          <a:pt x="430029" y="44198"/>
                        </a:lnTo>
                        <a:close/>
                      </a:path>
                      <a:path w="894395" h="113722">
                        <a:moveTo>
                          <a:pt x="435961" y="44270"/>
                        </a:moveTo>
                        <a:lnTo>
                          <a:pt x="454690" y="33007"/>
                        </a:lnTo>
                        <a:lnTo>
                          <a:pt x="492801" y="34801"/>
                        </a:lnTo>
                        <a:lnTo>
                          <a:pt x="472222" y="46491"/>
                        </a:lnTo>
                        <a:lnTo>
                          <a:pt x="435961" y="44270"/>
                        </a:lnTo>
                        <a:close/>
                      </a:path>
                      <a:path w="894395" h="113722">
                        <a:moveTo>
                          <a:pt x="193835" y="18763"/>
                        </a:moveTo>
                        <a:lnTo>
                          <a:pt x="212454" y="11006"/>
                        </a:lnTo>
                        <a:lnTo>
                          <a:pt x="239844" y="11710"/>
                        </a:lnTo>
                        <a:lnTo>
                          <a:pt x="220169" y="20130"/>
                        </a:lnTo>
                        <a:lnTo>
                          <a:pt x="193835" y="18763"/>
                        </a:lnTo>
                        <a:close/>
                      </a:path>
                      <a:path w="894395" h="113722">
                        <a:moveTo>
                          <a:pt x="270177" y="10649"/>
                        </a:moveTo>
                        <a:lnTo>
                          <a:pt x="288760" y="2407"/>
                        </a:lnTo>
                        <a:lnTo>
                          <a:pt x="316271" y="3091"/>
                        </a:lnTo>
                        <a:lnTo>
                          <a:pt x="297021" y="12348"/>
                        </a:lnTo>
                        <a:lnTo>
                          <a:pt x="270177" y="10649"/>
                        </a:lnTo>
                        <a:close/>
                      </a:path>
                      <a:path w="894395" h="113722">
                        <a:moveTo>
                          <a:pt x="386516" y="5773"/>
                        </a:moveTo>
                        <a:lnTo>
                          <a:pt x="355943" y="4610"/>
                        </a:lnTo>
                        <a:lnTo>
                          <a:pt x="336901" y="13626"/>
                        </a:lnTo>
                        <a:lnTo>
                          <a:pt x="368390" y="14692"/>
                        </a:lnTo>
                        <a:lnTo>
                          <a:pt x="386516" y="5773"/>
                        </a:lnTo>
                        <a:close/>
                      </a:path>
                      <a:path w="894395" h="113722">
                        <a:moveTo>
                          <a:pt x="233663" y="9518"/>
                        </a:moveTo>
                        <a:lnTo>
                          <a:pt x="254445" y="1044"/>
                        </a:lnTo>
                        <a:lnTo>
                          <a:pt x="283980" y="1863"/>
                        </a:lnTo>
                        <a:lnTo>
                          <a:pt x="265205" y="10911"/>
                        </a:lnTo>
                        <a:lnTo>
                          <a:pt x="233663" y="9518"/>
                        </a:lnTo>
                        <a:close/>
                      </a:path>
                      <a:path w="894395" h="113722">
                        <a:moveTo>
                          <a:pt x="202369" y="7837"/>
                        </a:moveTo>
                        <a:lnTo>
                          <a:pt x="221034" y="372"/>
                        </a:lnTo>
                        <a:lnTo>
                          <a:pt x="249444" y="1047"/>
                        </a:lnTo>
                        <a:lnTo>
                          <a:pt x="228937" y="9491"/>
                        </a:lnTo>
                        <a:lnTo>
                          <a:pt x="202369" y="7837"/>
                        </a:lnTo>
                        <a:close/>
                      </a:path>
                      <a:path w="894395" h="113722">
                        <a:moveTo>
                          <a:pt x="373287" y="14834"/>
                        </a:moveTo>
                        <a:lnTo>
                          <a:pt x="392790" y="5770"/>
                        </a:lnTo>
                        <a:lnTo>
                          <a:pt x="424279" y="6836"/>
                        </a:lnTo>
                        <a:lnTo>
                          <a:pt x="405052" y="16309"/>
                        </a:lnTo>
                        <a:lnTo>
                          <a:pt x="373287" y="14834"/>
                        </a:lnTo>
                        <a:close/>
                      </a:path>
                      <a:path w="894395" h="113722">
                        <a:moveTo>
                          <a:pt x="428530" y="7484"/>
                        </a:moveTo>
                        <a:lnTo>
                          <a:pt x="462091" y="8331"/>
                        </a:lnTo>
                        <a:lnTo>
                          <a:pt x="444036" y="17901"/>
                        </a:lnTo>
                        <a:lnTo>
                          <a:pt x="409949" y="16451"/>
                        </a:lnTo>
                        <a:lnTo>
                          <a:pt x="428530" y="7484"/>
                        </a:lnTo>
                        <a:close/>
                      </a:path>
                      <a:path w="894395" h="113722">
                        <a:moveTo>
                          <a:pt x="485799" y="19419"/>
                        </a:moveTo>
                        <a:lnTo>
                          <a:pt x="505464" y="9680"/>
                        </a:lnTo>
                        <a:lnTo>
                          <a:pt x="466344" y="8979"/>
                        </a:lnTo>
                        <a:lnTo>
                          <a:pt x="449620" y="17970"/>
                        </a:lnTo>
                        <a:lnTo>
                          <a:pt x="485799" y="19419"/>
                        </a:lnTo>
                        <a:close/>
                      </a:path>
                      <a:path w="894395" h="113722">
                        <a:moveTo>
                          <a:pt x="490465" y="19585"/>
                        </a:moveTo>
                        <a:lnTo>
                          <a:pt x="509256" y="10376"/>
                        </a:lnTo>
                        <a:lnTo>
                          <a:pt x="546331" y="11511"/>
                        </a:lnTo>
                        <a:lnTo>
                          <a:pt x="528277" y="21080"/>
                        </a:lnTo>
                        <a:lnTo>
                          <a:pt x="490465" y="19585"/>
                        </a:lnTo>
                        <a:close/>
                      </a:path>
                      <a:path w="894395" h="113722">
                        <a:moveTo>
                          <a:pt x="532507" y="21512"/>
                        </a:moveTo>
                        <a:lnTo>
                          <a:pt x="551250" y="11870"/>
                        </a:lnTo>
                        <a:lnTo>
                          <a:pt x="585731" y="12621"/>
                        </a:lnTo>
                        <a:lnTo>
                          <a:pt x="568224" y="23009"/>
                        </a:lnTo>
                        <a:lnTo>
                          <a:pt x="532507" y="21512"/>
                        </a:lnTo>
                        <a:close/>
                      </a:path>
                      <a:path w="894395" h="113722">
                        <a:moveTo>
                          <a:pt x="573099" y="22934"/>
                        </a:moveTo>
                        <a:lnTo>
                          <a:pt x="589983" y="13269"/>
                        </a:lnTo>
                        <a:lnTo>
                          <a:pt x="626554" y="14019"/>
                        </a:lnTo>
                        <a:lnTo>
                          <a:pt x="609047" y="24407"/>
                        </a:lnTo>
                        <a:lnTo>
                          <a:pt x="573099" y="22934"/>
                        </a:lnTo>
                        <a:close/>
                      </a:path>
                      <a:path w="894395" h="113722">
                        <a:moveTo>
                          <a:pt x="630575" y="14691"/>
                        </a:moveTo>
                        <a:lnTo>
                          <a:pt x="666730" y="15923"/>
                        </a:lnTo>
                        <a:lnTo>
                          <a:pt x="648104" y="25860"/>
                        </a:lnTo>
                        <a:lnTo>
                          <a:pt x="613253" y="24621"/>
                        </a:lnTo>
                        <a:lnTo>
                          <a:pt x="630575" y="14691"/>
                        </a:lnTo>
                        <a:close/>
                      </a:path>
                      <a:path w="894395" h="113722">
                        <a:moveTo>
                          <a:pt x="301477" y="12755"/>
                        </a:moveTo>
                        <a:lnTo>
                          <a:pt x="320522" y="3739"/>
                        </a:lnTo>
                        <a:lnTo>
                          <a:pt x="350588" y="4517"/>
                        </a:lnTo>
                        <a:lnTo>
                          <a:pt x="331108" y="13798"/>
                        </a:lnTo>
                        <a:lnTo>
                          <a:pt x="301477" y="12755"/>
                        </a:lnTo>
                        <a:close/>
                      </a:path>
                      <a:path w="894395" h="113722">
                        <a:moveTo>
                          <a:pt x="140778" y="77472"/>
                        </a:moveTo>
                        <a:lnTo>
                          <a:pt x="163052" y="64076"/>
                        </a:lnTo>
                        <a:lnTo>
                          <a:pt x="409980" y="77158"/>
                        </a:lnTo>
                        <a:lnTo>
                          <a:pt x="386924" y="92538"/>
                        </a:lnTo>
                        <a:lnTo>
                          <a:pt x="140778" y="77472"/>
                        </a:lnTo>
                        <a:close/>
                      </a:path>
                      <a:path w="894395" h="113722">
                        <a:moveTo>
                          <a:pt x="434787" y="95270"/>
                        </a:moveTo>
                        <a:lnTo>
                          <a:pt x="458805" y="80652"/>
                        </a:lnTo>
                        <a:lnTo>
                          <a:pt x="415078" y="78095"/>
                        </a:lnTo>
                        <a:lnTo>
                          <a:pt x="393829" y="92247"/>
                        </a:lnTo>
                        <a:lnTo>
                          <a:pt x="434787" y="95270"/>
                        </a:lnTo>
                        <a:close/>
                      </a:path>
                      <a:path w="894395" h="113722">
                        <a:moveTo>
                          <a:pt x="134099" y="77474"/>
                        </a:moveTo>
                        <a:lnTo>
                          <a:pt x="157066" y="63861"/>
                        </a:lnTo>
                        <a:lnTo>
                          <a:pt x="116399" y="62280"/>
                        </a:lnTo>
                        <a:lnTo>
                          <a:pt x="94005" y="75065"/>
                        </a:lnTo>
                        <a:lnTo>
                          <a:pt x="134099" y="77474"/>
                        </a:lnTo>
                        <a:close/>
                      </a:path>
                      <a:path w="894395" h="113722">
                        <a:moveTo>
                          <a:pt x="86455" y="74755"/>
                        </a:moveTo>
                        <a:lnTo>
                          <a:pt x="110960" y="61124"/>
                        </a:lnTo>
                        <a:lnTo>
                          <a:pt x="76671" y="60314"/>
                        </a:lnTo>
                        <a:lnTo>
                          <a:pt x="48667" y="72840"/>
                        </a:lnTo>
                        <a:lnTo>
                          <a:pt x="86455" y="74755"/>
                        </a:lnTo>
                        <a:close/>
                      </a:path>
                      <a:path w="894395" h="113722">
                        <a:moveTo>
                          <a:pt x="40335" y="72243"/>
                        </a:moveTo>
                        <a:lnTo>
                          <a:pt x="68339" y="59717"/>
                        </a:lnTo>
                        <a:lnTo>
                          <a:pt x="31246" y="53975"/>
                        </a:lnTo>
                        <a:lnTo>
                          <a:pt x="-1119" y="70204"/>
                        </a:lnTo>
                        <a:lnTo>
                          <a:pt x="40335" y="72243"/>
                        </a:lnTo>
                        <a:close/>
                      </a:path>
                      <a:path w="894395" h="113722">
                        <a:moveTo>
                          <a:pt x="40585" y="51238"/>
                        </a:moveTo>
                        <a:lnTo>
                          <a:pt x="108792" y="58108"/>
                        </a:lnTo>
                        <a:lnTo>
                          <a:pt x="126476" y="47010"/>
                        </a:lnTo>
                        <a:lnTo>
                          <a:pt x="64891" y="41346"/>
                        </a:lnTo>
                        <a:lnTo>
                          <a:pt x="40585" y="51238"/>
                        </a:lnTo>
                        <a:close/>
                      </a:path>
                      <a:path w="894395" h="113722">
                        <a:moveTo>
                          <a:pt x="73026" y="39717"/>
                        </a:moveTo>
                        <a:lnTo>
                          <a:pt x="116649" y="43469"/>
                        </a:lnTo>
                        <a:lnTo>
                          <a:pt x="138442" y="33050"/>
                        </a:lnTo>
                        <a:lnTo>
                          <a:pt x="99710" y="29057"/>
                        </a:lnTo>
                        <a:lnTo>
                          <a:pt x="73026" y="39717"/>
                        </a:lnTo>
                        <a:close/>
                      </a:path>
                      <a:path w="894395" h="113722">
                        <a:moveTo>
                          <a:pt x="134033" y="15735"/>
                        </a:moveTo>
                        <a:lnTo>
                          <a:pt x="153263" y="7854"/>
                        </a:lnTo>
                        <a:lnTo>
                          <a:pt x="179748" y="9074"/>
                        </a:lnTo>
                        <a:lnTo>
                          <a:pt x="160353" y="17351"/>
                        </a:lnTo>
                        <a:lnTo>
                          <a:pt x="134033" y="15735"/>
                        </a:lnTo>
                        <a:close/>
                      </a:path>
                      <a:path w="894395" h="113722">
                        <a:moveTo>
                          <a:pt x="200442" y="-477"/>
                        </a:moveTo>
                        <a:lnTo>
                          <a:pt x="173884" y="-1279"/>
                        </a:lnTo>
                        <a:lnTo>
                          <a:pt x="158553" y="5589"/>
                        </a:lnTo>
                        <a:lnTo>
                          <a:pt x="185194" y="7200"/>
                        </a:lnTo>
                        <a:lnTo>
                          <a:pt x="200442" y="-477"/>
                        </a:lnTo>
                        <a:close/>
                      </a:path>
                      <a:path w="894395" h="113722">
                        <a:moveTo>
                          <a:pt x="113333" y="58663"/>
                        </a:moveTo>
                        <a:lnTo>
                          <a:pt x="131226" y="47378"/>
                        </a:lnTo>
                        <a:lnTo>
                          <a:pt x="163085" y="49197"/>
                        </a:lnTo>
                        <a:lnTo>
                          <a:pt x="144509" y="60137"/>
                        </a:lnTo>
                        <a:lnTo>
                          <a:pt x="113333" y="58663"/>
                        </a:lnTo>
                        <a:close/>
                      </a:path>
                      <a:path w="894395" h="113722">
                        <a:moveTo>
                          <a:pt x="233452" y="52678"/>
                        </a:moveTo>
                        <a:lnTo>
                          <a:pt x="204976" y="51320"/>
                        </a:lnTo>
                        <a:lnTo>
                          <a:pt x="186126" y="62289"/>
                        </a:lnTo>
                        <a:lnTo>
                          <a:pt x="217208" y="63591"/>
                        </a:lnTo>
                        <a:lnTo>
                          <a:pt x="233452" y="52678"/>
                        </a:lnTo>
                        <a:close/>
                      </a:path>
                      <a:path w="894395" h="113722">
                        <a:moveTo>
                          <a:pt x="221744" y="63941"/>
                        </a:moveTo>
                        <a:lnTo>
                          <a:pt x="238511" y="53234"/>
                        </a:lnTo>
                        <a:lnTo>
                          <a:pt x="270095" y="55081"/>
                        </a:lnTo>
                        <a:lnTo>
                          <a:pt x="254518" y="65450"/>
                        </a:lnTo>
                        <a:lnTo>
                          <a:pt x="221744" y="63941"/>
                        </a:lnTo>
                        <a:close/>
                      </a:path>
                      <a:path w="894395" h="113722">
                        <a:moveTo>
                          <a:pt x="275155" y="55637"/>
                        </a:moveTo>
                        <a:lnTo>
                          <a:pt x="307849" y="56528"/>
                        </a:lnTo>
                        <a:lnTo>
                          <a:pt x="292135" y="67551"/>
                        </a:lnTo>
                        <a:lnTo>
                          <a:pt x="258527" y="66130"/>
                        </a:lnTo>
                        <a:lnTo>
                          <a:pt x="275155" y="55637"/>
                        </a:lnTo>
                        <a:close/>
                      </a:path>
                      <a:path w="894395" h="113722">
                        <a:moveTo>
                          <a:pt x="332591" y="69906"/>
                        </a:moveTo>
                        <a:lnTo>
                          <a:pt x="349665" y="58463"/>
                        </a:lnTo>
                        <a:lnTo>
                          <a:pt x="314390" y="57216"/>
                        </a:lnTo>
                        <a:lnTo>
                          <a:pt x="296978" y="68144"/>
                        </a:lnTo>
                        <a:lnTo>
                          <a:pt x="332591" y="69906"/>
                        </a:lnTo>
                        <a:close/>
                      </a:path>
                      <a:path w="894395" h="113722">
                        <a:moveTo>
                          <a:pt x="338296" y="70682"/>
                        </a:moveTo>
                        <a:lnTo>
                          <a:pt x="355092" y="59269"/>
                        </a:lnTo>
                        <a:lnTo>
                          <a:pt x="394043" y="60679"/>
                        </a:lnTo>
                        <a:lnTo>
                          <a:pt x="375576" y="72268"/>
                        </a:lnTo>
                        <a:lnTo>
                          <a:pt x="338296" y="70682"/>
                        </a:lnTo>
                        <a:close/>
                      </a:path>
                      <a:path w="894395" h="113722">
                        <a:moveTo>
                          <a:pt x="380947" y="72530"/>
                        </a:moveTo>
                        <a:lnTo>
                          <a:pt x="398885" y="61271"/>
                        </a:lnTo>
                        <a:lnTo>
                          <a:pt x="436750" y="63071"/>
                        </a:lnTo>
                        <a:lnTo>
                          <a:pt x="418340" y="75206"/>
                        </a:lnTo>
                        <a:lnTo>
                          <a:pt x="380947" y="72530"/>
                        </a:lnTo>
                        <a:close/>
                      </a:path>
                      <a:path w="894395" h="113722">
                        <a:moveTo>
                          <a:pt x="440104" y="95574"/>
                        </a:moveTo>
                        <a:lnTo>
                          <a:pt x="464994" y="80864"/>
                        </a:lnTo>
                        <a:lnTo>
                          <a:pt x="509283" y="83108"/>
                        </a:lnTo>
                        <a:lnTo>
                          <a:pt x="487010" y="97542"/>
                        </a:lnTo>
                        <a:lnTo>
                          <a:pt x="440104" y="95574"/>
                        </a:lnTo>
                        <a:close/>
                      </a:path>
                      <a:path w="894395" h="113722">
                        <a:moveTo>
                          <a:pt x="513729" y="83504"/>
                        </a:moveTo>
                        <a:lnTo>
                          <a:pt x="556995" y="85988"/>
                        </a:lnTo>
                        <a:lnTo>
                          <a:pt x="533470" y="100370"/>
                        </a:lnTo>
                        <a:lnTo>
                          <a:pt x="491454" y="97938"/>
                        </a:lnTo>
                        <a:lnTo>
                          <a:pt x="513729" y="83504"/>
                        </a:lnTo>
                        <a:close/>
                      </a:path>
                      <a:path w="894395" h="113722">
                        <a:moveTo>
                          <a:pt x="624612" y="105927"/>
                        </a:moveTo>
                        <a:lnTo>
                          <a:pt x="646531" y="90270"/>
                        </a:lnTo>
                        <a:lnTo>
                          <a:pt x="612911" y="89120"/>
                        </a:lnTo>
                        <a:lnTo>
                          <a:pt x="592008" y="103948"/>
                        </a:lnTo>
                        <a:lnTo>
                          <a:pt x="624612" y="105927"/>
                        </a:lnTo>
                        <a:close/>
                      </a:path>
                      <a:path w="894395" h="113722">
                        <a:moveTo>
                          <a:pt x="659803" y="107994"/>
                        </a:moveTo>
                        <a:lnTo>
                          <a:pt x="684343" y="92782"/>
                        </a:lnTo>
                        <a:lnTo>
                          <a:pt x="651012" y="90880"/>
                        </a:lnTo>
                        <a:lnTo>
                          <a:pt x="629420" y="106142"/>
                        </a:lnTo>
                        <a:lnTo>
                          <a:pt x="659803" y="107994"/>
                        </a:lnTo>
                        <a:close/>
                      </a:path>
                      <a:path w="894395" h="113722">
                        <a:moveTo>
                          <a:pt x="689553" y="93316"/>
                        </a:moveTo>
                        <a:lnTo>
                          <a:pt x="722044" y="94225"/>
                        </a:lnTo>
                        <a:lnTo>
                          <a:pt x="697216" y="110188"/>
                        </a:lnTo>
                        <a:lnTo>
                          <a:pt x="665659" y="108364"/>
                        </a:lnTo>
                        <a:lnTo>
                          <a:pt x="689553" y="93316"/>
                        </a:lnTo>
                        <a:close/>
                      </a:path>
                      <a:path w="894395" h="113722">
                        <a:moveTo>
                          <a:pt x="654050" y="87299"/>
                        </a:moveTo>
                        <a:lnTo>
                          <a:pt x="688254" y="89140"/>
                        </a:lnTo>
                        <a:lnTo>
                          <a:pt x="709852" y="76662"/>
                        </a:lnTo>
                        <a:lnTo>
                          <a:pt x="674273" y="74965"/>
                        </a:lnTo>
                        <a:lnTo>
                          <a:pt x="654050" y="87299"/>
                        </a:lnTo>
                        <a:close/>
                      </a:path>
                      <a:path w="894395" h="113722">
                        <a:moveTo>
                          <a:pt x="628563" y="73401"/>
                        </a:moveTo>
                        <a:lnTo>
                          <a:pt x="610676" y="85386"/>
                        </a:lnTo>
                        <a:lnTo>
                          <a:pt x="505704" y="79785"/>
                        </a:lnTo>
                        <a:lnTo>
                          <a:pt x="522445" y="67827"/>
                        </a:lnTo>
                        <a:lnTo>
                          <a:pt x="628563" y="73401"/>
                        </a:lnTo>
                        <a:close/>
                      </a:path>
                      <a:path w="894395" h="113722">
                        <a:moveTo>
                          <a:pt x="555262" y="65966"/>
                        </a:moveTo>
                        <a:lnTo>
                          <a:pt x="627707" y="70432"/>
                        </a:lnTo>
                        <a:lnTo>
                          <a:pt x="671572" y="42597"/>
                        </a:lnTo>
                        <a:lnTo>
                          <a:pt x="623366" y="40798"/>
                        </a:lnTo>
                        <a:lnTo>
                          <a:pt x="600682" y="55498"/>
                        </a:lnTo>
                        <a:lnTo>
                          <a:pt x="571883" y="54349"/>
                        </a:lnTo>
                        <a:lnTo>
                          <a:pt x="555262" y="65966"/>
                        </a:lnTo>
                        <a:close/>
                      </a:path>
                      <a:path w="894395" h="113722">
                        <a:moveTo>
                          <a:pt x="703515" y="110607"/>
                        </a:moveTo>
                        <a:lnTo>
                          <a:pt x="727291" y="95115"/>
                        </a:lnTo>
                        <a:lnTo>
                          <a:pt x="768205" y="97000"/>
                        </a:lnTo>
                        <a:lnTo>
                          <a:pt x="744794" y="112443"/>
                        </a:lnTo>
                        <a:lnTo>
                          <a:pt x="703515" y="110607"/>
                        </a:lnTo>
                        <a:close/>
                      </a:path>
                      <a:path w="894395" h="113722">
                        <a:moveTo>
                          <a:pt x="731254" y="92095"/>
                        </a:moveTo>
                        <a:lnTo>
                          <a:pt x="753881" y="79509"/>
                        </a:lnTo>
                        <a:lnTo>
                          <a:pt x="800049" y="81030"/>
                        </a:lnTo>
                        <a:lnTo>
                          <a:pt x="778453" y="93508"/>
                        </a:lnTo>
                        <a:lnTo>
                          <a:pt x="731254" y="92095"/>
                        </a:lnTo>
                        <a:close/>
                      </a:path>
                      <a:path w="894395" h="113722">
                        <a:moveTo>
                          <a:pt x="783293" y="62126"/>
                        </a:moveTo>
                        <a:lnTo>
                          <a:pt x="825076" y="64782"/>
                        </a:lnTo>
                        <a:lnTo>
                          <a:pt x="848363" y="53748"/>
                        </a:lnTo>
                        <a:lnTo>
                          <a:pt x="804890" y="49648"/>
                        </a:lnTo>
                        <a:lnTo>
                          <a:pt x="783293" y="62126"/>
                        </a:lnTo>
                        <a:close/>
                      </a:path>
                      <a:path w="894395" h="113722">
                        <a:moveTo>
                          <a:pt x="715891" y="74665"/>
                        </a:moveTo>
                        <a:lnTo>
                          <a:pt x="750852" y="77107"/>
                        </a:lnTo>
                        <a:lnTo>
                          <a:pt x="771691" y="64028"/>
                        </a:lnTo>
                        <a:lnTo>
                          <a:pt x="737488" y="62187"/>
                        </a:lnTo>
                        <a:lnTo>
                          <a:pt x="715891" y="74665"/>
                        </a:lnTo>
                        <a:close/>
                      </a:path>
                      <a:path w="894395" h="113722">
                        <a:moveTo>
                          <a:pt x="679554" y="72369"/>
                        </a:moveTo>
                        <a:lnTo>
                          <a:pt x="712317" y="73681"/>
                        </a:lnTo>
                        <a:lnTo>
                          <a:pt x="731924" y="62092"/>
                        </a:lnTo>
                        <a:lnTo>
                          <a:pt x="697789" y="60925"/>
                        </a:lnTo>
                        <a:lnTo>
                          <a:pt x="679554" y="72369"/>
                        </a:lnTo>
                        <a:close/>
                      </a:path>
                      <a:path w="894395" h="113722">
                        <a:moveTo>
                          <a:pt x="672548" y="71746"/>
                        </a:moveTo>
                        <a:lnTo>
                          <a:pt x="692156" y="60157"/>
                        </a:lnTo>
                        <a:lnTo>
                          <a:pt x="653831" y="58751"/>
                        </a:lnTo>
                        <a:lnTo>
                          <a:pt x="634222" y="70339"/>
                        </a:lnTo>
                        <a:lnTo>
                          <a:pt x="672548" y="71746"/>
                        </a:lnTo>
                        <a:close/>
                      </a:path>
                      <a:path w="894395" h="113722">
                        <a:moveTo>
                          <a:pt x="681110" y="40912"/>
                        </a:moveTo>
                        <a:lnTo>
                          <a:pt x="699435" y="30302"/>
                        </a:lnTo>
                        <a:lnTo>
                          <a:pt x="737814" y="32221"/>
                        </a:lnTo>
                        <a:lnTo>
                          <a:pt x="717994" y="41791"/>
                        </a:lnTo>
                        <a:lnTo>
                          <a:pt x="681110" y="40912"/>
                        </a:lnTo>
                        <a:close/>
                      </a:path>
                      <a:path w="894395" h="113722">
                        <a:moveTo>
                          <a:pt x="737206" y="59496"/>
                        </a:moveTo>
                        <a:lnTo>
                          <a:pt x="756812" y="47908"/>
                        </a:lnTo>
                        <a:lnTo>
                          <a:pt x="720477" y="45611"/>
                        </a:lnTo>
                        <a:lnTo>
                          <a:pt x="701628" y="57800"/>
                        </a:lnTo>
                        <a:lnTo>
                          <a:pt x="737206" y="59496"/>
                        </a:lnTo>
                        <a:close/>
                      </a:path>
                      <a:path w="894395" h="113722">
                        <a:moveTo>
                          <a:pt x="742769" y="59591"/>
                        </a:moveTo>
                        <a:lnTo>
                          <a:pt x="761619" y="47402"/>
                        </a:lnTo>
                        <a:lnTo>
                          <a:pt x="798569" y="48953"/>
                        </a:lnTo>
                        <a:lnTo>
                          <a:pt x="778347" y="61286"/>
                        </a:lnTo>
                        <a:lnTo>
                          <a:pt x="742769" y="59591"/>
                        </a:lnTo>
                        <a:close/>
                      </a:path>
                      <a:path w="894395" h="113722">
                        <a:moveTo>
                          <a:pt x="767585" y="44733"/>
                        </a:moveTo>
                        <a:lnTo>
                          <a:pt x="786576" y="33890"/>
                        </a:lnTo>
                        <a:lnTo>
                          <a:pt x="820711" y="35057"/>
                        </a:lnTo>
                        <a:lnTo>
                          <a:pt x="803849" y="46356"/>
                        </a:lnTo>
                        <a:lnTo>
                          <a:pt x="767585" y="44733"/>
                        </a:lnTo>
                        <a:close/>
                      </a:path>
                      <a:path w="894395" h="113722">
                        <a:moveTo>
                          <a:pt x="762021" y="44638"/>
                        </a:moveTo>
                        <a:lnTo>
                          <a:pt x="781630" y="33050"/>
                        </a:lnTo>
                        <a:lnTo>
                          <a:pt x="744062" y="32243"/>
                        </a:lnTo>
                        <a:lnTo>
                          <a:pt x="724241" y="41814"/>
                        </a:lnTo>
                        <a:lnTo>
                          <a:pt x="762021" y="44638"/>
                        </a:lnTo>
                        <a:close/>
                      </a:path>
                      <a:path w="894395" h="113722">
                        <a:moveTo>
                          <a:pt x="658283" y="54881"/>
                        </a:moveTo>
                        <a:lnTo>
                          <a:pt x="676519" y="43437"/>
                        </a:lnTo>
                        <a:lnTo>
                          <a:pt x="715599" y="45444"/>
                        </a:lnTo>
                        <a:lnTo>
                          <a:pt x="695922" y="56359"/>
                        </a:lnTo>
                        <a:lnTo>
                          <a:pt x="658283" y="54881"/>
                        </a:lnTo>
                        <a:close/>
                      </a:path>
                      <a:path w="894395" h="113722">
                        <a:moveTo>
                          <a:pt x="852695" y="48895"/>
                        </a:moveTo>
                        <a:lnTo>
                          <a:pt x="871547" y="36705"/>
                        </a:lnTo>
                        <a:lnTo>
                          <a:pt x="825659" y="35897"/>
                        </a:lnTo>
                        <a:lnTo>
                          <a:pt x="808040" y="46596"/>
                        </a:lnTo>
                        <a:lnTo>
                          <a:pt x="852695" y="48895"/>
                        </a:lnTo>
                        <a:close/>
                      </a:path>
                      <a:path w="894395" h="113722">
                        <a:moveTo>
                          <a:pt x="423960" y="75165"/>
                        </a:moveTo>
                        <a:lnTo>
                          <a:pt x="442149" y="63605"/>
                        </a:lnTo>
                        <a:lnTo>
                          <a:pt x="479431" y="65191"/>
                        </a:lnTo>
                        <a:lnTo>
                          <a:pt x="461828" y="76965"/>
                        </a:lnTo>
                        <a:lnTo>
                          <a:pt x="423960" y="75165"/>
                        </a:lnTo>
                        <a:close/>
                      </a:path>
                      <a:path w="894395" h="113722">
                        <a:moveTo>
                          <a:pt x="484550" y="65754"/>
                        </a:moveTo>
                        <a:lnTo>
                          <a:pt x="517354" y="67536"/>
                        </a:lnTo>
                        <a:lnTo>
                          <a:pt x="500834" y="78920"/>
                        </a:lnTo>
                        <a:lnTo>
                          <a:pt x="466392" y="77586"/>
                        </a:lnTo>
                        <a:lnTo>
                          <a:pt x="484550" y="65754"/>
                        </a:lnTo>
                        <a:close/>
                      </a:path>
                      <a:path w="894395" h="113722">
                        <a:moveTo>
                          <a:pt x="149019" y="60751"/>
                        </a:moveTo>
                        <a:lnTo>
                          <a:pt x="167566" y="49542"/>
                        </a:lnTo>
                        <a:lnTo>
                          <a:pt x="200191" y="50735"/>
                        </a:lnTo>
                        <a:lnTo>
                          <a:pt x="181399" y="62242"/>
                        </a:lnTo>
                        <a:lnTo>
                          <a:pt x="149019" y="60751"/>
                        </a:lnTo>
                        <a:close/>
                      </a:path>
                      <a:path w="894395" h="113722">
                        <a:moveTo>
                          <a:pt x="161485" y="46094"/>
                        </a:moveTo>
                        <a:lnTo>
                          <a:pt x="180149" y="35355"/>
                        </a:lnTo>
                        <a:lnTo>
                          <a:pt x="210408" y="36325"/>
                        </a:lnTo>
                        <a:lnTo>
                          <a:pt x="191069" y="47367"/>
                        </a:lnTo>
                        <a:lnTo>
                          <a:pt x="161485" y="46094"/>
                        </a:lnTo>
                        <a:close/>
                      </a:path>
                      <a:path w="894395" h="113722">
                        <a:moveTo>
                          <a:pt x="282400" y="39828"/>
                        </a:moveTo>
                        <a:lnTo>
                          <a:pt x="252325" y="38377"/>
                        </a:lnTo>
                        <a:lnTo>
                          <a:pt x="233010" y="49647"/>
                        </a:lnTo>
                        <a:lnTo>
                          <a:pt x="263991" y="50772"/>
                        </a:lnTo>
                        <a:lnTo>
                          <a:pt x="282400" y="39828"/>
                        </a:lnTo>
                        <a:close/>
                      </a:path>
                      <a:path w="894395" h="113722">
                        <a:moveTo>
                          <a:pt x="268515" y="51219"/>
                        </a:moveTo>
                        <a:lnTo>
                          <a:pt x="286664" y="40072"/>
                        </a:lnTo>
                        <a:lnTo>
                          <a:pt x="318676" y="42012"/>
                        </a:lnTo>
                        <a:lnTo>
                          <a:pt x="301926" y="52172"/>
                        </a:lnTo>
                        <a:lnTo>
                          <a:pt x="268515" y="51219"/>
                        </a:lnTo>
                        <a:close/>
                      </a:path>
                      <a:path w="894395" h="113722">
                        <a:moveTo>
                          <a:pt x="323199" y="42459"/>
                        </a:moveTo>
                        <a:lnTo>
                          <a:pt x="356559" y="43796"/>
                        </a:lnTo>
                        <a:lnTo>
                          <a:pt x="339543" y="54273"/>
                        </a:lnTo>
                        <a:lnTo>
                          <a:pt x="305933" y="52852"/>
                        </a:lnTo>
                        <a:lnTo>
                          <a:pt x="323199" y="42459"/>
                        </a:lnTo>
                        <a:close/>
                      </a:path>
                      <a:path w="894395" h="113722">
                        <a:moveTo>
                          <a:pt x="379997" y="56627"/>
                        </a:moveTo>
                        <a:lnTo>
                          <a:pt x="397496" y="45489"/>
                        </a:lnTo>
                        <a:lnTo>
                          <a:pt x="361547" y="44194"/>
                        </a:lnTo>
                        <a:lnTo>
                          <a:pt x="344383" y="54866"/>
                        </a:lnTo>
                        <a:lnTo>
                          <a:pt x="379997" y="56627"/>
                        </a:lnTo>
                        <a:close/>
                      </a:path>
                      <a:path w="894395" h="113722">
                        <a:moveTo>
                          <a:pt x="384594" y="57238"/>
                        </a:moveTo>
                        <a:lnTo>
                          <a:pt x="402499" y="45991"/>
                        </a:lnTo>
                        <a:lnTo>
                          <a:pt x="441535" y="47548"/>
                        </a:lnTo>
                        <a:lnTo>
                          <a:pt x="422986" y="59026"/>
                        </a:lnTo>
                        <a:lnTo>
                          <a:pt x="384594" y="57238"/>
                        </a:lnTo>
                        <a:close/>
                      </a:path>
                      <a:path w="894395" h="113722">
                        <a:moveTo>
                          <a:pt x="428353" y="59252"/>
                        </a:moveTo>
                        <a:lnTo>
                          <a:pt x="446289" y="48202"/>
                        </a:lnTo>
                        <a:lnTo>
                          <a:pt x="484944" y="50262"/>
                        </a:lnTo>
                        <a:lnTo>
                          <a:pt x="465750" y="61927"/>
                        </a:lnTo>
                        <a:lnTo>
                          <a:pt x="428353" y="59252"/>
                        </a:lnTo>
                        <a:close/>
                      </a:path>
                      <a:path w="894395" h="113722">
                        <a:moveTo>
                          <a:pt x="471367" y="61887"/>
                        </a:moveTo>
                        <a:lnTo>
                          <a:pt x="489911" y="50536"/>
                        </a:lnTo>
                        <a:lnTo>
                          <a:pt x="527560" y="52344"/>
                        </a:lnTo>
                        <a:lnTo>
                          <a:pt x="509234" y="63687"/>
                        </a:lnTo>
                        <a:lnTo>
                          <a:pt x="471367" y="61887"/>
                        </a:lnTo>
                        <a:close/>
                      </a:path>
                      <a:path w="894395" h="113722">
                        <a:moveTo>
                          <a:pt x="531959" y="52476"/>
                        </a:moveTo>
                        <a:lnTo>
                          <a:pt x="568060" y="54055"/>
                        </a:lnTo>
                        <a:lnTo>
                          <a:pt x="549722" y="65943"/>
                        </a:lnTo>
                        <a:lnTo>
                          <a:pt x="513799" y="64309"/>
                        </a:lnTo>
                        <a:lnTo>
                          <a:pt x="531959" y="52476"/>
                        </a:lnTo>
                        <a:close/>
                      </a:path>
                      <a:path w="894395" h="113722">
                        <a:moveTo>
                          <a:pt x="195616" y="48042"/>
                        </a:moveTo>
                        <a:lnTo>
                          <a:pt x="215654" y="36927"/>
                        </a:lnTo>
                        <a:lnTo>
                          <a:pt x="247568" y="37954"/>
                        </a:lnTo>
                        <a:lnTo>
                          <a:pt x="228253" y="49224"/>
                        </a:lnTo>
                        <a:lnTo>
                          <a:pt x="195616" y="48042"/>
                        </a:lnTo>
                        <a:close/>
                      </a:path>
                      <a:path w="894395" h="113722">
                        <a:moveTo>
                          <a:pt x="123321" y="43879"/>
                        </a:moveTo>
                        <a:lnTo>
                          <a:pt x="144387" y="33579"/>
                        </a:lnTo>
                        <a:lnTo>
                          <a:pt x="175602" y="34679"/>
                        </a:lnTo>
                        <a:lnTo>
                          <a:pt x="156728" y="45672"/>
                        </a:lnTo>
                        <a:lnTo>
                          <a:pt x="123321" y="43879"/>
                        </a:lnTo>
                        <a:close/>
                      </a:path>
                      <a:path w="894395" h="113722">
                        <a:moveTo>
                          <a:pt x="212808" y="34084"/>
                        </a:moveTo>
                        <a:lnTo>
                          <a:pt x="234187" y="23239"/>
                        </a:lnTo>
                        <a:lnTo>
                          <a:pt x="263245" y="24593"/>
                        </a:lnTo>
                        <a:lnTo>
                          <a:pt x="243507" y="35266"/>
                        </a:lnTo>
                        <a:lnTo>
                          <a:pt x="212808" y="34084"/>
                        </a:lnTo>
                        <a:close/>
                      </a:path>
                      <a:path w="894395" h="113722">
                        <a:moveTo>
                          <a:pt x="335668" y="28117"/>
                        </a:moveTo>
                        <a:lnTo>
                          <a:pt x="303304" y="26879"/>
                        </a:lnTo>
                        <a:lnTo>
                          <a:pt x="284271" y="37477"/>
                        </a:lnTo>
                        <a:lnTo>
                          <a:pt x="315931" y="38789"/>
                        </a:lnTo>
                        <a:lnTo>
                          <a:pt x="335668" y="28117"/>
                        </a:lnTo>
                        <a:close/>
                      </a:path>
                      <a:path w="894395" h="113722">
                        <a:moveTo>
                          <a:pt x="320269" y="39494"/>
                        </a:moveTo>
                        <a:lnTo>
                          <a:pt x="341156" y="28468"/>
                        </a:lnTo>
                        <a:lnTo>
                          <a:pt x="370892" y="29519"/>
                        </a:lnTo>
                        <a:lnTo>
                          <a:pt x="351908" y="40577"/>
                        </a:lnTo>
                        <a:lnTo>
                          <a:pt x="320269" y="39494"/>
                        </a:lnTo>
                        <a:close/>
                      </a:path>
                      <a:path w="894395" h="113722">
                        <a:moveTo>
                          <a:pt x="477475" y="46868"/>
                        </a:moveTo>
                        <a:lnTo>
                          <a:pt x="497609" y="35456"/>
                        </a:lnTo>
                        <a:lnTo>
                          <a:pt x="535117" y="36771"/>
                        </a:lnTo>
                        <a:lnTo>
                          <a:pt x="514601" y="48301"/>
                        </a:lnTo>
                        <a:lnTo>
                          <a:pt x="477475" y="46868"/>
                        </a:lnTo>
                        <a:close/>
                      </a:path>
                      <a:path w="894395" h="113722">
                        <a:moveTo>
                          <a:pt x="520574" y="48750"/>
                        </a:moveTo>
                        <a:lnTo>
                          <a:pt x="539730" y="37061"/>
                        </a:lnTo>
                        <a:lnTo>
                          <a:pt x="576311" y="38668"/>
                        </a:lnTo>
                        <a:lnTo>
                          <a:pt x="557656" y="49807"/>
                        </a:lnTo>
                        <a:lnTo>
                          <a:pt x="520574" y="48750"/>
                        </a:lnTo>
                        <a:close/>
                      </a:path>
                      <a:path w="894395" h="113722">
                        <a:moveTo>
                          <a:pt x="581171" y="38969"/>
                        </a:moveTo>
                        <a:lnTo>
                          <a:pt x="617359" y="40502"/>
                        </a:lnTo>
                        <a:lnTo>
                          <a:pt x="598492" y="52709"/>
                        </a:lnTo>
                        <a:lnTo>
                          <a:pt x="562069" y="51201"/>
                        </a:lnTo>
                        <a:lnTo>
                          <a:pt x="581171" y="38969"/>
                        </a:lnTo>
                        <a:close/>
                      </a:path>
                      <a:path w="894395" h="113722">
                        <a:moveTo>
                          <a:pt x="248760" y="35642"/>
                        </a:moveTo>
                        <a:lnTo>
                          <a:pt x="268242" y="24764"/>
                        </a:lnTo>
                        <a:lnTo>
                          <a:pt x="298988" y="26404"/>
                        </a:lnTo>
                        <a:lnTo>
                          <a:pt x="279201" y="36618"/>
                        </a:lnTo>
                        <a:lnTo>
                          <a:pt x="248760" y="35642"/>
                        </a:lnTo>
                        <a:close/>
                      </a:path>
                      <a:path w="894395" h="113722">
                        <a:moveTo>
                          <a:pt x="177816" y="32659"/>
                        </a:moveTo>
                        <a:lnTo>
                          <a:pt x="201305" y="21591"/>
                        </a:lnTo>
                        <a:lnTo>
                          <a:pt x="228909" y="22633"/>
                        </a:lnTo>
                        <a:lnTo>
                          <a:pt x="208232" y="33405"/>
                        </a:lnTo>
                        <a:lnTo>
                          <a:pt x="177816" y="32659"/>
                        </a:lnTo>
                        <a:close/>
                      </a:path>
                      <a:path w="894395" h="113722">
                        <a:moveTo>
                          <a:pt x="142075" y="30847"/>
                        </a:moveTo>
                        <a:lnTo>
                          <a:pt x="166145" y="20574"/>
                        </a:lnTo>
                        <a:lnTo>
                          <a:pt x="195515" y="21346"/>
                        </a:lnTo>
                        <a:lnTo>
                          <a:pt x="172982" y="31774"/>
                        </a:lnTo>
                        <a:lnTo>
                          <a:pt x="142075" y="30847"/>
                        </a:lnTo>
                        <a:close/>
                      </a:path>
                      <a:path w="894395" h="113722">
                        <a:moveTo>
                          <a:pt x="163294" y="17562"/>
                        </a:moveTo>
                        <a:lnTo>
                          <a:pt x="181913" y="9806"/>
                        </a:lnTo>
                        <a:lnTo>
                          <a:pt x="209304" y="10510"/>
                        </a:lnTo>
                        <a:lnTo>
                          <a:pt x="189630" y="18929"/>
                        </a:lnTo>
                        <a:lnTo>
                          <a:pt x="163294" y="17562"/>
                        </a:lnTo>
                        <a:close/>
                      </a:path>
                      <a:path w="894395" h="113722">
                        <a:moveTo>
                          <a:pt x="696513" y="26772"/>
                        </a:moveTo>
                        <a:lnTo>
                          <a:pt x="716179" y="17033"/>
                        </a:lnTo>
                        <a:lnTo>
                          <a:pt x="677055" y="16333"/>
                        </a:lnTo>
                        <a:lnTo>
                          <a:pt x="660335" y="25323"/>
                        </a:lnTo>
                        <a:lnTo>
                          <a:pt x="696513" y="26772"/>
                        </a:lnTo>
                        <a:close/>
                      </a:path>
                      <a:path w="894395" h="113722">
                        <a:moveTo>
                          <a:pt x="705670" y="27761"/>
                        </a:moveTo>
                        <a:lnTo>
                          <a:pt x="724461" y="18552"/>
                        </a:lnTo>
                        <a:lnTo>
                          <a:pt x="761536" y="19687"/>
                        </a:lnTo>
                        <a:lnTo>
                          <a:pt x="743482" y="29257"/>
                        </a:lnTo>
                        <a:lnTo>
                          <a:pt x="705670" y="27761"/>
                        </a:lnTo>
                        <a:close/>
                      </a:path>
                      <a:path w="894395" h="113722">
                        <a:moveTo>
                          <a:pt x="747711" y="29688"/>
                        </a:moveTo>
                        <a:lnTo>
                          <a:pt x="766455" y="20046"/>
                        </a:lnTo>
                        <a:lnTo>
                          <a:pt x="800934" y="20798"/>
                        </a:lnTo>
                        <a:lnTo>
                          <a:pt x="783430" y="31185"/>
                        </a:lnTo>
                        <a:lnTo>
                          <a:pt x="747711" y="29688"/>
                        </a:lnTo>
                        <a:close/>
                      </a:path>
                      <a:path w="894395" h="113722">
                        <a:moveTo>
                          <a:pt x="791786" y="30963"/>
                        </a:moveTo>
                        <a:lnTo>
                          <a:pt x="808191" y="20742"/>
                        </a:lnTo>
                        <a:lnTo>
                          <a:pt x="849676" y="20267"/>
                        </a:lnTo>
                        <a:lnTo>
                          <a:pt x="829601" y="32619"/>
                        </a:lnTo>
                        <a:lnTo>
                          <a:pt x="791786" y="30963"/>
                        </a:lnTo>
                        <a:close/>
                      </a:path>
                      <a:path w="894395" h="113722">
                        <a:moveTo>
                          <a:pt x="857130" y="20963"/>
                        </a:moveTo>
                        <a:lnTo>
                          <a:pt x="893276" y="22197"/>
                        </a:lnTo>
                        <a:lnTo>
                          <a:pt x="874660" y="32132"/>
                        </a:lnTo>
                        <a:lnTo>
                          <a:pt x="839812" y="30893"/>
                        </a:lnTo>
                        <a:lnTo>
                          <a:pt x="857130" y="20963"/>
                        </a:lnTo>
                        <a:close/>
                      </a:path>
                      <a:path w="894395" h="113722">
                        <a:moveTo>
                          <a:pt x="295123" y="23174"/>
                        </a:moveTo>
                        <a:lnTo>
                          <a:pt x="313797" y="14730"/>
                        </a:lnTo>
                        <a:lnTo>
                          <a:pt x="341477" y="15506"/>
                        </a:lnTo>
                        <a:lnTo>
                          <a:pt x="322131" y="24993"/>
                        </a:lnTo>
                        <a:lnTo>
                          <a:pt x="295123" y="23174"/>
                        </a:lnTo>
                        <a:close/>
                      </a:path>
                      <a:path w="894395" h="113722">
                        <a:moveTo>
                          <a:pt x="412156" y="18449"/>
                        </a:moveTo>
                        <a:lnTo>
                          <a:pt x="381395" y="17173"/>
                        </a:lnTo>
                        <a:lnTo>
                          <a:pt x="362259" y="26413"/>
                        </a:lnTo>
                        <a:lnTo>
                          <a:pt x="393945" y="27592"/>
                        </a:lnTo>
                        <a:lnTo>
                          <a:pt x="412156" y="18449"/>
                        </a:lnTo>
                        <a:close/>
                      </a:path>
                      <a:path w="894395" h="113722">
                        <a:moveTo>
                          <a:pt x="398870" y="27751"/>
                        </a:moveTo>
                        <a:lnTo>
                          <a:pt x="418469" y="18462"/>
                        </a:lnTo>
                        <a:lnTo>
                          <a:pt x="450155" y="19642"/>
                        </a:lnTo>
                        <a:lnTo>
                          <a:pt x="430834" y="29352"/>
                        </a:lnTo>
                        <a:lnTo>
                          <a:pt x="398870" y="27751"/>
                        </a:lnTo>
                        <a:close/>
                      </a:path>
                      <a:path w="894395" h="113722">
                        <a:moveTo>
                          <a:pt x="454434" y="20320"/>
                        </a:moveTo>
                        <a:lnTo>
                          <a:pt x="488198" y="21280"/>
                        </a:lnTo>
                        <a:lnTo>
                          <a:pt x="470057" y="31092"/>
                        </a:lnTo>
                        <a:lnTo>
                          <a:pt x="435758" y="29511"/>
                        </a:lnTo>
                        <a:lnTo>
                          <a:pt x="454434" y="20320"/>
                        </a:lnTo>
                        <a:close/>
                      </a:path>
                      <a:path w="894395" h="113722">
                        <a:moveTo>
                          <a:pt x="512079" y="32764"/>
                        </a:moveTo>
                        <a:lnTo>
                          <a:pt x="531838" y="22781"/>
                        </a:lnTo>
                        <a:lnTo>
                          <a:pt x="492477" y="21959"/>
                        </a:lnTo>
                        <a:lnTo>
                          <a:pt x="475678" y="31178"/>
                        </a:lnTo>
                        <a:lnTo>
                          <a:pt x="512079" y="32764"/>
                        </a:lnTo>
                        <a:close/>
                      </a:path>
                      <a:path w="894395" h="113722">
                        <a:moveTo>
                          <a:pt x="516775" y="32947"/>
                        </a:moveTo>
                        <a:lnTo>
                          <a:pt x="535658" y="23508"/>
                        </a:lnTo>
                        <a:lnTo>
                          <a:pt x="572961" y="24773"/>
                        </a:lnTo>
                        <a:lnTo>
                          <a:pt x="554818" y="34586"/>
                        </a:lnTo>
                        <a:lnTo>
                          <a:pt x="516775" y="32947"/>
                        </a:lnTo>
                        <a:close/>
                      </a:path>
                      <a:path w="894395" h="113722">
                        <a:moveTo>
                          <a:pt x="559075" y="35040"/>
                        </a:moveTo>
                        <a:lnTo>
                          <a:pt x="577910" y="25155"/>
                        </a:lnTo>
                        <a:lnTo>
                          <a:pt x="612600" y="26018"/>
                        </a:lnTo>
                        <a:lnTo>
                          <a:pt x="595015" y="36675"/>
                        </a:lnTo>
                        <a:lnTo>
                          <a:pt x="559075" y="35040"/>
                        </a:lnTo>
                        <a:close/>
                      </a:path>
                      <a:path w="894395" h="113722">
                        <a:moveTo>
                          <a:pt x="599921" y="36610"/>
                        </a:moveTo>
                        <a:lnTo>
                          <a:pt x="616879" y="26696"/>
                        </a:lnTo>
                        <a:lnTo>
                          <a:pt x="653675" y="27564"/>
                        </a:lnTo>
                        <a:lnTo>
                          <a:pt x="636092" y="38221"/>
                        </a:lnTo>
                        <a:lnTo>
                          <a:pt x="599921" y="36610"/>
                        </a:lnTo>
                        <a:close/>
                      </a:path>
                      <a:path w="894395" h="113722">
                        <a:moveTo>
                          <a:pt x="657723" y="28266"/>
                        </a:moveTo>
                        <a:lnTo>
                          <a:pt x="694102" y="29629"/>
                        </a:lnTo>
                        <a:lnTo>
                          <a:pt x="675388" y="39819"/>
                        </a:lnTo>
                        <a:lnTo>
                          <a:pt x="640323" y="38452"/>
                        </a:lnTo>
                        <a:lnTo>
                          <a:pt x="657723" y="28266"/>
                        </a:lnTo>
                        <a:close/>
                      </a:path>
                      <a:path w="894395" h="113722">
                        <a:moveTo>
                          <a:pt x="326620" y="25424"/>
                        </a:moveTo>
                        <a:lnTo>
                          <a:pt x="345756" y="16184"/>
                        </a:lnTo>
                        <a:lnTo>
                          <a:pt x="376008" y="17063"/>
                        </a:lnTo>
                        <a:lnTo>
                          <a:pt x="356432" y="26575"/>
                        </a:lnTo>
                        <a:lnTo>
                          <a:pt x="326620" y="25424"/>
                        </a:lnTo>
                        <a:close/>
                      </a:path>
                      <a:path w="894395" h="113722">
                        <a:moveTo>
                          <a:pt x="258383" y="21914"/>
                        </a:moveTo>
                        <a:lnTo>
                          <a:pt x="279272" y="13237"/>
                        </a:lnTo>
                        <a:lnTo>
                          <a:pt x="308988" y="14156"/>
                        </a:lnTo>
                        <a:lnTo>
                          <a:pt x="290120" y="23430"/>
                        </a:lnTo>
                        <a:lnTo>
                          <a:pt x="258383" y="21914"/>
                        </a:lnTo>
                        <a:close/>
                      </a:path>
                      <a:path w="894395" h="113722">
                        <a:moveTo>
                          <a:pt x="226895" y="20101"/>
                        </a:moveTo>
                        <a:lnTo>
                          <a:pt x="245654" y="12459"/>
                        </a:lnTo>
                        <a:lnTo>
                          <a:pt x="274238" y="13228"/>
                        </a:lnTo>
                        <a:lnTo>
                          <a:pt x="253630" y="21875"/>
                        </a:lnTo>
                        <a:lnTo>
                          <a:pt x="226895" y="20101"/>
                        </a:lnTo>
                        <a:close/>
                      </a:path>
                    </a:pathLst>
                  </a:custGeom>
                  <a:solidFill>
                    <a:srgbClr val="C2C2C2"/>
                  </a:solidFill>
                  <a:ln w="6000" cap="flat">
                    <a:noFill/>
                    <a:bevel/>
                  </a:ln>
                </p:spPr>
                <p:txBody>
                  <a:bodyPr/>
                  <a:lstStyle/>
                  <a:p>
                    <a:endParaRPr lang="fr-FR"/>
                  </a:p>
                </p:txBody>
              </p:sp>
            </p:grpSp>
          </p:grpSp>
          <p:grpSp>
            <p:nvGrpSpPr>
              <p:cNvPr id="84" name="Groupe 83"/>
              <p:cNvGrpSpPr/>
              <p:nvPr/>
            </p:nvGrpSpPr>
            <p:grpSpPr>
              <a:xfrm>
                <a:off x="3882942" y="1110948"/>
                <a:ext cx="193758" cy="213027"/>
                <a:chOff x="3882942" y="1110948"/>
                <a:chExt cx="193758" cy="213027"/>
              </a:xfrm>
            </p:grpSpPr>
            <p:sp>
              <p:nvSpPr>
                <p:cNvPr id="88" name="Forme libre 87"/>
                <p:cNvSpPr/>
                <p:nvPr/>
              </p:nvSpPr>
              <p:spPr>
                <a:xfrm>
                  <a:off x="3888269" y="1110948"/>
                  <a:ext cx="174673" cy="174673"/>
                </a:xfrm>
                <a:custGeom>
                  <a:avLst/>
                  <a:gdLst/>
                  <a:ahLst/>
                  <a:cxnLst/>
                  <a:rect l="0" t="0" r="0" b="0"/>
                  <a:pathLst>
                    <a:path w="174673" h="174673">
                      <a:moveTo>
                        <a:pt x="0" y="87336"/>
                      </a:moveTo>
                      <a:cubicBezTo>
                        <a:pt x="0" y="39102"/>
                        <a:pt x="39102" y="0"/>
                        <a:pt x="87336" y="0"/>
                      </a:cubicBezTo>
                      <a:cubicBezTo>
                        <a:pt x="135571" y="0"/>
                        <a:pt x="174673" y="39102"/>
                        <a:pt x="174673" y="87336"/>
                      </a:cubicBezTo>
                      <a:cubicBezTo>
                        <a:pt x="174673" y="135571"/>
                        <a:pt x="135571" y="174673"/>
                        <a:pt x="87336" y="174673"/>
                      </a:cubicBezTo>
                      <a:cubicBezTo>
                        <a:pt x="39102" y="174673"/>
                        <a:pt x="0" y="135571"/>
                        <a:pt x="0" y="87336"/>
                      </a:cubicBezTo>
                      <a:close/>
                    </a:path>
                  </a:pathLst>
                </a:custGeom>
                <a:solidFill>
                  <a:srgbClr val="9B9B9B">
                    <a:alpha val="55000"/>
                  </a:srgbClr>
                </a:solidFill>
                <a:ln w="6000" cap="flat">
                  <a:noFill/>
                  <a:bevel/>
                </a:ln>
              </p:spPr>
              <p:txBody>
                <a:bodyPr/>
                <a:lstStyle/>
                <a:p>
                  <a:endParaRPr lang="fr-FR"/>
                </a:p>
              </p:txBody>
            </p:sp>
            <p:sp>
              <p:nvSpPr>
                <p:cNvPr id="89" name="Forme libre 88"/>
                <p:cNvSpPr/>
                <p:nvPr/>
              </p:nvSpPr>
              <p:spPr>
                <a:xfrm>
                  <a:off x="3894612" y="1117291"/>
                  <a:ext cx="161987" cy="161988"/>
                </a:xfrm>
                <a:custGeom>
                  <a:avLst/>
                  <a:gdLst/>
                  <a:ahLst/>
                  <a:cxnLst/>
                  <a:rect l="0" t="0" r="0" b="0"/>
                  <a:pathLst>
                    <a:path w="161987" h="161988">
                      <a:moveTo>
                        <a:pt x="0" y="80994"/>
                      </a:moveTo>
                      <a:cubicBezTo>
                        <a:pt x="0" y="36262"/>
                        <a:pt x="36262" y="0"/>
                        <a:pt x="80994" y="0"/>
                      </a:cubicBezTo>
                      <a:cubicBezTo>
                        <a:pt x="125725" y="0"/>
                        <a:pt x="161987" y="36262"/>
                        <a:pt x="161987" y="80994"/>
                      </a:cubicBezTo>
                      <a:cubicBezTo>
                        <a:pt x="161987" y="125725"/>
                        <a:pt x="125725" y="161988"/>
                        <a:pt x="80994" y="161988"/>
                      </a:cubicBezTo>
                      <a:cubicBezTo>
                        <a:pt x="36262" y="161988"/>
                        <a:pt x="0" y="125725"/>
                        <a:pt x="0" y="80994"/>
                      </a:cubicBezTo>
                      <a:close/>
                    </a:path>
                  </a:pathLst>
                </a:custGeom>
                <a:solidFill>
                  <a:srgbClr val="9B9B9B">
                    <a:alpha val="55000"/>
                  </a:srgbClr>
                </a:solidFill>
                <a:ln w="6000" cap="flat">
                  <a:noFill/>
                  <a:bevel/>
                </a:ln>
              </p:spPr>
              <p:txBody>
                <a:bodyPr/>
                <a:lstStyle/>
                <a:p>
                  <a:endParaRPr lang="fr-FR"/>
                </a:p>
              </p:txBody>
            </p:sp>
            <p:sp>
              <p:nvSpPr>
                <p:cNvPr id="90" name="Forme libre 89"/>
                <p:cNvSpPr/>
                <p:nvPr/>
              </p:nvSpPr>
              <p:spPr>
                <a:xfrm>
                  <a:off x="3882942" y="1110948"/>
                  <a:ext cx="180000" cy="180000"/>
                </a:xfrm>
                <a:custGeom>
                  <a:avLst/>
                  <a:gdLst/>
                  <a:ahLst/>
                  <a:cxnLst/>
                  <a:rect l="0" t="0" r="0" b="0"/>
                  <a:pathLst>
                    <a:path w="180000" h="180000">
                      <a:moveTo>
                        <a:pt x="0" y="90000"/>
                      </a:moveTo>
                      <a:cubicBezTo>
                        <a:pt x="0" y="40294"/>
                        <a:pt x="40294" y="0"/>
                        <a:pt x="90000" y="0"/>
                      </a:cubicBezTo>
                      <a:cubicBezTo>
                        <a:pt x="139706" y="0"/>
                        <a:pt x="180000" y="40294"/>
                        <a:pt x="180000" y="90000"/>
                      </a:cubicBezTo>
                      <a:cubicBezTo>
                        <a:pt x="180000" y="139706"/>
                        <a:pt x="139706" y="180000"/>
                        <a:pt x="90000" y="180000"/>
                      </a:cubicBezTo>
                      <a:cubicBezTo>
                        <a:pt x="40294" y="180000"/>
                        <a:pt x="0" y="139706"/>
                        <a:pt x="0" y="90000"/>
                      </a:cubicBezTo>
                      <a:close/>
                    </a:path>
                  </a:pathLst>
                </a:custGeom>
                <a:solidFill>
                  <a:srgbClr val="9B9B9B">
                    <a:alpha val="55000"/>
                  </a:srgbClr>
                </a:solidFill>
                <a:ln w="6000" cap="flat">
                  <a:noFill/>
                  <a:bevel/>
                </a:ln>
              </p:spPr>
              <p:txBody>
                <a:bodyPr/>
                <a:lstStyle/>
                <a:p>
                  <a:endParaRPr lang="fr-FR"/>
                </a:p>
              </p:txBody>
            </p:sp>
            <p:sp>
              <p:nvSpPr>
                <p:cNvPr id="91" name="Forme libre 90"/>
                <p:cNvSpPr/>
                <p:nvPr/>
              </p:nvSpPr>
              <p:spPr>
                <a:xfrm>
                  <a:off x="3913271" y="1136160"/>
                  <a:ext cx="163429" cy="187815"/>
                </a:xfrm>
                <a:custGeom>
                  <a:avLst/>
                  <a:gdLst/>
                  <a:ahLst/>
                  <a:cxnLst/>
                  <a:rect l="0" t="0" r="0" b="0"/>
                  <a:pathLst>
                    <a:path w="123572" h="123572">
                      <a:moveTo>
                        <a:pt x="0" y="61786"/>
                      </a:moveTo>
                      <a:cubicBezTo>
                        <a:pt x="0" y="27663"/>
                        <a:pt x="27662" y="0"/>
                        <a:pt x="61786" y="0"/>
                      </a:cubicBezTo>
                      <a:cubicBezTo>
                        <a:pt x="95910" y="0"/>
                        <a:pt x="123572" y="27663"/>
                        <a:pt x="123572" y="61786"/>
                      </a:cubicBezTo>
                      <a:cubicBezTo>
                        <a:pt x="123572" y="95910"/>
                        <a:pt x="95910" y="123572"/>
                        <a:pt x="61786" y="123572"/>
                      </a:cubicBezTo>
                      <a:cubicBezTo>
                        <a:pt x="27662" y="123572"/>
                        <a:pt x="0" y="95910"/>
                        <a:pt x="0" y="61786"/>
                      </a:cubicBezTo>
                      <a:close/>
                    </a:path>
                  </a:pathLst>
                </a:custGeom>
                <a:solidFill>
                  <a:srgbClr val="9B9B9B">
                    <a:alpha val="55000"/>
                  </a:srgbClr>
                </a:solidFill>
                <a:ln w="6000" cap="flat">
                  <a:noFill/>
                  <a:bevel/>
                </a:ln>
              </p:spPr>
              <p:txBody>
                <a:bodyPr/>
                <a:lstStyle/>
                <a:p>
                  <a:endParaRPr lang="fr-FR"/>
                </a:p>
              </p:txBody>
            </p:sp>
          </p:grpSp>
          <p:sp>
            <p:nvSpPr>
              <p:cNvPr id="85" name="Forme libre 84"/>
              <p:cNvSpPr/>
              <p:nvPr/>
            </p:nvSpPr>
            <p:spPr>
              <a:xfrm>
                <a:off x="4369082" y="1397737"/>
                <a:ext cx="56201" cy="56201"/>
              </a:xfrm>
              <a:custGeom>
                <a:avLst/>
                <a:gdLst/>
                <a:ahLst/>
                <a:cxnLst/>
                <a:rect l="0" t="0" r="0" b="0"/>
                <a:pathLst>
                  <a:path w="56201" h="56201">
                    <a:moveTo>
                      <a:pt x="0" y="28101"/>
                    </a:moveTo>
                    <a:cubicBezTo>
                      <a:pt x="0" y="12581"/>
                      <a:pt x="12581" y="0"/>
                      <a:pt x="28101" y="0"/>
                    </a:cubicBezTo>
                    <a:cubicBezTo>
                      <a:pt x="43620" y="0"/>
                      <a:pt x="56201" y="12581"/>
                      <a:pt x="56201" y="28101"/>
                    </a:cubicBezTo>
                    <a:cubicBezTo>
                      <a:pt x="56201" y="43620"/>
                      <a:pt x="43620" y="56201"/>
                      <a:pt x="28101" y="56201"/>
                    </a:cubicBezTo>
                    <a:cubicBezTo>
                      <a:pt x="12581" y="56201"/>
                      <a:pt x="0" y="43620"/>
                      <a:pt x="0" y="2810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6" name="Forme libre 85"/>
              <p:cNvSpPr/>
              <p:nvPr/>
            </p:nvSpPr>
            <p:spPr>
              <a:xfrm>
                <a:off x="4282474" y="1042680"/>
                <a:ext cx="56201" cy="56201"/>
              </a:xfrm>
              <a:custGeom>
                <a:avLst/>
                <a:gdLst/>
                <a:ahLst/>
                <a:cxnLst/>
                <a:rect l="0" t="0" r="0" b="0"/>
                <a:pathLst>
                  <a:path w="56201" h="56201">
                    <a:moveTo>
                      <a:pt x="0" y="28101"/>
                    </a:moveTo>
                    <a:cubicBezTo>
                      <a:pt x="0" y="12581"/>
                      <a:pt x="12581" y="0"/>
                      <a:pt x="28101" y="0"/>
                    </a:cubicBezTo>
                    <a:cubicBezTo>
                      <a:pt x="43620" y="0"/>
                      <a:pt x="56201" y="12581"/>
                      <a:pt x="56201" y="28101"/>
                    </a:cubicBezTo>
                    <a:cubicBezTo>
                      <a:pt x="56201" y="43620"/>
                      <a:pt x="43620" y="56201"/>
                      <a:pt x="28101" y="56201"/>
                    </a:cubicBezTo>
                    <a:cubicBezTo>
                      <a:pt x="12581" y="56201"/>
                      <a:pt x="0" y="43620"/>
                      <a:pt x="0" y="2810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7" name="Forme libre 86"/>
              <p:cNvSpPr/>
              <p:nvPr/>
            </p:nvSpPr>
            <p:spPr>
              <a:xfrm>
                <a:off x="571402" y="915849"/>
                <a:ext cx="81905" cy="81905"/>
              </a:xfrm>
              <a:custGeom>
                <a:avLst/>
                <a:gdLst/>
                <a:ahLst/>
                <a:cxnLst/>
                <a:rect l="0" t="0" r="0" b="0"/>
                <a:pathLst>
                  <a:path w="81905" h="81905">
                    <a:moveTo>
                      <a:pt x="0" y="40952"/>
                    </a:moveTo>
                    <a:cubicBezTo>
                      <a:pt x="0" y="18335"/>
                      <a:pt x="18335" y="0"/>
                      <a:pt x="40952" y="0"/>
                    </a:cubicBezTo>
                    <a:cubicBezTo>
                      <a:pt x="63570" y="0"/>
                      <a:pt x="81905" y="18335"/>
                      <a:pt x="81905" y="40952"/>
                    </a:cubicBezTo>
                    <a:cubicBezTo>
                      <a:pt x="81905" y="63570"/>
                      <a:pt x="63570" y="81905"/>
                      <a:pt x="40952" y="81905"/>
                    </a:cubicBezTo>
                    <a:cubicBezTo>
                      <a:pt x="18335" y="81905"/>
                      <a:pt x="0" y="63570"/>
                      <a:pt x="0" y="40952"/>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grpSp>
        <p:grpSp>
          <p:nvGrpSpPr>
            <p:cNvPr id="9" name="Service clients"/>
            <p:cNvGrpSpPr/>
            <p:nvPr/>
          </p:nvGrpSpPr>
          <p:grpSpPr>
            <a:xfrm>
              <a:off x="3258404" y="462930"/>
              <a:ext cx="444484" cy="595666"/>
              <a:chOff x="3258404" y="462930"/>
              <a:chExt cx="444484" cy="595666"/>
            </a:xfrm>
          </p:grpSpPr>
          <p:sp>
            <p:nvSpPr>
              <p:cNvPr id="11" name="Forme libre 10"/>
              <p:cNvSpPr/>
              <p:nvPr/>
            </p:nvSpPr>
            <p:spPr>
              <a:xfrm>
                <a:off x="3525681" y="672354"/>
                <a:ext cx="60071" cy="85170"/>
              </a:xfrm>
              <a:custGeom>
                <a:avLst/>
                <a:gdLst/>
                <a:ahLst/>
                <a:cxnLst/>
                <a:rect l="0" t="0" r="0" b="0"/>
                <a:pathLst>
                  <a:path w="60071" h="85170">
                    <a:moveTo>
                      <a:pt x="0" y="85170"/>
                    </a:moveTo>
                    <a:cubicBezTo>
                      <a:pt x="0" y="85170"/>
                      <a:pt x="6290" y="83129"/>
                      <a:pt x="13608" y="84763"/>
                    </a:cubicBezTo>
                    <a:cubicBezTo>
                      <a:pt x="19021" y="85972"/>
                      <a:pt x="22218" y="75307"/>
                      <a:pt x="31051" y="78720"/>
                    </a:cubicBezTo>
                    <a:cubicBezTo>
                      <a:pt x="38870" y="81742"/>
                      <a:pt x="36104" y="64593"/>
                      <a:pt x="40674" y="66634"/>
                    </a:cubicBezTo>
                    <a:cubicBezTo>
                      <a:pt x="45243" y="68674"/>
                      <a:pt x="49889" y="61321"/>
                      <a:pt x="48874" y="56219"/>
                    </a:cubicBezTo>
                    <a:cubicBezTo>
                      <a:pt x="47858" y="51118"/>
                      <a:pt x="47892" y="51405"/>
                      <a:pt x="52289" y="43670"/>
                    </a:cubicBezTo>
                    <a:cubicBezTo>
                      <a:pt x="56066" y="37025"/>
                      <a:pt x="56405" y="28856"/>
                      <a:pt x="58718" y="26145"/>
                    </a:cubicBezTo>
                    <a:cubicBezTo>
                      <a:pt x="62326" y="21915"/>
                      <a:pt x="57515" y="16597"/>
                      <a:pt x="57515" y="13454"/>
                    </a:cubicBezTo>
                    <a:cubicBezTo>
                      <a:pt x="57515" y="10036"/>
                      <a:pt x="58637" y="10095"/>
                      <a:pt x="55590" y="4994"/>
                    </a:cubicBezTo>
                    <a:cubicBezTo>
                      <a:pt x="52544" y="-107"/>
                      <a:pt x="19287" y="0"/>
                      <a:pt x="19287" y="0"/>
                    </a:cubicBezTo>
                    <a:cubicBezTo>
                      <a:pt x="19287" y="0"/>
                      <a:pt x="4463" y="31369"/>
                      <a:pt x="4987" y="32390"/>
                    </a:cubicBezTo>
                    <a:cubicBezTo>
                      <a:pt x="5479" y="33410"/>
                      <a:pt x="0" y="85170"/>
                      <a:pt x="0" y="85170"/>
                    </a:cubicBezTo>
                    <a:close/>
                  </a:path>
                </a:pathLst>
              </a:custGeom>
              <a:solidFill>
                <a:srgbClr val="783C00"/>
              </a:solidFill>
              <a:ln w="6000" cap="flat">
                <a:noFill/>
                <a:bevel/>
              </a:ln>
            </p:spPr>
            <p:txBody>
              <a:bodyPr/>
              <a:lstStyle/>
              <a:p>
                <a:endParaRPr lang="fr-FR"/>
              </a:p>
            </p:txBody>
          </p:sp>
          <p:sp>
            <p:nvSpPr>
              <p:cNvPr id="12" name="Forme libre 11"/>
              <p:cNvSpPr/>
              <p:nvPr/>
            </p:nvSpPr>
            <p:spPr>
              <a:xfrm>
                <a:off x="3521056" y="788164"/>
                <a:ext cx="22856" cy="25759"/>
              </a:xfrm>
              <a:custGeom>
                <a:avLst/>
                <a:gdLst/>
                <a:ahLst/>
                <a:cxnLst/>
                <a:rect l="0" t="0" r="0" b="0"/>
                <a:pathLst>
                  <a:path w="22856" h="25759">
                    <a:moveTo>
                      <a:pt x="0" y="781"/>
                    </a:moveTo>
                    <a:cubicBezTo>
                      <a:pt x="0" y="2795"/>
                      <a:pt x="13621" y="25759"/>
                      <a:pt x="13621" y="25759"/>
                    </a:cubicBezTo>
                    <a:lnTo>
                      <a:pt x="22856" y="15284"/>
                    </a:lnTo>
                    <a:lnTo>
                      <a:pt x="18031" y="781"/>
                    </a:lnTo>
                    <a:lnTo>
                      <a:pt x="12017" y="0"/>
                    </a:lnTo>
                    <a:lnTo>
                      <a:pt x="0" y="781"/>
                    </a:lnTo>
                    <a:close/>
                  </a:path>
                </a:pathLst>
              </a:custGeom>
              <a:solidFill>
                <a:srgbClr val="BBB4C7"/>
              </a:solidFill>
              <a:ln w="6000" cap="flat">
                <a:noFill/>
                <a:bevel/>
              </a:ln>
            </p:spPr>
            <p:txBody>
              <a:bodyPr/>
              <a:lstStyle/>
              <a:p>
                <a:endParaRPr lang="fr-FR"/>
              </a:p>
            </p:txBody>
          </p:sp>
          <p:sp>
            <p:nvSpPr>
              <p:cNvPr id="13" name="Forme libre 12"/>
              <p:cNvSpPr/>
              <p:nvPr/>
            </p:nvSpPr>
            <p:spPr>
              <a:xfrm>
                <a:off x="3292425" y="658842"/>
                <a:ext cx="19736" cy="81960"/>
              </a:xfrm>
              <a:custGeom>
                <a:avLst/>
                <a:gdLst/>
                <a:ahLst/>
                <a:cxnLst/>
                <a:rect l="0" t="0" r="0" b="0"/>
                <a:pathLst>
                  <a:path w="19736" h="81960">
                    <a:moveTo>
                      <a:pt x="7080" y="0"/>
                    </a:moveTo>
                    <a:cubicBezTo>
                      <a:pt x="7080" y="0"/>
                      <a:pt x="-2143" y="17299"/>
                      <a:pt x="464" y="37241"/>
                    </a:cubicBezTo>
                    <a:cubicBezTo>
                      <a:pt x="3070" y="57183"/>
                      <a:pt x="6077" y="69068"/>
                      <a:pt x="10689" y="75716"/>
                    </a:cubicBezTo>
                    <a:cubicBezTo>
                      <a:pt x="15300" y="82363"/>
                      <a:pt x="19711" y="81960"/>
                      <a:pt x="19711" y="81960"/>
                    </a:cubicBezTo>
                    <a:lnTo>
                      <a:pt x="7080" y="0"/>
                    </a:lnTo>
                    <a:close/>
                  </a:path>
                </a:pathLst>
              </a:custGeom>
              <a:solidFill>
                <a:srgbClr val="000000"/>
              </a:solidFill>
              <a:ln w="6000" cap="flat">
                <a:solidFill>
                  <a:srgbClr val="000000"/>
                </a:solidFill>
                <a:bevel/>
              </a:ln>
            </p:spPr>
            <p:txBody>
              <a:bodyPr/>
              <a:lstStyle/>
              <a:p>
                <a:endParaRPr lang="fr-FR"/>
              </a:p>
            </p:txBody>
          </p:sp>
          <p:sp>
            <p:nvSpPr>
              <p:cNvPr id="14" name="Forme libre 13"/>
              <p:cNvSpPr/>
              <p:nvPr/>
            </p:nvSpPr>
            <p:spPr>
              <a:xfrm>
                <a:off x="3292764" y="500888"/>
                <a:ext cx="231752" cy="319343"/>
              </a:xfrm>
              <a:custGeom>
                <a:avLst/>
                <a:gdLst/>
                <a:ahLst/>
                <a:cxnLst/>
                <a:rect l="0" t="0" r="0" b="0"/>
                <a:pathLst>
                  <a:path w="231752" h="319343">
                    <a:moveTo>
                      <a:pt x="767" y="122337"/>
                    </a:moveTo>
                    <a:cubicBezTo>
                      <a:pt x="767" y="122337"/>
                      <a:pt x="-6451" y="72034"/>
                      <a:pt x="22419" y="33388"/>
                    </a:cubicBezTo>
                    <a:cubicBezTo>
                      <a:pt x="22419" y="33388"/>
                      <a:pt x="46095" y="-1873"/>
                      <a:pt x="88942" y="0"/>
                    </a:cubicBezTo>
                    <a:cubicBezTo>
                      <a:pt x="88942" y="0"/>
                      <a:pt x="114805" y="3868"/>
                      <a:pt x="159088" y="24656"/>
                    </a:cubicBezTo>
                    <a:cubicBezTo>
                      <a:pt x="159088" y="24656"/>
                      <a:pt x="180718" y="35783"/>
                      <a:pt x="188446" y="48828"/>
                    </a:cubicBezTo>
                    <a:cubicBezTo>
                      <a:pt x="188446" y="48828"/>
                      <a:pt x="185537" y="72034"/>
                      <a:pt x="191341" y="82187"/>
                    </a:cubicBezTo>
                    <a:cubicBezTo>
                      <a:pt x="191341" y="82187"/>
                      <a:pt x="201416" y="99591"/>
                      <a:pt x="204784" y="109743"/>
                    </a:cubicBezTo>
                    <a:cubicBezTo>
                      <a:pt x="208152" y="119897"/>
                      <a:pt x="220181" y="131015"/>
                      <a:pt x="231752" y="128114"/>
                    </a:cubicBezTo>
                    <a:cubicBezTo>
                      <a:pt x="231752" y="128114"/>
                      <a:pt x="217775" y="166791"/>
                      <a:pt x="224031" y="190511"/>
                    </a:cubicBezTo>
                    <a:cubicBezTo>
                      <a:pt x="224031" y="190511"/>
                      <a:pt x="218738" y="239310"/>
                      <a:pt x="215370" y="247045"/>
                    </a:cubicBezTo>
                    <a:cubicBezTo>
                      <a:pt x="212001" y="254780"/>
                      <a:pt x="207911" y="264205"/>
                      <a:pt x="188424" y="278952"/>
                    </a:cubicBezTo>
                    <a:cubicBezTo>
                      <a:pt x="168937" y="293698"/>
                      <a:pt x="154742" y="296840"/>
                      <a:pt x="142713" y="304092"/>
                    </a:cubicBezTo>
                    <a:cubicBezTo>
                      <a:pt x="130683" y="311343"/>
                      <a:pt x="97964" y="318595"/>
                      <a:pt x="95076" y="318595"/>
                    </a:cubicBezTo>
                    <a:cubicBezTo>
                      <a:pt x="92190" y="318595"/>
                      <a:pt x="78058" y="320524"/>
                      <a:pt x="71299" y="318071"/>
                    </a:cubicBezTo>
                    <a:cubicBezTo>
                      <a:pt x="65685" y="316661"/>
                      <a:pt x="62076" y="316257"/>
                      <a:pt x="51049" y="307596"/>
                    </a:cubicBezTo>
                    <a:cubicBezTo>
                      <a:pt x="51049" y="307596"/>
                      <a:pt x="34810" y="289466"/>
                      <a:pt x="29196" y="268317"/>
                    </a:cubicBezTo>
                    <a:cubicBezTo>
                      <a:pt x="29196" y="268317"/>
                      <a:pt x="25387" y="250388"/>
                      <a:pt x="16164" y="234072"/>
                    </a:cubicBezTo>
                    <a:cubicBezTo>
                      <a:pt x="6942" y="217755"/>
                      <a:pt x="5739" y="198417"/>
                      <a:pt x="5137" y="186532"/>
                    </a:cubicBezTo>
                    <a:cubicBezTo>
                      <a:pt x="5137" y="186532"/>
                      <a:pt x="5539" y="174446"/>
                      <a:pt x="6541" y="169410"/>
                    </a:cubicBezTo>
                    <a:cubicBezTo>
                      <a:pt x="6541" y="169410"/>
                      <a:pt x="7343" y="157726"/>
                      <a:pt x="6541" y="151481"/>
                    </a:cubicBezTo>
                    <a:cubicBezTo>
                      <a:pt x="6541" y="151481"/>
                      <a:pt x="5939" y="145439"/>
                      <a:pt x="3935" y="141812"/>
                    </a:cubicBezTo>
                    <a:cubicBezTo>
                      <a:pt x="3935" y="141812"/>
                      <a:pt x="1529" y="135367"/>
                      <a:pt x="1529" y="129323"/>
                    </a:cubicBezTo>
                    <a:cubicBezTo>
                      <a:pt x="1529" y="129323"/>
                      <a:pt x="767" y="122804"/>
                      <a:pt x="767" y="122337"/>
                    </a:cubicBezTo>
                    <a:close/>
                  </a:path>
                </a:pathLst>
              </a:custGeom>
              <a:solidFill>
                <a:srgbClr val="F4DECB"/>
              </a:solidFill>
              <a:ln w="6000" cap="flat">
                <a:noFill/>
                <a:bevel/>
              </a:ln>
            </p:spPr>
            <p:txBody>
              <a:bodyPr/>
              <a:lstStyle/>
              <a:p>
                <a:endParaRPr lang="fr-FR"/>
              </a:p>
            </p:txBody>
          </p:sp>
          <p:sp>
            <p:nvSpPr>
              <p:cNvPr id="15" name="Forme libre 14"/>
              <p:cNvSpPr/>
              <p:nvPr/>
            </p:nvSpPr>
            <p:spPr>
              <a:xfrm>
                <a:off x="3288854" y="462930"/>
                <a:ext cx="282200" cy="169699"/>
              </a:xfrm>
              <a:custGeom>
                <a:avLst/>
                <a:gdLst/>
                <a:ahLst/>
                <a:cxnLst/>
                <a:rect l="0" t="0" r="0" b="0"/>
                <a:pathLst>
                  <a:path w="282200" h="169699">
                    <a:moveTo>
                      <a:pt x="4676" y="158217"/>
                    </a:moveTo>
                    <a:cubicBezTo>
                      <a:pt x="4676" y="158217"/>
                      <a:pt x="-3183" y="150965"/>
                      <a:pt x="1428" y="128228"/>
                    </a:cubicBezTo>
                    <a:cubicBezTo>
                      <a:pt x="1428" y="128228"/>
                      <a:pt x="3834" y="111483"/>
                      <a:pt x="3834" y="107656"/>
                    </a:cubicBezTo>
                    <a:cubicBezTo>
                      <a:pt x="3834" y="103829"/>
                      <a:pt x="9648" y="84088"/>
                      <a:pt x="15864" y="73009"/>
                    </a:cubicBezTo>
                    <a:cubicBezTo>
                      <a:pt x="15864" y="73009"/>
                      <a:pt x="28896" y="45815"/>
                      <a:pt x="41727" y="35944"/>
                    </a:cubicBezTo>
                    <a:cubicBezTo>
                      <a:pt x="54558" y="26074"/>
                      <a:pt x="68292" y="16505"/>
                      <a:pt x="68993" y="15800"/>
                    </a:cubicBezTo>
                    <a:cubicBezTo>
                      <a:pt x="69695" y="15095"/>
                      <a:pt x="91247" y="3513"/>
                      <a:pt x="99267" y="1700"/>
                    </a:cubicBezTo>
                    <a:cubicBezTo>
                      <a:pt x="107286" y="0"/>
                      <a:pt x="108289" y="1700"/>
                      <a:pt x="108289" y="1700"/>
                    </a:cubicBezTo>
                    <a:cubicBezTo>
                      <a:pt x="108289" y="1700"/>
                      <a:pt x="117912" y="-1322"/>
                      <a:pt x="124729" y="692"/>
                    </a:cubicBezTo>
                    <a:cubicBezTo>
                      <a:pt x="124729" y="692"/>
                      <a:pt x="129240" y="793"/>
                      <a:pt x="131946" y="5728"/>
                    </a:cubicBezTo>
                    <a:cubicBezTo>
                      <a:pt x="131946" y="5728"/>
                      <a:pt x="141570" y="4520"/>
                      <a:pt x="143775" y="5124"/>
                    </a:cubicBezTo>
                    <a:cubicBezTo>
                      <a:pt x="145980" y="5728"/>
                      <a:pt x="153398" y="5728"/>
                      <a:pt x="156005" y="5728"/>
                    </a:cubicBezTo>
                    <a:cubicBezTo>
                      <a:pt x="158611" y="5728"/>
                      <a:pt x="173046" y="8146"/>
                      <a:pt x="178861" y="9757"/>
                    </a:cubicBezTo>
                    <a:cubicBezTo>
                      <a:pt x="178861" y="9757"/>
                      <a:pt x="202117" y="14592"/>
                      <a:pt x="216953" y="24462"/>
                    </a:cubicBezTo>
                    <a:cubicBezTo>
                      <a:pt x="231790" y="34333"/>
                      <a:pt x="252941" y="58203"/>
                      <a:pt x="253844" y="60318"/>
                    </a:cubicBezTo>
                    <a:cubicBezTo>
                      <a:pt x="254746" y="62433"/>
                      <a:pt x="267276" y="78447"/>
                      <a:pt x="277914" y="113497"/>
                    </a:cubicBezTo>
                    <a:cubicBezTo>
                      <a:pt x="277914" y="113497"/>
                      <a:pt x="283916" y="135858"/>
                      <a:pt x="281711" y="148750"/>
                    </a:cubicBezTo>
                    <a:cubicBezTo>
                      <a:pt x="281711" y="149757"/>
                      <a:pt x="278504" y="158217"/>
                      <a:pt x="278102" y="160232"/>
                    </a:cubicBezTo>
                    <a:cubicBezTo>
                      <a:pt x="277701" y="162246"/>
                      <a:pt x="276098" y="167282"/>
                      <a:pt x="276900" y="169699"/>
                    </a:cubicBezTo>
                    <a:cubicBezTo>
                      <a:pt x="276900" y="169699"/>
                      <a:pt x="263667" y="144922"/>
                      <a:pt x="234997" y="166275"/>
                    </a:cubicBezTo>
                    <a:cubicBezTo>
                      <a:pt x="234997" y="166275"/>
                      <a:pt x="220763" y="170505"/>
                      <a:pt x="210137" y="150764"/>
                    </a:cubicBezTo>
                    <a:cubicBezTo>
                      <a:pt x="210137" y="150764"/>
                      <a:pt x="199110" y="127598"/>
                      <a:pt x="195100" y="121958"/>
                    </a:cubicBezTo>
                    <a:cubicBezTo>
                      <a:pt x="191091" y="116317"/>
                      <a:pt x="190868" y="106046"/>
                      <a:pt x="189487" y="93555"/>
                    </a:cubicBezTo>
                    <a:cubicBezTo>
                      <a:pt x="188284" y="82677"/>
                      <a:pt x="185677" y="80663"/>
                      <a:pt x="181267" y="75426"/>
                    </a:cubicBezTo>
                    <a:cubicBezTo>
                      <a:pt x="176855" y="70189"/>
                      <a:pt x="156406" y="57699"/>
                      <a:pt x="147183" y="55685"/>
                    </a:cubicBezTo>
                    <a:cubicBezTo>
                      <a:pt x="127135" y="51858"/>
                      <a:pt x="124127" y="51253"/>
                      <a:pt x="100670" y="42188"/>
                    </a:cubicBezTo>
                    <a:cubicBezTo>
                      <a:pt x="75409" y="46419"/>
                      <a:pt x="91648" y="44606"/>
                      <a:pt x="54758" y="51052"/>
                    </a:cubicBezTo>
                    <a:cubicBezTo>
                      <a:pt x="47936" y="52244"/>
                      <a:pt x="33106" y="62534"/>
                      <a:pt x="25688" y="72807"/>
                    </a:cubicBezTo>
                    <a:cubicBezTo>
                      <a:pt x="18270" y="83081"/>
                      <a:pt x="10450" y="97786"/>
                      <a:pt x="8245" y="110477"/>
                    </a:cubicBezTo>
                    <a:cubicBezTo>
                      <a:pt x="6040" y="123167"/>
                      <a:pt x="4035" y="132231"/>
                      <a:pt x="4035" y="141498"/>
                    </a:cubicBezTo>
                    <a:cubicBezTo>
                      <a:pt x="4035" y="150764"/>
                      <a:pt x="4676" y="158620"/>
                      <a:pt x="4676" y="158217"/>
                    </a:cubicBezTo>
                    <a:close/>
                  </a:path>
                </a:pathLst>
              </a:custGeom>
              <a:solidFill>
                <a:srgbClr val="864300"/>
              </a:solidFill>
              <a:ln w="6000" cap="flat">
                <a:noFill/>
                <a:bevel/>
              </a:ln>
            </p:spPr>
            <p:txBody>
              <a:bodyPr/>
              <a:lstStyle/>
              <a:p>
                <a:endParaRPr lang="fr-FR"/>
              </a:p>
            </p:txBody>
          </p:sp>
          <p:sp>
            <p:nvSpPr>
              <p:cNvPr id="16" name="Forme libre 15"/>
              <p:cNvSpPr/>
              <p:nvPr/>
            </p:nvSpPr>
            <p:spPr>
              <a:xfrm>
                <a:off x="3258404" y="951518"/>
                <a:ext cx="74394" cy="106171"/>
              </a:xfrm>
              <a:custGeom>
                <a:avLst/>
                <a:gdLst/>
                <a:ahLst/>
                <a:cxnLst/>
                <a:rect l="0" t="0" r="0" b="0"/>
                <a:pathLst>
                  <a:path w="74394" h="106171">
                    <a:moveTo>
                      <a:pt x="65961" y="0"/>
                    </a:moveTo>
                    <a:cubicBezTo>
                      <a:pt x="65961" y="0"/>
                      <a:pt x="72677" y="14189"/>
                      <a:pt x="74394" y="15901"/>
                    </a:cubicBezTo>
                    <a:cubicBezTo>
                      <a:pt x="74783" y="15901"/>
                      <a:pt x="59144" y="39067"/>
                      <a:pt x="57941" y="41685"/>
                    </a:cubicBezTo>
                    <a:cubicBezTo>
                      <a:pt x="56739" y="44304"/>
                      <a:pt x="52929" y="54376"/>
                      <a:pt x="52528" y="60621"/>
                    </a:cubicBezTo>
                    <a:cubicBezTo>
                      <a:pt x="52528" y="60621"/>
                      <a:pt x="50323" y="72908"/>
                      <a:pt x="50323" y="74117"/>
                    </a:cubicBezTo>
                    <a:cubicBezTo>
                      <a:pt x="50323" y="75326"/>
                      <a:pt x="51325" y="81167"/>
                      <a:pt x="48343" y="89250"/>
                    </a:cubicBezTo>
                    <a:cubicBezTo>
                      <a:pt x="48343" y="89250"/>
                      <a:pt x="45336" y="100707"/>
                      <a:pt x="45336" y="106171"/>
                    </a:cubicBezTo>
                    <a:lnTo>
                      <a:pt x="0" y="106171"/>
                    </a:lnTo>
                    <a:cubicBezTo>
                      <a:pt x="0" y="106171"/>
                      <a:pt x="33883" y="65657"/>
                      <a:pt x="35286" y="63239"/>
                    </a:cubicBezTo>
                    <a:cubicBezTo>
                      <a:pt x="36690" y="60822"/>
                      <a:pt x="64558" y="6660"/>
                      <a:pt x="65961" y="0"/>
                    </a:cubicBezTo>
                    <a:close/>
                  </a:path>
                </a:pathLst>
              </a:custGeom>
              <a:solidFill>
                <a:srgbClr val="EDEBF0"/>
              </a:solidFill>
              <a:ln w="6000" cap="flat">
                <a:noFill/>
                <a:bevel/>
              </a:ln>
            </p:spPr>
            <p:txBody>
              <a:bodyPr/>
              <a:lstStyle/>
              <a:p>
                <a:endParaRPr lang="fr-FR"/>
              </a:p>
            </p:txBody>
          </p:sp>
          <p:sp>
            <p:nvSpPr>
              <p:cNvPr id="17" name="Forme libre 16"/>
              <p:cNvSpPr/>
              <p:nvPr/>
            </p:nvSpPr>
            <p:spPr>
              <a:xfrm>
                <a:off x="3352835" y="860870"/>
                <a:ext cx="350053" cy="196818"/>
              </a:xfrm>
              <a:custGeom>
                <a:avLst/>
                <a:gdLst/>
                <a:ahLst/>
                <a:cxnLst/>
                <a:rect l="0" t="0" r="0" b="0"/>
                <a:pathLst>
                  <a:path w="350053" h="196818">
                    <a:moveTo>
                      <a:pt x="0" y="196818"/>
                    </a:moveTo>
                    <a:lnTo>
                      <a:pt x="283772" y="196818"/>
                    </a:lnTo>
                    <a:lnTo>
                      <a:pt x="350053" y="196592"/>
                    </a:lnTo>
                    <a:cubicBezTo>
                      <a:pt x="350053" y="196591"/>
                      <a:pt x="347647" y="175078"/>
                      <a:pt x="347046" y="154290"/>
                    </a:cubicBezTo>
                    <a:cubicBezTo>
                      <a:pt x="346354" y="127997"/>
                      <a:pt x="321183" y="82980"/>
                      <a:pt x="312762" y="73916"/>
                    </a:cubicBezTo>
                    <a:cubicBezTo>
                      <a:pt x="302479" y="62846"/>
                      <a:pt x="285245" y="54819"/>
                      <a:pt x="285245" y="54819"/>
                    </a:cubicBezTo>
                    <a:cubicBezTo>
                      <a:pt x="285245" y="54819"/>
                      <a:pt x="274068" y="45915"/>
                      <a:pt x="269256" y="44102"/>
                    </a:cubicBezTo>
                    <a:cubicBezTo>
                      <a:pt x="264444" y="42290"/>
                      <a:pt x="260836" y="37052"/>
                      <a:pt x="255423" y="34433"/>
                    </a:cubicBezTo>
                    <a:cubicBezTo>
                      <a:pt x="250009" y="31815"/>
                      <a:pt x="243995" y="24764"/>
                      <a:pt x="241989" y="22750"/>
                    </a:cubicBezTo>
                    <a:cubicBezTo>
                      <a:pt x="239985" y="20736"/>
                      <a:pt x="236376" y="17714"/>
                      <a:pt x="232566" y="15699"/>
                    </a:cubicBezTo>
                    <a:cubicBezTo>
                      <a:pt x="228757" y="13685"/>
                      <a:pt x="227154" y="12879"/>
                      <a:pt x="225951" y="10663"/>
                    </a:cubicBezTo>
                    <a:cubicBezTo>
                      <a:pt x="224748" y="8448"/>
                      <a:pt x="222743" y="5628"/>
                      <a:pt x="222743" y="4016"/>
                    </a:cubicBezTo>
                    <a:cubicBezTo>
                      <a:pt x="222743" y="2405"/>
                      <a:pt x="223946" y="2203"/>
                      <a:pt x="221741" y="1196"/>
                    </a:cubicBezTo>
                    <a:cubicBezTo>
                      <a:pt x="219535" y="0"/>
                      <a:pt x="216528" y="0"/>
                      <a:pt x="216528" y="0"/>
                    </a:cubicBezTo>
                    <a:lnTo>
                      <a:pt x="114880" y="91239"/>
                    </a:lnTo>
                    <a:lnTo>
                      <a:pt x="93227" y="104937"/>
                    </a:lnTo>
                    <a:lnTo>
                      <a:pt x="37090" y="163757"/>
                    </a:lnTo>
                    <a:lnTo>
                      <a:pt x="0" y="196818"/>
                    </a:lnTo>
                    <a:close/>
                  </a:path>
                </a:pathLst>
              </a:custGeom>
              <a:solidFill>
                <a:srgbClr val="EDEBF0"/>
              </a:solidFill>
              <a:ln w="6000" cap="flat">
                <a:noFill/>
                <a:bevel/>
              </a:ln>
            </p:spPr>
            <p:txBody>
              <a:bodyPr/>
              <a:lstStyle/>
              <a:p>
                <a:endParaRPr lang="fr-FR"/>
              </a:p>
            </p:txBody>
          </p:sp>
          <p:sp>
            <p:nvSpPr>
              <p:cNvPr id="18" name="Forme libre 17"/>
              <p:cNvSpPr/>
              <p:nvPr/>
            </p:nvSpPr>
            <p:spPr>
              <a:xfrm>
                <a:off x="3385314" y="902153"/>
                <a:ext cx="12819" cy="20849"/>
              </a:xfrm>
              <a:custGeom>
                <a:avLst/>
                <a:gdLst/>
                <a:ahLst/>
                <a:cxnLst/>
                <a:rect l="0" t="0" r="0" b="0"/>
                <a:pathLst>
                  <a:path w="12819" h="20849">
                    <a:moveTo>
                      <a:pt x="12029" y="0"/>
                    </a:moveTo>
                    <a:cubicBezTo>
                      <a:pt x="12029" y="0"/>
                      <a:pt x="17442" y="12086"/>
                      <a:pt x="0" y="20849"/>
                    </a:cubicBezTo>
                    <a:cubicBezTo>
                      <a:pt x="0" y="20849"/>
                      <a:pt x="11954" y="3928"/>
                      <a:pt x="12029" y="0"/>
                    </a:cubicBezTo>
                    <a:close/>
                  </a:path>
                </a:pathLst>
              </a:custGeom>
              <a:solidFill>
                <a:srgbClr val="E5AB9B"/>
              </a:solidFill>
              <a:ln w="6000" cap="flat">
                <a:noFill/>
                <a:bevel/>
              </a:ln>
            </p:spPr>
            <p:txBody>
              <a:bodyPr/>
              <a:lstStyle/>
              <a:p>
                <a:endParaRPr lang="fr-FR"/>
              </a:p>
            </p:txBody>
          </p:sp>
          <p:sp>
            <p:nvSpPr>
              <p:cNvPr id="19" name="Forme libre 18"/>
              <p:cNvSpPr/>
              <p:nvPr/>
            </p:nvSpPr>
            <p:spPr>
              <a:xfrm>
                <a:off x="3353849" y="963000"/>
                <a:ext cx="197694" cy="95066"/>
              </a:xfrm>
              <a:custGeom>
                <a:avLst/>
                <a:gdLst/>
                <a:ahLst/>
                <a:cxnLst/>
                <a:rect l="0" t="0" r="0" b="0"/>
                <a:pathLst>
                  <a:path w="197694" h="95066">
                    <a:moveTo>
                      <a:pt x="0" y="95066"/>
                    </a:moveTo>
                    <a:cubicBezTo>
                      <a:pt x="1391" y="95066"/>
                      <a:pt x="10112" y="95066"/>
                      <a:pt x="10112" y="95066"/>
                    </a:cubicBezTo>
                    <a:cubicBezTo>
                      <a:pt x="10112" y="95066"/>
                      <a:pt x="19435" y="88721"/>
                      <a:pt x="25450" y="88721"/>
                    </a:cubicBezTo>
                    <a:cubicBezTo>
                      <a:pt x="31464" y="88721"/>
                      <a:pt x="36276" y="85699"/>
                      <a:pt x="41088" y="80865"/>
                    </a:cubicBezTo>
                    <a:cubicBezTo>
                      <a:pt x="45899" y="76030"/>
                      <a:pt x="53718" y="65153"/>
                      <a:pt x="60334" y="63642"/>
                    </a:cubicBezTo>
                    <a:cubicBezTo>
                      <a:pt x="66951" y="62131"/>
                      <a:pt x="72424" y="61527"/>
                      <a:pt x="73928" y="52764"/>
                    </a:cubicBezTo>
                    <a:cubicBezTo>
                      <a:pt x="75431" y="44002"/>
                      <a:pt x="75271" y="38865"/>
                      <a:pt x="83391" y="35843"/>
                    </a:cubicBezTo>
                    <a:cubicBezTo>
                      <a:pt x="91510" y="32822"/>
                      <a:pt x="88663" y="29941"/>
                      <a:pt x="90769" y="23596"/>
                    </a:cubicBezTo>
                    <a:cubicBezTo>
                      <a:pt x="92874" y="17251"/>
                      <a:pt x="92513" y="13182"/>
                      <a:pt x="97926" y="13182"/>
                    </a:cubicBezTo>
                    <a:cubicBezTo>
                      <a:pt x="103339" y="13182"/>
                      <a:pt x="116872" y="23153"/>
                      <a:pt x="121684" y="25570"/>
                    </a:cubicBezTo>
                    <a:cubicBezTo>
                      <a:pt x="126496" y="27987"/>
                      <a:pt x="163786" y="49743"/>
                      <a:pt x="167696" y="51254"/>
                    </a:cubicBezTo>
                    <a:cubicBezTo>
                      <a:pt x="171606" y="52764"/>
                      <a:pt x="187845" y="61527"/>
                      <a:pt x="189048" y="66664"/>
                    </a:cubicBezTo>
                    <a:cubicBezTo>
                      <a:pt x="190251" y="71800"/>
                      <a:pt x="195664" y="71498"/>
                      <a:pt x="197168" y="66059"/>
                    </a:cubicBezTo>
                    <a:cubicBezTo>
                      <a:pt x="198671" y="60620"/>
                      <a:pt x="196566" y="51858"/>
                      <a:pt x="196566" y="49441"/>
                    </a:cubicBezTo>
                    <a:cubicBezTo>
                      <a:pt x="196566" y="47023"/>
                      <a:pt x="170804" y="22549"/>
                      <a:pt x="170804" y="22549"/>
                    </a:cubicBezTo>
                    <a:lnTo>
                      <a:pt x="107249" y="3815"/>
                    </a:lnTo>
                    <a:lnTo>
                      <a:pt x="92212" y="0"/>
                    </a:lnTo>
                    <a:lnTo>
                      <a:pt x="85822" y="12074"/>
                    </a:lnTo>
                    <a:lnTo>
                      <a:pt x="59182" y="45764"/>
                    </a:lnTo>
                    <a:lnTo>
                      <a:pt x="9210" y="83383"/>
                    </a:lnTo>
                    <a:lnTo>
                      <a:pt x="0" y="95066"/>
                    </a:lnTo>
                    <a:close/>
                  </a:path>
                </a:pathLst>
              </a:custGeom>
              <a:solidFill>
                <a:srgbClr val="DFDCE5"/>
              </a:solidFill>
              <a:ln w="6000" cap="flat">
                <a:noFill/>
                <a:bevel/>
              </a:ln>
            </p:spPr>
            <p:txBody>
              <a:bodyPr/>
              <a:lstStyle/>
              <a:p>
                <a:endParaRPr lang="fr-FR"/>
              </a:p>
            </p:txBody>
          </p:sp>
          <p:sp>
            <p:nvSpPr>
              <p:cNvPr id="20" name="Forme libre 19"/>
              <p:cNvSpPr/>
              <p:nvPr/>
            </p:nvSpPr>
            <p:spPr>
              <a:xfrm>
                <a:off x="3335392" y="695893"/>
                <a:ext cx="199687" cy="362173"/>
              </a:xfrm>
              <a:custGeom>
                <a:avLst/>
                <a:gdLst/>
                <a:ahLst/>
                <a:cxnLst/>
                <a:rect l="0" t="0" r="0" b="0"/>
                <a:pathLst>
                  <a:path w="199687" h="362173">
                    <a:moveTo>
                      <a:pt x="51325" y="123620"/>
                    </a:moveTo>
                    <a:cubicBezTo>
                      <a:pt x="51325" y="123620"/>
                      <a:pt x="54934" y="126087"/>
                      <a:pt x="56939" y="143411"/>
                    </a:cubicBezTo>
                    <a:cubicBezTo>
                      <a:pt x="56939" y="143411"/>
                      <a:pt x="58543" y="178864"/>
                      <a:pt x="60948" y="197800"/>
                    </a:cubicBezTo>
                    <a:cubicBezTo>
                      <a:pt x="60948" y="197800"/>
                      <a:pt x="62954" y="205858"/>
                      <a:pt x="60948" y="209509"/>
                    </a:cubicBezTo>
                    <a:cubicBezTo>
                      <a:pt x="60948" y="209509"/>
                      <a:pt x="46513" y="235670"/>
                      <a:pt x="36890" y="240933"/>
                    </a:cubicBezTo>
                    <a:cubicBezTo>
                      <a:pt x="36890" y="240933"/>
                      <a:pt x="23658" y="263469"/>
                      <a:pt x="23658" y="271526"/>
                    </a:cubicBezTo>
                    <a:cubicBezTo>
                      <a:pt x="23658" y="279583"/>
                      <a:pt x="17643" y="306577"/>
                      <a:pt x="16039" y="308993"/>
                    </a:cubicBezTo>
                    <a:cubicBezTo>
                      <a:pt x="14435" y="311411"/>
                      <a:pt x="12430" y="319468"/>
                      <a:pt x="12430" y="322289"/>
                    </a:cubicBezTo>
                    <a:cubicBezTo>
                      <a:pt x="12430" y="325109"/>
                      <a:pt x="12831" y="329540"/>
                      <a:pt x="10024" y="333569"/>
                    </a:cubicBezTo>
                    <a:cubicBezTo>
                      <a:pt x="7217" y="337598"/>
                      <a:pt x="0" y="362173"/>
                      <a:pt x="0" y="362173"/>
                    </a:cubicBezTo>
                    <a:lnTo>
                      <a:pt x="10024" y="362173"/>
                    </a:lnTo>
                    <a:lnTo>
                      <a:pt x="31878" y="341828"/>
                    </a:lnTo>
                    <a:cubicBezTo>
                      <a:pt x="31878" y="341828"/>
                      <a:pt x="39897" y="328936"/>
                      <a:pt x="43706" y="326720"/>
                    </a:cubicBezTo>
                    <a:cubicBezTo>
                      <a:pt x="47516" y="324505"/>
                      <a:pt x="61350" y="311411"/>
                      <a:pt x="63755" y="310203"/>
                    </a:cubicBezTo>
                    <a:cubicBezTo>
                      <a:pt x="66161" y="308993"/>
                      <a:pt x="94430" y="288648"/>
                      <a:pt x="95833" y="287238"/>
                    </a:cubicBezTo>
                    <a:cubicBezTo>
                      <a:pt x="97237" y="285828"/>
                      <a:pt x="104279" y="275555"/>
                      <a:pt x="104279" y="271526"/>
                    </a:cubicBezTo>
                    <a:cubicBezTo>
                      <a:pt x="104279" y="271526"/>
                      <a:pt x="129115" y="244534"/>
                      <a:pt x="129115" y="242116"/>
                    </a:cubicBezTo>
                    <a:cubicBezTo>
                      <a:pt x="129115" y="239699"/>
                      <a:pt x="151168" y="207066"/>
                      <a:pt x="153575" y="202634"/>
                    </a:cubicBezTo>
                    <a:cubicBezTo>
                      <a:pt x="155980" y="198203"/>
                      <a:pt x="172420" y="160735"/>
                      <a:pt x="178034" y="155094"/>
                    </a:cubicBezTo>
                    <a:cubicBezTo>
                      <a:pt x="178034" y="155094"/>
                      <a:pt x="194474" y="127699"/>
                      <a:pt x="195677" y="125685"/>
                    </a:cubicBezTo>
                    <a:cubicBezTo>
                      <a:pt x="196880" y="123670"/>
                      <a:pt x="199687" y="116418"/>
                      <a:pt x="199687" y="116418"/>
                    </a:cubicBezTo>
                    <a:cubicBezTo>
                      <a:pt x="199687" y="116418"/>
                      <a:pt x="195276" y="101512"/>
                      <a:pt x="193271" y="78951"/>
                    </a:cubicBezTo>
                    <a:cubicBezTo>
                      <a:pt x="191266" y="56390"/>
                      <a:pt x="195677" y="24966"/>
                      <a:pt x="196479" y="24588"/>
                    </a:cubicBezTo>
                    <a:cubicBezTo>
                      <a:pt x="196479" y="24588"/>
                      <a:pt x="189662" y="20937"/>
                      <a:pt x="189662" y="18923"/>
                    </a:cubicBezTo>
                    <a:cubicBezTo>
                      <a:pt x="189662" y="18923"/>
                      <a:pt x="179237" y="6433"/>
                      <a:pt x="180841" y="0"/>
                    </a:cubicBezTo>
                    <a:cubicBezTo>
                      <a:pt x="180841" y="0"/>
                      <a:pt x="172600" y="42711"/>
                      <a:pt x="171217" y="47124"/>
                    </a:cubicBezTo>
                    <a:cubicBezTo>
                      <a:pt x="169834" y="51536"/>
                      <a:pt x="165283" y="62313"/>
                      <a:pt x="152351" y="73492"/>
                    </a:cubicBezTo>
                    <a:cubicBezTo>
                      <a:pt x="139420" y="84672"/>
                      <a:pt x="128232" y="91924"/>
                      <a:pt x="119812" y="95549"/>
                    </a:cubicBezTo>
                    <a:cubicBezTo>
                      <a:pt x="111391" y="99176"/>
                      <a:pt x="107903" y="101533"/>
                      <a:pt x="102490" y="104252"/>
                    </a:cubicBezTo>
                    <a:cubicBezTo>
                      <a:pt x="97077" y="106972"/>
                      <a:pt x="69870" y="121656"/>
                      <a:pt x="51325" y="123620"/>
                    </a:cubicBezTo>
                    <a:close/>
                  </a:path>
                </a:pathLst>
              </a:custGeom>
              <a:solidFill>
                <a:srgbClr val="F0D6C2"/>
              </a:solidFill>
              <a:ln w="6000" cap="flat">
                <a:noFill/>
                <a:bevel/>
              </a:ln>
            </p:spPr>
            <p:txBody>
              <a:bodyPr/>
              <a:lstStyle/>
              <a:p>
                <a:endParaRPr lang="fr-FR"/>
              </a:p>
            </p:txBody>
          </p:sp>
          <p:sp>
            <p:nvSpPr>
              <p:cNvPr id="21" name="Forme libre 20"/>
              <p:cNvSpPr/>
              <p:nvPr/>
            </p:nvSpPr>
            <p:spPr>
              <a:xfrm>
                <a:off x="3385940" y="697820"/>
                <a:ext cx="148186" cy="134649"/>
              </a:xfrm>
              <a:custGeom>
                <a:avLst/>
                <a:gdLst/>
                <a:ahLst/>
                <a:cxnLst/>
                <a:rect l="0" t="0" r="0" b="0"/>
                <a:pathLst>
                  <a:path w="148186" h="134649">
                    <a:moveTo>
                      <a:pt x="0" y="121694"/>
                    </a:moveTo>
                    <a:cubicBezTo>
                      <a:pt x="0" y="121694"/>
                      <a:pt x="17939" y="118440"/>
                      <a:pt x="24515" y="114734"/>
                    </a:cubicBezTo>
                    <a:cubicBezTo>
                      <a:pt x="31091" y="111028"/>
                      <a:pt x="49535" y="103131"/>
                      <a:pt x="51140" y="102325"/>
                    </a:cubicBezTo>
                    <a:cubicBezTo>
                      <a:pt x="52744" y="101520"/>
                      <a:pt x="70226" y="92818"/>
                      <a:pt x="71509" y="92334"/>
                    </a:cubicBezTo>
                    <a:cubicBezTo>
                      <a:pt x="72792" y="91851"/>
                      <a:pt x="93002" y="78636"/>
                      <a:pt x="94766" y="76864"/>
                    </a:cubicBezTo>
                    <a:cubicBezTo>
                      <a:pt x="96530" y="75091"/>
                      <a:pt x="109843" y="64777"/>
                      <a:pt x="115617" y="55108"/>
                    </a:cubicBezTo>
                    <a:cubicBezTo>
                      <a:pt x="121391" y="45439"/>
                      <a:pt x="121872" y="37704"/>
                      <a:pt x="122513" y="34642"/>
                    </a:cubicBezTo>
                    <a:cubicBezTo>
                      <a:pt x="123155" y="31580"/>
                      <a:pt x="128929" y="2090"/>
                      <a:pt x="129578" y="0"/>
                    </a:cubicBezTo>
                    <a:lnTo>
                      <a:pt x="146119" y="21428"/>
                    </a:lnTo>
                    <a:cubicBezTo>
                      <a:pt x="144487" y="23040"/>
                      <a:pt x="141760" y="45439"/>
                      <a:pt x="141760" y="49468"/>
                    </a:cubicBezTo>
                    <a:cubicBezTo>
                      <a:pt x="141760" y="53497"/>
                      <a:pt x="140638" y="83632"/>
                      <a:pt x="144487" y="95396"/>
                    </a:cubicBezTo>
                    <a:cubicBezTo>
                      <a:pt x="144487" y="95396"/>
                      <a:pt x="147374" y="111672"/>
                      <a:pt x="148186" y="113928"/>
                    </a:cubicBezTo>
                    <a:cubicBezTo>
                      <a:pt x="148186" y="113928"/>
                      <a:pt x="141480" y="130406"/>
                      <a:pt x="138071" y="134233"/>
                    </a:cubicBezTo>
                    <a:cubicBezTo>
                      <a:pt x="134663" y="138062"/>
                      <a:pt x="145530" y="115298"/>
                      <a:pt x="129891" y="72593"/>
                    </a:cubicBezTo>
                    <a:cubicBezTo>
                      <a:pt x="129891" y="72593"/>
                      <a:pt x="126283" y="72996"/>
                      <a:pt x="121872" y="77025"/>
                    </a:cubicBezTo>
                    <a:cubicBezTo>
                      <a:pt x="117547" y="80975"/>
                      <a:pt x="117958" y="82665"/>
                      <a:pt x="97813" y="95154"/>
                    </a:cubicBezTo>
                    <a:cubicBezTo>
                      <a:pt x="78967" y="106838"/>
                      <a:pt x="75359" y="108046"/>
                      <a:pt x="49496" y="117111"/>
                    </a:cubicBezTo>
                    <a:cubicBezTo>
                      <a:pt x="34619" y="116829"/>
                      <a:pt x="6992" y="120636"/>
                      <a:pt x="0" y="121694"/>
                    </a:cubicBezTo>
                    <a:close/>
                  </a:path>
                </a:pathLst>
              </a:custGeom>
              <a:solidFill>
                <a:srgbClr val="ECCAB4"/>
              </a:solidFill>
              <a:ln w="6000" cap="flat">
                <a:noFill/>
                <a:bevel/>
              </a:ln>
            </p:spPr>
            <p:txBody>
              <a:bodyPr/>
              <a:lstStyle/>
              <a:p>
                <a:endParaRPr lang="fr-FR"/>
              </a:p>
            </p:txBody>
          </p:sp>
          <p:sp>
            <p:nvSpPr>
              <p:cNvPr id="22" name="Forme libre 21"/>
              <p:cNvSpPr/>
              <p:nvPr/>
            </p:nvSpPr>
            <p:spPr>
              <a:xfrm>
                <a:off x="3413094" y="931856"/>
                <a:ext cx="61650" cy="14844"/>
              </a:xfrm>
              <a:custGeom>
                <a:avLst/>
                <a:gdLst/>
                <a:ahLst/>
                <a:cxnLst/>
                <a:rect l="0" t="0" r="0" b="0"/>
                <a:pathLst>
                  <a:path w="61650" h="14844">
                    <a:moveTo>
                      <a:pt x="0" y="9971"/>
                    </a:moveTo>
                    <a:cubicBezTo>
                      <a:pt x="0" y="9971"/>
                      <a:pt x="9029" y="2931"/>
                      <a:pt x="22863" y="4139"/>
                    </a:cubicBezTo>
                    <a:cubicBezTo>
                      <a:pt x="36696" y="5348"/>
                      <a:pt x="45478" y="5590"/>
                      <a:pt x="57507" y="755"/>
                    </a:cubicBezTo>
                    <a:cubicBezTo>
                      <a:pt x="69537" y="-4079"/>
                      <a:pt x="51375" y="15410"/>
                      <a:pt x="51375" y="14806"/>
                    </a:cubicBezTo>
                    <a:cubicBezTo>
                      <a:pt x="51375" y="14806"/>
                      <a:pt x="12631" y="15410"/>
                      <a:pt x="0" y="9971"/>
                    </a:cubicBezTo>
                    <a:close/>
                  </a:path>
                </a:pathLst>
              </a:custGeom>
              <a:solidFill>
                <a:srgbClr val="ECCAB4"/>
              </a:solidFill>
              <a:ln w="6000" cap="flat">
                <a:noFill/>
                <a:bevel/>
              </a:ln>
            </p:spPr>
            <p:txBody>
              <a:bodyPr/>
              <a:lstStyle/>
              <a:p>
                <a:endParaRPr lang="fr-FR"/>
              </a:p>
            </p:txBody>
          </p:sp>
          <p:sp>
            <p:nvSpPr>
              <p:cNvPr id="23" name="Forme libre 22"/>
              <p:cNvSpPr/>
              <p:nvPr/>
            </p:nvSpPr>
            <p:spPr>
              <a:xfrm>
                <a:off x="3375126" y="926137"/>
                <a:ext cx="24622" cy="10500"/>
              </a:xfrm>
              <a:custGeom>
                <a:avLst/>
                <a:gdLst/>
                <a:ahLst/>
                <a:cxnLst/>
                <a:rect l="0" t="0" r="0" b="0"/>
                <a:pathLst>
                  <a:path w="24622" h="10500">
                    <a:moveTo>
                      <a:pt x="7381" y="-13"/>
                    </a:moveTo>
                    <a:cubicBezTo>
                      <a:pt x="8583" y="-13"/>
                      <a:pt x="19209" y="9254"/>
                      <a:pt x="24622" y="10462"/>
                    </a:cubicBezTo>
                    <a:cubicBezTo>
                      <a:pt x="24622" y="10462"/>
                      <a:pt x="7481" y="11066"/>
                      <a:pt x="1767" y="7441"/>
                    </a:cubicBezTo>
                    <a:cubicBezTo>
                      <a:pt x="-3947" y="3815"/>
                      <a:pt x="5576" y="-13"/>
                      <a:pt x="7381" y="-13"/>
                    </a:cubicBezTo>
                    <a:close/>
                  </a:path>
                </a:pathLst>
              </a:custGeom>
              <a:solidFill>
                <a:srgbClr val="ECCAB4"/>
              </a:solidFill>
              <a:ln w="6000" cap="flat">
                <a:noFill/>
                <a:bevel/>
              </a:ln>
            </p:spPr>
            <p:txBody>
              <a:bodyPr/>
              <a:lstStyle/>
              <a:p>
                <a:endParaRPr lang="fr-FR"/>
              </a:p>
            </p:txBody>
          </p:sp>
          <p:sp>
            <p:nvSpPr>
              <p:cNvPr id="24" name="Forme libre 23"/>
              <p:cNvSpPr/>
              <p:nvPr/>
            </p:nvSpPr>
            <p:spPr>
              <a:xfrm>
                <a:off x="3345430" y="786729"/>
                <a:ext cx="231263" cy="271338"/>
              </a:xfrm>
              <a:custGeom>
                <a:avLst/>
                <a:gdLst/>
                <a:ahLst/>
                <a:cxnLst/>
                <a:rect l="0" t="0" r="0" b="0"/>
                <a:pathLst>
                  <a:path w="231263" h="271338">
                    <a:moveTo>
                      <a:pt x="0" y="271338"/>
                    </a:moveTo>
                    <a:lnTo>
                      <a:pt x="21841" y="250993"/>
                    </a:lnTo>
                    <a:cubicBezTo>
                      <a:pt x="21841" y="250993"/>
                      <a:pt x="31464" y="237295"/>
                      <a:pt x="32868" y="236287"/>
                    </a:cubicBezTo>
                    <a:cubicBezTo>
                      <a:pt x="34271" y="235280"/>
                      <a:pt x="51312" y="222187"/>
                      <a:pt x="52215" y="220475"/>
                    </a:cubicBezTo>
                    <a:cubicBezTo>
                      <a:pt x="53117" y="218762"/>
                      <a:pt x="78979" y="202244"/>
                      <a:pt x="79582" y="201237"/>
                    </a:cubicBezTo>
                    <a:cubicBezTo>
                      <a:pt x="80182" y="200230"/>
                      <a:pt x="89254" y="196201"/>
                      <a:pt x="94242" y="180690"/>
                    </a:cubicBezTo>
                    <a:cubicBezTo>
                      <a:pt x="94242" y="180690"/>
                      <a:pt x="111459" y="161755"/>
                      <a:pt x="112461" y="160143"/>
                    </a:cubicBezTo>
                    <a:cubicBezTo>
                      <a:pt x="113464" y="158532"/>
                      <a:pt x="117674" y="154503"/>
                      <a:pt x="120481" y="148057"/>
                    </a:cubicBezTo>
                    <a:cubicBezTo>
                      <a:pt x="123288" y="141611"/>
                      <a:pt x="140530" y="118043"/>
                      <a:pt x="141332" y="115625"/>
                    </a:cubicBezTo>
                    <a:cubicBezTo>
                      <a:pt x="142134" y="113208"/>
                      <a:pt x="152259" y="92762"/>
                      <a:pt x="153361" y="91654"/>
                    </a:cubicBezTo>
                    <a:cubicBezTo>
                      <a:pt x="154464" y="90546"/>
                      <a:pt x="159376" y="75136"/>
                      <a:pt x="167207" y="65681"/>
                    </a:cubicBezTo>
                    <a:cubicBezTo>
                      <a:pt x="167207" y="65681"/>
                      <a:pt x="190050" y="28805"/>
                      <a:pt x="190050" y="25582"/>
                    </a:cubicBezTo>
                    <a:cubicBezTo>
                      <a:pt x="190050" y="22360"/>
                      <a:pt x="195664" y="8863"/>
                      <a:pt x="190050" y="3626"/>
                    </a:cubicBezTo>
                    <a:cubicBezTo>
                      <a:pt x="184436" y="0"/>
                      <a:pt x="193860" y="0"/>
                      <a:pt x="196265" y="2216"/>
                    </a:cubicBezTo>
                    <a:cubicBezTo>
                      <a:pt x="198671" y="4633"/>
                      <a:pt x="203884" y="7050"/>
                      <a:pt x="206090" y="16921"/>
                    </a:cubicBezTo>
                    <a:cubicBezTo>
                      <a:pt x="208295" y="26791"/>
                      <a:pt x="214309" y="37266"/>
                      <a:pt x="217518" y="39683"/>
                    </a:cubicBezTo>
                    <a:cubicBezTo>
                      <a:pt x="220725" y="42101"/>
                      <a:pt x="228544" y="53180"/>
                      <a:pt x="229146" y="55395"/>
                    </a:cubicBezTo>
                    <a:cubicBezTo>
                      <a:pt x="229747" y="57611"/>
                      <a:pt x="233558" y="62647"/>
                      <a:pt x="229146" y="74331"/>
                    </a:cubicBezTo>
                    <a:cubicBezTo>
                      <a:pt x="229146" y="74331"/>
                      <a:pt x="226941" y="85813"/>
                      <a:pt x="227542" y="90244"/>
                    </a:cubicBezTo>
                    <a:cubicBezTo>
                      <a:pt x="228143" y="94676"/>
                      <a:pt x="220324" y="118446"/>
                      <a:pt x="219522" y="123079"/>
                    </a:cubicBezTo>
                    <a:cubicBezTo>
                      <a:pt x="218720" y="127712"/>
                      <a:pt x="213307" y="142014"/>
                      <a:pt x="213909" y="150273"/>
                    </a:cubicBezTo>
                    <a:cubicBezTo>
                      <a:pt x="214510" y="158532"/>
                      <a:pt x="206891" y="194187"/>
                      <a:pt x="208496" y="212115"/>
                    </a:cubicBezTo>
                    <a:cubicBezTo>
                      <a:pt x="210099" y="230043"/>
                      <a:pt x="201478" y="226014"/>
                      <a:pt x="198271" y="222791"/>
                    </a:cubicBezTo>
                    <a:cubicBezTo>
                      <a:pt x="195062" y="219568"/>
                      <a:pt x="174412" y="212317"/>
                      <a:pt x="172608" y="211107"/>
                    </a:cubicBezTo>
                    <a:cubicBezTo>
                      <a:pt x="170804" y="209899"/>
                      <a:pt x="149351" y="200431"/>
                      <a:pt x="146945" y="199223"/>
                    </a:cubicBezTo>
                    <a:cubicBezTo>
                      <a:pt x="144540" y="198014"/>
                      <a:pt x="106648" y="182100"/>
                      <a:pt x="104041" y="182100"/>
                    </a:cubicBezTo>
                    <a:cubicBezTo>
                      <a:pt x="101435" y="182100"/>
                      <a:pt x="97225" y="184719"/>
                      <a:pt x="97225" y="188345"/>
                    </a:cubicBezTo>
                    <a:cubicBezTo>
                      <a:pt x="97225" y="191971"/>
                      <a:pt x="93094" y="207764"/>
                      <a:pt x="83791" y="211953"/>
                    </a:cubicBezTo>
                    <a:cubicBezTo>
                      <a:pt x="80020" y="213652"/>
                      <a:pt x="79477" y="220558"/>
                      <a:pt x="79340" y="221824"/>
                    </a:cubicBezTo>
                    <a:cubicBezTo>
                      <a:pt x="79019" y="224806"/>
                      <a:pt x="79140" y="231292"/>
                      <a:pt x="73366" y="234071"/>
                    </a:cubicBezTo>
                    <a:cubicBezTo>
                      <a:pt x="73366" y="234071"/>
                      <a:pt x="68876" y="233950"/>
                      <a:pt x="67752" y="234273"/>
                    </a:cubicBezTo>
                    <a:cubicBezTo>
                      <a:pt x="64945" y="235079"/>
                      <a:pt x="59232" y="240820"/>
                      <a:pt x="57127" y="242935"/>
                    </a:cubicBezTo>
                    <a:cubicBezTo>
                      <a:pt x="55022" y="245050"/>
                      <a:pt x="46701" y="255021"/>
                      <a:pt x="39684" y="257438"/>
                    </a:cubicBezTo>
                    <a:cubicBezTo>
                      <a:pt x="32667" y="259856"/>
                      <a:pt x="19836" y="263482"/>
                      <a:pt x="16828" y="265899"/>
                    </a:cubicBezTo>
                    <a:cubicBezTo>
                      <a:pt x="13821" y="268316"/>
                      <a:pt x="9110" y="270431"/>
                      <a:pt x="8408" y="271338"/>
                    </a:cubicBezTo>
                    <a:lnTo>
                      <a:pt x="0" y="271338"/>
                    </a:lnTo>
                    <a:close/>
                  </a:path>
                </a:pathLst>
              </a:custGeom>
              <a:solidFill>
                <a:srgbClr val="FAF9FB"/>
              </a:solidFill>
              <a:ln w="6000" cap="flat">
                <a:noFill/>
                <a:bevel/>
              </a:ln>
            </p:spPr>
            <p:txBody>
              <a:bodyPr/>
              <a:lstStyle/>
              <a:p>
                <a:endParaRPr lang="fr-FR"/>
              </a:p>
            </p:txBody>
          </p:sp>
          <p:sp>
            <p:nvSpPr>
              <p:cNvPr id="25" name="Forme libre 24"/>
              <p:cNvSpPr/>
              <p:nvPr/>
            </p:nvSpPr>
            <p:spPr>
              <a:xfrm>
                <a:off x="3445084" y="788467"/>
                <a:ext cx="99279" cy="178537"/>
              </a:xfrm>
              <a:custGeom>
                <a:avLst/>
                <a:gdLst/>
                <a:ahLst/>
                <a:cxnLst/>
                <a:rect l="0" t="0" r="0" b="0"/>
                <a:pathLst>
                  <a:path w="99279" h="178537">
                    <a:moveTo>
                      <a:pt x="53718" y="89929"/>
                    </a:moveTo>
                    <a:cubicBezTo>
                      <a:pt x="53718" y="89929"/>
                      <a:pt x="41476" y="118118"/>
                      <a:pt x="36664" y="121353"/>
                    </a:cubicBezTo>
                    <a:cubicBezTo>
                      <a:pt x="36664" y="121353"/>
                      <a:pt x="23032" y="144305"/>
                      <a:pt x="20826" y="148737"/>
                    </a:cubicBezTo>
                    <a:cubicBezTo>
                      <a:pt x="18620" y="153168"/>
                      <a:pt x="4586" y="168074"/>
                      <a:pt x="977" y="172506"/>
                    </a:cubicBezTo>
                    <a:cubicBezTo>
                      <a:pt x="-2631" y="176938"/>
                      <a:pt x="3383" y="185801"/>
                      <a:pt x="14610" y="167269"/>
                    </a:cubicBezTo>
                    <a:cubicBezTo>
                      <a:pt x="25838" y="148737"/>
                      <a:pt x="41276" y="127183"/>
                      <a:pt x="43782" y="123255"/>
                    </a:cubicBezTo>
                    <a:cubicBezTo>
                      <a:pt x="46288" y="119327"/>
                      <a:pt x="61926" y="94348"/>
                      <a:pt x="63530" y="90320"/>
                    </a:cubicBezTo>
                    <a:cubicBezTo>
                      <a:pt x="65134" y="86291"/>
                      <a:pt x="73554" y="66147"/>
                      <a:pt x="78366" y="58493"/>
                    </a:cubicBezTo>
                    <a:cubicBezTo>
                      <a:pt x="83178" y="50838"/>
                      <a:pt x="97613" y="28277"/>
                      <a:pt x="98816" y="22637"/>
                    </a:cubicBezTo>
                    <a:cubicBezTo>
                      <a:pt x="100019" y="16996"/>
                      <a:pt x="98615" y="5313"/>
                      <a:pt x="97613" y="2908"/>
                    </a:cubicBezTo>
                    <a:cubicBezTo>
                      <a:pt x="97613" y="2908"/>
                      <a:pt x="86386" y="-2946"/>
                      <a:pt x="90395" y="1888"/>
                    </a:cubicBezTo>
                    <a:cubicBezTo>
                      <a:pt x="90395" y="1888"/>
                      <a:pt x="97212" y="10147"/>
                      <a:pt x="88791" y="27068"/>
                    </a:cubicBezTo>
                    <a:cubicBezTo>
                      <a:pt x="88791" y="27068"/>
                      <a:pt x="73354" y="55471"/>
                      <a:pt x="71950" y="57485"/>
                    </a:cubicBezTo>
                    <a:cubicBezTo>
                      <a:pt x="70547" y="59500"/>
                      <a:pt x="56137" y="80877"/>
                      <a:pt x="53718" y="89929"/>
                    </a:cubicBezTo>
                    <a:close/>
                  </a:path>
                </a:pathLst>
              </a:custGeom>
              <a:solidFill>
                <a:srgbClr val="FFFFFF"/>
              </a:solidFill>
              <a:ln w="6000" cap="flat">
                <a:noFill/>
                <a:bevel/>
              </a:ln>
            </p:spPr>
            <p:txBody>
              <a:bodyPr/>
              <a:lstStyle/>
              <a:p>
                <a:endParaRPr lang="fr-FR"/>
              </a:p>
            </p:txBody>
          </p:sp>
          <p:sp>
            <p:nvSpPr>
              <p:cNvPr id="26" name="Forme libre 25"/>
              <p:cNvSpPr/>
              <p:nvPr/>
            </p:nvSpPr>
            <p:spPr>
              <a:xfrm>
                <a:off x="3303214" y="835075"/>
                <a:ext cx="94205" cy="223521"/>
              </a:xfrm>
              <a:custGeom>
                <a:avLst/>
                <a:gdLst/>
                <a:ahLst/>
                <a:cxnLst/>
                <a:rect l="0" t="0" r="0" b="0"/>
                <a:pathLst>
                  <a:path w="94205" h="223521">
                    <a:moveTo>
                      <a:pt x="88115" y="0"/>
                    </a:moveTo>
                    <a:cubicBezTo>
                      <a:pt x="88115" y="0"/>
                      <a:pt x="21803" y="59978"/>
                      <a:pt x="13834" y="67985"/>
                    </a:cubicBezTo>
                    <a:cubicBezTo>
                      <a:pt x="13834" y="67985"/>
                      <a:pt x="25562" y="69798"/>
                      <a:pt x="20149" y="72518"/>
                    </a:cubicBezTo>
                    <a:cubicBezTo>
                      <a:pt x="14736" y="75237"/>
                      <a:pt x="6616" y="81885"/>
                      <a:pt x="6616" y="82489"/>
                    </a:cubicBezTo>
                    <a:cubicBezTo>
                      <a:pt x="6616" y="83093"/>
                      <a:pt x="1203" y="86417"/>
                      <a:pt x="7518" y="92762"/>
                    </a:cubicBezTo>
                    <a:cubicBezTo>
                      <a:pt x="13834" y="99108"/>
                      <a:pt x="20751" y="109985"/>
                      <a:pt x="20751" y="114216"/>
                    </a:cubicBezTo>
                    <a:cubicBezTo>
                      <a:pt x="20751" y="118446"/>
                      <a:pt x="29472" y="130532"/>
                      <a:pt x="29472" y="132950"/>
                    </a:cubicBezTo>
                    <a:cubicBezTo>
                      <a:pt x="29472" y="132950"/>
                      <a:pt x="18345" y="149568"/>
                      <a:pt x="13533" y="157424"/>
                    </a:cubicBezTo>
                    <a:cubicBezTo>
                      <a:pt x="8721" y="165280"/>
                      <a:pt x="5112" y="190057"/>
                      <a:pt x="5714" y="194288"/>
                    </a:cubicBezTo>
                    <a:cubicBezTo>
                      <a:pt x="6315" y="198518"/>
                      <a:pt x="2406" y="210000"/>
                      <a:pt x="1804" y="213021"/>
                    </a:cubicBezTo>
                    <a:cubicBezTo>
                      <a:pt x="1203" y="216043"/>
                      <a:pt x="0" y="222690"/>
                      <a:pt x="0" y="223295"/>
                    </a:cubicBezTo>
                    <a:cubicBezTo>
                      <a:pt x="0" y="223899"/>
                      <a:pt x="32178" y="222992"/>
                      <a:pt x="32178" y="222992"/>
                    </a:cubicBezTo>
                    <a:cubicBezTo>
                      <a:pt x="32178" y="222992"/>
                      <a:pt x="40198" y="197208"/>
                      <a:pt x="41200" y="195798"/>
                    </a:cubicBezTo>
                    <a:cubicBezTo>
                      <a:pt x="42203" y="194388"/>
                      <a:pt x="45611" y="190057"/>
                      <a:pt x="44609" y="182503"/>
                    </a:cubicBezTo>
                    <a:cubicBezTo>
                      <a:pt x="44609" y="182503"/>
                      <a:pt x="45210" y="172834"/>
                      <a:pt x="48217" y="169813"/>
                    </a:cubicBezTo>
                    <a:cubicBezTo>
                      <a:pt x="48217" y="169813"/>
                      <a:pt x="57240" y="138993"/>
                      <a:pt x="55636" y="131539"/>
                    </a:cubicBezTo>
                    <a:cubicBezTo>
                      <a:pt x="55636" y="131539"/>
                      <a:pt x="62653" y="110841"/>
                      <a:pt x="69068" y="101752"/>
                    </a:cubicBezTo>
                    <a:cubicBezTo>
                      <a:pt x="69068" y="101752"/>
                      <a:pt x="77489" y="95683"/>
                      <a:pt x="78692" y="92662"/>
                    </a:cubicBezTo>
                    <a:cubicBezTo>
                      <a:pt x="79895" y="89640"/>
                      <a:pt x="85508" y="83396"/>
                      <a:pt x="86912" y="80575"/>
                    </a:cubicBezTo>
                    <a:cubicBezTo>
                      <a:pt x="88315" y="77755"/>
                      <a:pt x="95332" y="70503"/>
                      <a:pt x="94205" y="63856"/>
                    </a:cubicBezTo>
                    <a:cubicBezTo>
                      <a:pt x="92926" y="57208"/>
                      <a:pt x="90521" y="29209"/>
                      <a:pt x="90521" y="24173"/>
                    </a:cubicBezTo>
                    <a:cubicBezTo>
                      <a:pt x="90521" y="19137"/>
                      <a:pt x="88716" y="2619"/>
                      <a:pt x="88115" y="0"/>
                    </a:cubicBezTo>
                    <a:close/>
                  </a:path>
                </a:pathLst>
              </a:custGeom>
              <a:solidFill>
                <a:srgbClr val="FAF9FB"/>
              </a:solidFill>
              <a:ln w="6000" cap="flat">
                <a:noFill/>
                <a:bevel/>
              </a:ln>
            </p:spPr>
            <p:txBody>
              <a:bodyPr/>
              <a:lstStyle/>
              <a:p>
                <a:endParaRPr lang="fr-FR"/>
              </a:p>
            </p:txBody>
          </p:sp>
          <p:sp>
            <p:nvSpPr>
              <p:cNvPr id="27" name="Forme libre 26"/>
              <p:cNvSpPr/>
              <p:nvPr/>
            </p:nvSpPr>
            <p:spPr>
              <a:xfrm>
                <a:off x="3358586" y="877187"/>
                <a:ext cx="38870" cy="87247"/>
              </a:xfrm>
              <a:custGeom>
                <a:avLst/>
                <a:gdLst/>
                <a:ahLst/>
                <a:cxnLst/>
                <a:rect l="0" t="0" r="0" b="0"/>
                <a:pathLst>
                  <a:path w="38870" h="87247">
                    <a:moveTo>
                      <a:pt x="36552" y="0"/>
                    </a:moveTo>
                    <a:cubicBezTo>
                      <a:pt x="36552" y="0"/>
                      <a:pt x="38870" y="19729"/>
                      <a:pt x="38870" y="21743"/>
                    </a:cubicBezTo>
                    <a:cubicBezTo>
                      <a:pt x="38870" y="23757"/>
                      <a:pt x="40161" y="27383"/>
                      <a:pt x="29334" y="41886"/>
                    </a:cubicBezTo>
                    <a:cubicBezTo>
                      <a:pt x="18508" y="56390"/>
                      <a:pt x="17405" y="56490"/>
                      <a:pt x="13696" y="60217"/>
                    </a:cubicBezTo>
                    <a:cubicBezTo>
                      <a:pt x="9987" y="63944"/>
                      <a:pt x="3070" y="82979"/>
                      <a:pt x="1767" y="86605"/>
                    </a:cubicBezTo>
                    <a:cubicBezTo>
                      <a:pt x="464" y="90232"/>
                      <a:pt x="-538" y="77339"/>
                      <a:pt x="263" y="75123"/>
                    </a:cubicBezTo>
                    <a:cubicBezTo>
                      <a:pt x="1065" y="72907"/>
                      <a:pt x="7781" y="57296"/>
                      <a:pt x="12593" y="54275"/>
                    </a:cubicBezTo>
                    <a:cubicBezTo>
                      <a:pt x="17405" y="51253"/>
                      <a:pt x="25324" y="39671"/>
                      <a:pt x="26427" y="37052"/>
                    </a:cubicBezTo>
                    <a:cubicBezTo>
                      <a:pt x="27530" y="34433"/>
                      <a:pt x="34271" y="11268"/>
                      <a:pt x="36552" y="0"/>
                    </a:cubicBezTo>
                    <a:close/>
                  </a:path>
                </a:pathLst>
              </a:custGeom>
              <a:solidFill>
                <a:srgbClr val="E9E7ED"/>
              </a:solidFill>
              <a:ln w="6000" cap="flat">
                <a:noFill/>
                <a:bevel/>
              </a:ln>
            </p:spPr>
            <p:txBody>
              <a:bodyPr/>
              <a:lstStyle/>
              <a:p>
                <a:endParaRPr lang="fr-FR"/>
              </a:p>
            </p:txBody>
          </p:sp>
          <p:sp>
            <p:nvSpPr>
              <p:cNvPr id="28" name="Forme libre 27"/>
              <p:cNvSpPr/>
              <p:nvPr/>
            </p:nvSpPr>
            <p:spPr>
              <a:xfrm>
                <a:off x="3580978" y="979997"/>
                <a:ext cx="19548" cy="78070"/>
              </a:xfrm>
              <a:custGeom>
                <a:avLst/>
                <a:gdLst/>
                <a:ahLst/>
                <a:cxnLst/>
                <a:rect l="0" t="0" r="0" b="0"/>
                <a:pathLst>
                  <a:path w="19548" h="78070">
                    <a:moveTo>
                      <a:pt x="19548" y="0"/>
                    </a:moveTo>
                    <a:cubicBezTo>
                      <a:pt x="19548" y="0"/>
                      <a:pt x="-1812" y="57742"/>
                      <a:pt x="113" y="78070"/>
                    </a:cubicBezTo>
                    <a:lnTo>
                      <a:pt x="6548" y="77843"/>
                    </a:lnTo>
                    <a:cubicBezTo>
                      <a:pt x="6548" y="77843"/>
                      <a:pt x="7030" y="41086"/>
                      <a:pt x="19548" y="0"/>
                    </a:cubicBezTo>
                    <a:close/>
                  </a:path>
                </a:pathLst>
              </a:custGeom>
              <a:solidFill>
                <a:srgbClr val="FAF9FB"/>
              </a:solidFill>
              <a:ln w="6000" cap="flat">
                <a:noFill/>
                <a:bevel/>
              </a:ln>
            </p:spPr>
            <p:txBody>
              <a:bodyPr/>
              <a:lstStyle/>
              <a:p>
                <a:endParaRPr lang="fr-FR"/>
              </a:p>
            </p:txBody>
          </p:sp>
          <p:sp>
            <p:nvSpPr>
              <p:cNvPr id="29" name="Forme libre 28"/>
              <p:cNvSpPr/>
              <p:nvPr/>
            </p:nvSpPr>
            <p:spPr>
              <a:xfrm>
                <a:off x="3572782" y="881191"/>
                <a:ext cx="86987" cy="70478"/>
              </a:xfrm>
              <a:custGeom>
                <a:avLst/>
                <a:gdLst/>
                <a:ahLst/>
                <a:cxnLst/>
                <a:rect l="0" t="0" r="0" b="0"/>
                <a:pathLst>
                  <a:path w="86987" h="70478">
                    <a:moveTo>
                      <a:pt x="0" y="415"/>
                    </a:moveTo>
                    <a:cubicBezTo>
                      <a:pt x="0" y="415"/>
                      <a:pt x="51914" y="41811"/>
                      <a:pt x="64545" y="50271"/>
                    </a:cubicBezTo>
                    <a:cubicBezTo>
                      <a:pt x="77176" y="58732"/>
                      <a:pt x="83491" y="62962"/>
                      <a:pt x="85596" y="68098"/>
                    </a:cubicBezTo>
                    <a:cubicBezTo>
                      <a:pt x="87701" y="73235"/>
                      <a:pt x="87200" y="69508"/>
                      <a:pt x="85396" y="63506"/>
                    </a:cubicBezTo>
                    <a:cubicBezTo>
                      <a:pt x="85396" y="63506"/>
                      <a:pt x="60134" y="44933"/>
                      <a:pt x="55122" y="41106"/>
                    </a:cubicBezTo>
                    <a:cubicBezTo>
                      <a:pt x="50493" y="37571"/>
                      <a:pt x="41449" y="32323"/>
                      <a:pt x="36877" y="27730"/>
                    </a:cubicBezTo>
                    <a:cubicBezTo>
                      <a:pt x="32306" y="23138"/>
                      <a:pt x="32066" y="22453"/>
                      <a:pt x="26051" y="18343"/>
                    </a:cubicBezTo>
                    <a:cubicBezTo>
                      <a:pt x="20036" y="14234"/>
                      <a:pt x="19074" y="14194"/>
                      <a:pt x="13300" y="8392"/>
                    </a:cubicBezTo>
                    <a:cubicBezTo>
                      <a:pt x="7526" y="2591"/>
                      <a:pt x="1391" y="-1398"/>
                      <a:pt x="0" y="415"/>
                    </a:cubicBezTo>
                    <a:close/>
                  </a:path>
                </a:pathLst>
              </a:custGeom>
              <a:solidFill>
                <a:srgbClr val="FAF9FB"/>
              </a:solidFill>
              <a:ln w="6000" cap="flat">
                <a:noFill/>
                <a:bevel/>
              </a:ln>
            </p:spPr>
            <p:txBody>
              <a:bodyPr/>
              <a:lstStyle/>
              <a:p>
                <a:endParaRPr lang="fr-FR"/>
              </a:p>
            </p:txBody>
          </p:sp>
          <p:sp>
            <p:nvSpPr>
              <p:cNvPr id="30" name="Forme libre 29"/>
              <p:cNvSpPr/>
              <p:nvPr/>
            </p:nvSpPr>
            <p:spPr>
              <a:xfrm>
                <a:off x="3675031" y="949894"/>
                <a:ext cx="27855" cy="107719"/>
              </a:xfrm>
              <a:custGeom>
                <a:avLst/>
                <a:gdLst/>
                <a:ahLst/>
                <a:cxnLst/>
                <a:rect l="0" t="0" r="0" b="0"/>
                <a:pathLst>
                  <a:path w="27855" h="107719">
                    <a:moveTo>
                      <a:pt x="0" y="201"/>
                    </a:moveTo>
                    <a:cubicBezTo>
                      <a:pt x="20277" y="94877"/>
                      <a:pt x="9691" y="93910"/>
                      <a:pt x="8007" y="107265"/>
                    </a:cubicBezTo>
                    <a:lnTo>
                      <a:pt x="20525" y="107719"/>
                    </a:lnTo>
                    <a:lnTo>
                      <a:pt x="27855" y="107567"/>
                    </a:lnTo>
                    <a:cubicBezTo>
                      <a:pt x="27855" y="107567"/>
                      <a:pt x="26314" y="85222"/>
                      <a:pt x="25570" y="72155"/>
                    </a:cubicBezTo>
                    <a:cubicBezTo>
                      <a:pt x="23645" y="38374"/>
                      <a:pt x="-810" y="-3581"/>
                      <a:pt x="0" y="201"/>
                    </a:cubicBezTo>
                    <a:close/>
                  </a:path>
                </a:pathLst>
              </a:custGeom>
              <a:solidFill>
                <a:srgbClr val="E6E4EB"/>
              </a:solidFill>
              <a:ln w="6000" cap="flat">
                <a:noFill/>
                <a:bevel/>
              </a:ln>
            </p:spPr>
            <p:txBody>
              <a:bodyPr/>
              <a:lstStyle/>
              <a:p>
                <a:endParaRPr lang="fr-FR"/>
              </a:p>
            </p:txBody>
          </p:sp>
          <p:sp>
            <p:nvSpPr>
              <p:cNvPr id="31" name="Forme libre 30"/>
              <p:cNvSpPr/>
              <p:nvPr/>
            </p:nvSpPr>
            <p:spPr>
              <a:xfrm>
                <a:off x="3308928" y="493146"/>
                <a:ext cx="79995" cy="36146"/>
              </a:xfrm>
              <a:custGeom>
                <a:avLst/>
                <a:gdLst/>
                <a:ahLst/>
                <a:cxnLst/>
                <a:rect l="0" t="0" r="0" b="0"/>
                <a:pathLst>
                  <a:path w="79995" h="36146">
                    <a:moveTo>
                      <a:pt x="79995" y="10160"/>
                    </a:moveTo>
                    <a:cubicBezTo>
                      <a:pt x="79995" y="10160"/>
                      <a:pt x="53530" y="-10991"/>
                      <a:pt x="28269" y="7743"/>
                    </a:cubicBezTo>
                    <a:cubicBezTo>
                      <a:pt x="3007" y="26477"/>
                      <a:pt x="0" y="36146"/>
                      <a:pt x="0" y="36146"/>
                    </a:cubicBezTo>
                    <a:cubicBezTo>
                      <a:pt x="0" y="36146"/>
                      <a:pt x="25863" y="10160"/>
                      <a:pt x="36689" y="6534"/>
                    </a:cubicBezTo>
                    <a:cubicBezTo>
                      <a:pt x="47516" y="2908"/>
                      <a:pt x="59846" y="-415"/>
                      <a:pt x="79995" y="10160"/>
                    </a:cubicBezTo>
                    <a:close/>
                  </a:path>
                </a:pathLst>
              </a:custGeom>
              <a:solidFill>
                <a:srgbClr val="A06753"/>
              </a:solidFill>
              <a:ln w="6000" cap="flat">
                <a:noFill/>
                <a:bevel/>
              </a:ln>
            </p:spPr>
            <p:txBody>
              <a:bodyPr/>
              <a:lstStyle/>
              <a:p>
                <a:endParaRPr lang="fr-FR"/>
              </a:p>
            </p:txBody>
          </p:sp>
          <p:sp>
            <p:nvSpPr>
              <p:cNvPr id="32" name="Forme libre 31"/>
              <p:cNvSpPr/>
              <p:nvPr/>
            </p:nvSpPr>
            <p:spPr>
              <a:xfrm>
                <a:off x="3386667" y="479133"/>
                <a:ext cx="27141" cy="29611"/>
              </a:xfrm>
              <a:custGeom>
                <a:avLst/>
                <a:gdLst/>
                <a:ahLst/>
                <a:cxnLst/>
                <a:rect l="0" t="0" r="0" b="0"/>
                <a:pathLst>
                  <a:path w="27141" h="29611">
                    <a:moveTo>
                      <a:pt x="27141" y="0"/>
                    </a:moveTo>
                    <a:lnTo>
                      <a:pt x="20299" y="8460"/>
                    </a:lnTo>
                    <a:lnTo>
                      <a:pt x="12881" y="14705"/>
                    </a:lnTo>
                    <a:lnTo>
                      <a:pt x="3458" y="22360"/>
                    </a:lnTo>
                    <a:cubicBezTo>
                      <a:pt x="1052" y="22360"/>
                      <a:pt x="1253" y="24777"/>
                      <a:pt x="50" y="25986"/>
                    </a:cubicBezTo>
                    <a:cubicBezTo>
                      <a:pt x="-1153" y="27194"/>
                      <a:pt x="6065" y="26993"/>
                      <a:pt x="6065" y="26993"/>
                    </a:cubicBezTo>
                    <a:lnTo>
                      <a:pt x="12681" y="29611"/>
                    </a:lnTo>
                    <a:lnTo>
                      <a:pt x="15889" y="21755"/>
                    </a:lnTo>
                    <a:cubicBezTo>
                      <a:pt x="18094" y="16719"/>
                      <a:pt x="20700" y="15108"/>
                      <a:pt x="21502" y="12892"/>
                    </a:cubicBezTo>
                    <a:cubicBezTo>
                      <a:pt x="22222" y="10904"/>
                      <a:pt x="22505" y="8863"/>
                      <a:pt x="22505" y="8863"/>
                    </a:cubicBezTo>
                    <a:lnTo>
                      <a:pt x="27141" y="0"/>
                    </a:lnTo>
                    <a:close/>
                  </a:path>
                </a:pathLst>
              </a:custGeom>
              <a:solidFill>
                <a:srgbClr val="F3D6CD">
                  <a:alpha val="6000"/>
                </a:srgbClr>
              </a:solidFill>
              <a:ln w="6000" cap="flat">
                <a:noFill/>
                <a:bevel/>
              </a:ln>
            </p:spPr>
            <p:txBody>
              <a:bodyPr/>
              <a:lstStyle/>
              <a:p>
                <a:endParaRPr lang="fr-FR"/>
              </a:p>
            </p:txBody>
          </p:sp>
          <p:sp>
            <p:nvSpPr>
              <p:cNvPr id="33" name="Forme libre 32"/>
              <p:cNvSpPr/>
              <p:nvPr/>
            </p:nvSpPr>
            <p:spPr>
              <a:xfrm>
                <a:off x="3395538" y="495941"/>
                <a:ext cx="79882" cy="26250"/>
              </a:xfrm>
              <a:custGeom>
                <a:avLst/>
                <a:gdLst/>
                <a:ahLst/>
                <a:cxnLst/>
                <a:rect l="0" t="0" r="0" b="0"/>
                <a:pathLst>
                  <a:path w="79882" h="26250">
                    <a:moveTo>
                      <a:pt x="0" y="7365"/>
                    </a:moveTo>
                    <a:cubicBezTo>
                      <a:pt x="0" y="7365"/>
                      <a:pt x="11829" y="-6131"/>
                      <a:pt x="24861" y="3336"/>
                    </a:cubicBezTo>
                    <a:cubicBezTo>
                      <a:pt x="36843" y="12042"/>
                      <a:pt x="71695" y="25253"/>
                      <a:pt x="79882" y="26220"/>
                    </a:cubicBezTo>
                    <a:cubicBezTo>
                      <a:pt x="79882" y="26220"/>
                      <a:pt x="56337" y="24084"/>
                      <a:pt x="24059" y="5552"/>
                    </a:cubicBezTo>
                    <a:cubicBezTo>
                      <a:pt x="24059" y="5552"/>
                      <a:pt x="11428" y="-2505"/>
                      <a:pt x="0" y="7365"/>
                    </a:cubicBezTo>
                    <a:close/>
                  </a:path>
                </a:pathLst>
              </a:custGeom>
              <a:solidFill>
                <a:srgbClr val="A06753"/>
              </a:solidFill>
              <a:ln w="6000" cap="flat">
                <a:noFill/>
                <a:bevel/>
              </a:ln>
            </p:spPr>
            <p:txBody>
              <a:bodyPr/>
              <a:lstStyle/>
              <a:p>
                <a:endParaRPr lang="fr-FR"/>
              </a:p>
            </p:txBody>
          </p:sp>
          <p:sp>
            <p:nvSpPr>
              <p:cNvPr id="34" name="Forme libre 33"/>
              <p:cNvSpPr/>
              <p:nvPr/>
            </p:nvSpPr>
            <p:spPr>
              <a:xfrm>
                <a:off x="3312235" y="498622"/>
                <a:ext cx="77289" cy="34635"/>
              </a:xfrm>
              <a:custGeom>
                <a:avLst/>
                <a:gdLst/>
                <a:ahLst/>
                <a:cxnLst/>
                <a:rect l="0" t="0" r="0" b="0"/>
                <a:pathLst>
                  <a:path w="77289" h="34635">
                    <a:moveTo>
                      <a:pt x="77289" y="7403"/>
                    </a:moveTo>
                    <a:cubicBezTo>
                      <a:pt x="77289" y="7403"/>
                      <a:pt x="52328" y="-3777"/>
                      <a:pt x="39396" y="1360"/>
                    </a:cubicBezTo>
                    <a:cubicBezTo>
                      <a:pt x="26465" y="6496"/>
                      <a:pt x="29472" y="14655"/>
                      <a:pt x="16841" y="24021"/>
                    </a:cubicBezTo>
                    <a:cubicBezTo>
                      <a:pt x="4210" y="33388"/>
                      <a:pt x="4812" y="33086"/>
                      <a:pt x="0" y="34597"/>
                    </a:cubicBezTo>
                    <a:cubicBezTo>
                      <a:pt x="0" y="34597"/>
                      <a:pt x="2947" y="35785"/>
                      <a:pt x="18505" y="24666"/>
                    </a:cubicBezTo>
                    <a:cubicBezTo>
                      <a:pt x="18505" y="24666"/>
                      <a:pt x="27006" y="17737"/>
                      <a:pt x="28449" y="13063"/>
                    </a:cubicBezTo>
                    <a:cubicBezTo>
                      <a:pt x="29893" y="8390"/>
                      <a:pt x="36309" y="3878"/>
                      <a:pt x="39356" y="2588"/>
                    </a:cubicBezTo>
                    <a:cubicBezTo>
                      <a:pt x="42403" y="1299"/>
                      <a:pt x="61169" y="614"/>
                      <a:pt x="77289" y="7403"/>
                    </a:cubicBezTo>
                    <a:close/>
                  </a:path>
                </a:pathLst>
              </a:custGeom>
              <a:solidFill>
                <a:srgbClr val="6F3700"/>
              </a:solidFill>
              <a:ln w="6000" cap="flat">
                <a:noFill/>
                <a:bevel/>
              </a:ln>
            </p:spPr>
            <p:txBody>
              <a:bodyPr/>
              <a:lstStyle/>
              <a:p>
                <a:endParaRPr lang="fr-FR"/>
              </a:p>
            </p:txBody>
          </p:sp>
          <p:sp>
            <p:nvSpPr>
              <p:cNvPr id="35" name="Forme libre 34"/>
              <p:cNvSpPr/>
              <p:nvPr/>
            </p:nvSpPr>
            <p:spPr>
              <a:xfrm>
                <a:off x="3342610" y="503948"/>
                <a:ext cx="46914" cy="9707"/>
              </a:xfrm>
              <a:custGeom>
                <a:avLst/>
                <a:gdLst/>
                <a:ahLst/>
                <a:cxnLst/>
                <a:rect l="0" t="0" r="0" b="0"/>
                <a:pathLst>
                  <a:path w="46914" h="9707">
                    <a:moveTo>
                      <a:pt x="46914" y="2077"/>
                    </a:moveTo>
                    <a:cubicBezTo>
                      <a:pt x="46914" y="2077"/>
                      <a:pt x="29031" y="-1770"/>
                      <a:pt x="20049" y="969"/>
                    </a:cubicBezTo>
                    <a:cubicBezTo>
                      <a:pt x="11067" y="3709"/>
                      <a:pt x="1844" y="7818"/>
                      <a:pt x="0" y="9672"/>
                    </a:cubicBezTo>
                    <a:cubicBezTo>
                      <a:pt x="0" y="9672"/>
                      <a:pt x="18124" y="7738"/>
                      <a:pt x="21332" y="6287"/>
                    </a:cubicBezTo>
                    <a:cubicBezTo>
                      <a:pt x="24540" y="4837"/>
                      <a:pt x="42985" y="1735"/>
                      <a:pt x="46914" y="2077"/>
                    </a:cubicBezTo>
                    <a:close/>
                  </a:path>
                </a:pathLst>
              </a:custGeom>
              <a:solidFill>
                <a:srgbClr val="6F3700"/>
              </a:solidFill>
              <a:ln w="6000" cap="flat">
                <a:noFill/>
                <a:bevel/>
              </a:ln>
            </p:spPr>
            <p:txBody>
              <a:bodyPr/>
              <a:lstStyle/>
              <a:p>
                <a:endParaRPr lang="fr-FR"/>
              </a:p>
            </p:txBody>
          </p:sp>
          <p:sp>
            <p:nvSpPr>
              <p:cNvPr id="36" name="Forme libre 35"/>
              <p:cNvSpPr/>
              <p:nvPr/>
            </p:nvSpPr>
            <p:spPr>
              <a:xfrm>
                <a:off x="3387381" y="505081"/>
                <a:ext cx="88679" cy="40791"/>
              </a:xfrm>
              <a:custGeom>
                <a:avLst/>
                <a:gdLst/>
                <a:ahLst/>
                <a:cxnLst/>
                <a:rect l="0" t="0" r="0" b="0"/>
                <a:pathLst>
                  <a:path w="88679" h="40791">
                    <a:moveTo>
                      <a:pt x="298" y="803"/>
                    </a:moveTo>
                    <a:cubicBezTo>
                      <a:pt x="298" y="803"/>
                      <a:pt x="35238" y="14179"/>
                      <a:pt x="46491" y="13534"/>
                    </a:cubicBezTo>
                    <a:cubicBezTo>
                      <a:pt x="46491" y="13534"/>
                      <a:pt x="58360" y="15951"/>
                      <a:pt x="72815" y="25306"/>
                    </a:cubicBezTo>
                    <a:cubicBezTo>
                      <a:pt x="72815" y="25306"/>
                      <a:pt x="84183" y="33356"/>
                      <a:pt x="88679" y="40791"/>
                    </a:cubicBezTo>
                    <a:cubicBezTo>
                      <a:pt x="88679" y="40791"/>
                      <a:pt x="86268" y="30133"/>
                      <a:pt x="63973" y="17241"/>
                    </a:cubicBezTo>
                    <a:cubicBezTo>
                      <a:pt x="63973" y="17241"/>
                      <a:pt x="53617" y="10633"/>
                      <a:pt x="44566" y="10633"/>
                    </a:cubicBezTo>
                    <a:cubicBezTo>
                      <a:pt x="35653" y="10633"/>
                      <a:pt x="9280" y="481"/>
                      <a:pt x="2704" y="0"/>
                    </a:cubicBezTo>
                    <a:cubicBezTo>
                      <a:pt x="2704" y="0"/>
                      <a:pt x="-1128" y="-184"/>
                      <a:pt x="298" y="803"/>
                    </a:cubicBezTo>
                    <a:close/>
                  </a:path>
                </a:pathLst>
              </a:custGeom>
              <a:solidFill>
                <a:srgbClr val="6F3700"/>
              </a:solidFill>
              <a:ln w="6000" cap="flat">
                <a:noFill/>
                <a:bevel/>
              </a:ln>
            </p:spPr>
            <p:txBody>
              <a:bodyPr/>
              <a:lstStyle/>
              <a:p>
                <a:endParaRPr lang="fr-FR"/>
              </a:p>
            </p:txBody>
          </p:sp>
          <p:sp>
            <p:nvSpPr>
              <p:cNvPr id="37" name="Forme libre 36"/>
              <p:cNvSpPr/>
              <p:nvPr/>
            </p:nvSpPr>
            <p:spPr>
              <a:xfrm>
                <a:off x="3525455" y="506328"/>
                <a:ext cx="44960" cy="124489"/>
              </a:xfrm>
              <a:custGeom>
                <a:avLst/>
                <a:gdLst/>
                <a:ahLst/>
                <a:cxnLst/>
                <a:rect l="0" t="0" r="0" b="0"/>
                <a:pathLst>
                  <a:path w="44960" h="124489">
                    <a:moveTo>
                      <a:pt x="0" y="0"/>
                    </a:moveTo>
                    <a:cubicBezTo>
                      <a:pt x="0" y="0"/>
                      <a:pt x="24961" y="93669"/>
                      <a:pt x="32178" y="114215"/>
                    </a:cubicBezTo>
                    <a:lnTo>
                      <a:pt x="38795" y="124489"/>
                    </a:lnTo>
                    <a:cubicBezTo>
                      <a:pt x="38795" y="124489"/>
                      <a:pt x="42103" y="116028"/>
                      <a:pt x="42103" y="112403"/>
                    </a:cubicBezTo>
                    <a:cubicBezTo>
                      <a:pt x="42103" y="108777"/>
                      <a:pt x="45711" y="103942"/>
                      <a:pt x="44809" y="100014"/>
                    </a:cubicBezTo>
                    <a:cubicBezTo>
                      <a:pt x="43907" y="96086"/>
                      <a:pt x="44809" y="74028"/>
                      <a:pt x="36990" y="57712"/>
                    </a:cubicBezTo>
                    <a:cubicBezTo>
                      <a:pt x="29171" y="41396"/>
                      <a:pt x="16240" y="8763"/>
                      <a:pt x="0" y="0"/>
                    </a:cubicBezTo>
                    <a:close/>
                  </a:path>
                </a:pathLst>
              </a:custGeom>
              <a:solidFill>
                <a:srgbClr val="663300"/>
              </a:solidFill>
              <a:ln w="6000" cap="flat">
                <a:noFill/>
                <a:bevel/>
              </a:ln>
            </p:spPr>
            <p:txBody>
              <a:bodyPr/>
              <a:lstStyle/>
              <a:p>
                <a:endParaRPr lang="fr-FR"/>
              </a:p>
            </p:txBody>
          </p:sp>
          <p:sp>
            <p:nvSpPr>
              <p:cNvPr id="38" name="Forme libre 37"/>
              <p:cNvSpPr/>
              <p:nvPr/>
            </p:nvSpPr>
            <p:spPr>
              <a:xfrm>
                <a:off x="3503802" y="575521"/>
                <a:ext cx="38795" cy="53482"/>
              </a:xfrm>
              <a:custGeom>
                <a:avLst/>
                <a:gdLst/>
                <a:ahLst/>
                <a:cxnLst/>
                <a:rect l="0" t="0" r="0" b="0"/>
                <a:pathLst>
                  <a:path w="38795" h="53482">
                    <a:moveTo>
                      <a:pt x="35186" y="0"/>
                    </a:moveTo>
                    <a:cubicBezTo>
                      <a:pt x="35186" y="0"/>
                      <a:pt x="39997" y="42302"/>
                      <a:pt x="38494" y="45021"/>
                    </a:cubicBezTo>
                    <a:cubicBezTo>
                      <a:pt x="38494" y="45021"/>
                      <a:pt x="23758" y="46532"/>
                      <a:pt x="19247" y="53482"/>
                    </a:cubicBezTo>
                    <a:cubicBezTo>
                      <a:pt x="19247" y="53482"/>
                      <a:pt x="4812" y="53784"/>
                      <a:pt x="0" y="43208"/>
                    </a:cubicBezTo>
                    <a:cubicBezTo>
                      <a:pt x="0" y="43208"/>
                      <a:pt x="33081" y="22360"/>
                      <a:pt x="35186" y="0"/>
                    </a:cubicBezTo>
                    <a:close/>
                  </a:path>
                </a:pathLst>
              </a:custGeom>
              <a:solidFill>
                <a:srgbClr val="783C00"/>
              </a:solidFill>
              <a:ln w="6000" cap="flat">
                <a:noFill/>
                <a:bevel/>
              </a:ln>
            </p:spPr>
            <p:txBody>
              <a:bodyPr/>
              <a:lstStyle/>
              <a:p>
                <a:endParaRPr lang="fr-FR"/>
              </a:p>
            </p:txBody>
          </p:sp>
          <p:sp>
            <p:nvSpPr>
              <p:cNvPr id="39" name="Forme libre 38"/>
              <p:cNvSpPr/>
              <p:nvPr/>
            </p:nvSpPr>
            <p:spPr>
              <a:xfrm>
                <a:off x="3398357" y="738032"/>
                <a:ext cx="60898" cy="49214"/>
              </a:xfrm>
              <a:custGeom>
                <a:avLst/>
                <a:gdLst/>
                <a:ahLst/>
                <a:cxnLst/>
                <a:rect l="0" t="0" r="0" b="0"/>
                <a:pathLst>
                  <a:path w="60898" h="49214">
                    <a:moveTo>
                      <a:pt x="52916" y="3022"/>
                    </a:moveTo>
                    <a:lnTo>
                      <a:pt x="60134" y="17512"/>
                    </a:lnTo>
                    <a:cubicBezTo>
                      <a:pt x="60134" y="17512"/>
                      <a:pt x="64143" y="27584"/>
                      <a:pt x="54119" y="33628"/>
                    </a:cubicBezTo>
                    <a:cubicBezTo>
                      <a:pt x="44095" y="39671"/>
                      <a:pt x="25650" y="48131"/>
                      <a:pt x="25650" y="48131"/>
                    </a:cubicBezTo>
                    <a:cubicBezTo>
                      <a:pt x="25650" y="48131"/>
                      <a:pt x="17229" y="51757"/>
                      <a:pt x="9210" y="45714"/>
                    </a:cubicBezTo>
                    <a:cubicBezTo>
                      <a:pt x="1190" y="39671"/>
                      <a:pt x="0" y="27584"/>
                      <a:pt x="0" y="27584"/>
                    </a:cubicBezTo>
                    <a:cubicBezTo>
                      <a:pt x="0" y="27584"/>
                      <a:pt x="-414" y="16707"/>
                      <a:pt x="9210" y="13081"/>
                    </a:cubicBezTo>
                    <a:lnTo>
                      <a:pt x="34471" y="1800"/>
                    </a:lnTo>
                    <a:cubicBezTo>
                      <a:pt x="34471" y="1800"/>
                      <a:pt x="49708" y="-3009"/>
                      <a:pt x="52916" y="3022"/>
                    </a:cubicBezTo>
                    <a:close/>
                  </a:path>
                </a:pathLst>
              </a:custGeom>
              <a:solidFill>
                <a:srgbClr val="000000"/>
              </a:solidFill>
              <a:ln w="6000" cap="flat">
                <a:solidFill>
                  <a:srgbClr val="000000"/>
                </a:solidFill>
                <a:bevel/>
              </a:ln>
            </p:spPr>
            <p:txBody>
              <a:bodyPr/>
              <a:lstStyle/>
              <a:p>
                <a:endParaRPr lang="fr-FR"/>
              </a:p>
            </p:txBody>
          </p:sp>
          <p:sp>
            <p:nvSpPr>
              <p:cNvPr id="40" name="Forme libre 39"/>
              <p:cNvSpPr/>
              <p:nvPr/>
            </p:nvSpPr>
            <p:spPr>
              <a:xfrm>
                <a:off x="3512937" y="620090"/>
                <a:ext cx="55485" cy="103112"/>
              </a:xfrm>
              <a:custGeom>
                <a:avLst/>
                <a:gdLst/>
                <a:ahLst/>
                <a:cxnLst/>
                <a:rect l="0" t="0" r="0" b="0"/>
                <a:pathLst>
                  <a:path w="55485" h="103112">
                    <a:moveTo>
                      <a:pt x="29359" y="453"/>
                    </a:moveTo>
                    <a:cubicBezTo>
                      <a:pt x="29359" y="453"/>
                      <a:pt x="7105" y="3898"/>
                      <a:pt x="2895" y="20517"/>
                    </a:cubicBezTo>
                    <a:cubicBezTo>
                      <a:pt x="-1316" y="37135"/>
                      <a:pt x="-1015" y="56050"/>
                      <a:pt x="4097" y="82036"/>
                    </a:cubicBezTo>
                    <a:cubicBezTo>
                      <a:pt x="4097" y="82036"/>
                      <a:pt x="13420" y="108928"/>
                      <a:pt x="35073" y="101978"/>
                    </a:cubicBezTo>
                    <a:cubicBezTo>
                      <a:pt x="35073" y="101978"/>
                      <a:pt x="40486" y="100166"/>
                      <a:pt x="47102" y="91705"/>
                    </a:cubicBezTo>
                    <a:cubicBezTo>
                      <a:pt x="47102" y="91705"/>
                      <a:pt x="61237" y="50914"/>
                      <a:pt x="52816" y="11935"/>
                    </a:cubicBezTo>
                    <a:cubicBezTo>
                      <a:pt x="52816" y="11935"/>
                      <a:pt x="44396" y="-2871"/>
                      <a:pt x="29359" y="453"/>
                    </a:cubicBezTo>
                    <a:close/>
                  </a:path>
                </a:pathLst>
              </a:custGeom>
              <a:solidFill>
                <a:srgbClr val="000000"/>
              </a:solidFill>
              <a:ln w="6000" cap="flat">
                <a:solidFill>
                  <a:srgbClr val="000000"/>
                </a:solidFill>
                <a:bevel/>
              </a:ln>
            </p:spPr>
            <p:txBody>
              <a:bodyPr/>
              <a:lstStyle/>
              <a:p>
                <a:endParaRPr lang="fr-FR"/>
              </a:p>
            </p:txBody>
          </p:sp>
          <p:sp>
            <p:nvSpPr>
              <p:cNvPr id="41" name="Forme libre 40"/>
              <p:cNvSpPr/>
              <p:nvPr/>
            </p:nvSpPr>
            <p:spPr>
              <a:xfrm>
                <a:off x="3526545" y="613215"/>
                <a:ext cx="49884" cy="101110"/>
              </a:xfrm>
              <a:custGeom>
                <a:avLst/>
                <a:gdLst/>
                <a:ahLst/>
                <a:cxnLst/>
                <a:rect l="0" t="0" r="0" b="0"/>
                <a:pathLst>
                  <a:path w="49884" h="101110">
                    <a:moveTo>
                      <a:pt x="10037" y="18809"/>
                    </a:moveTo>
                    <a:cubicBezTo>
                      <a:pt x="2218" y="30291"/>
                      <a:pt x="-1391" y="44795"/>
                      <a:pt x="413" y="60507"/>
                    </a:cubicBezTo>
                    <a:cubicBezTo>
                      <a:pt x="413" y="60507"/>
                      <a:pt x="2518" y="94953"/>
                      <a:pt x="20562" y="101110"/>
                    </a:cubicBezTo>
                    <a:cubicBezTo>
                      <a:pt x="20562" y="101110"/>
                      <a:pt x="32592" y="102205"/>
                      <a:pt x="41614" y="91931"/>
                    </a:cubicBezTo>
                    <a:cubicBezTo>
                      <a:pt x="50636" y="81658"/>
                      <a:pt x="51838" y="62924"/>
                      <a:pt x="47328" y="37845"/>
                    </a:cubicBezTo>
                    <a:cubicBezTo>
                      <a:pt x="47328" y="37845"/>
                      <a:pt x="44321" y="26061"/>
                      <a:pt x="39810" y="18809"/>
                    </a:cubicBezTo>
                    <a:cubicBezTo>
                      <a:pt x="39810" y="18809"/>
                      <a:pt x="32592" y="10651"/>
                      <a:pt x="31990" y="2493"/>
                    </a:cubicBezTo>
                    <a:cubicBezTo>
                      <a:pt x="31389" y="-5665"/>
                      <a:pt x="17856" y="7327"/>
                      <a:pt x="10037" y="18809"/>
                    </a:cubicBezTo>
                    <a:close/>
                  </a:path>
                </a:pathLst>
              </a:custGeom>
              <a:solidFill>
                <a:srgbClr val="404040"/>
              </a:solidFill>
              <a:ln w="6000" cap="flat">
                <a:noFill/>
                <a:bevel/>
              </a:ln>
            </p:spPr>
            <p:txBody>
              <a:bodyPr/>
              <a:lstStyle/>
              <a:p>
                <a:endParaRPr lang="fr-FR"/>
              </a:p>
            </p:txBody>
          </p:sp>
          <p:sp>
            <p:nvSpPr>
              <p:cNvPr id="42" name="Forme libre 41"/>
              <p:cNvSpPr/>
              <p:nvPr/>
            </p:nvSpPr>
            <p:spPr>
              <a:xfrm>
                <a:off x="3540191" y="631043"/>
                <a:ext cx="35562" cy="76522"/>
              </a:xfrm>
              <a:custGeom>
                <a:avLst/>
                <a:gdLst/>
                <a:ahLst/>
                <a:cxnLst/>
                <a:rect l="0" t="0" r="0" b="0"/>
                <a:pathLst>
                  <a:path w="35562" h="76522">
                    <a:moveTo>
                      <a:pt x="15939" y="0"/>
                    </a:moveTo>
                    <a:cubicBezTo>
                      <a:pt x="15939" y="0"/>
                      <a:pt x="0" y="982"/>
                      <a:pt x="0" y="34219"/>
                    </a:cubicBezTo>
                    <a:cubicBezTo>
                      <a:pt x="0" y="67457"/>
                      <a:pt x="13834" y="76522"/>
                      <a:pt x="18345" y="76522"/>
                    </a:cubicBezTo>
                    <a:cubicBezTo>
                      <a:pt x="22856" y="76522"/>
                      <a:pt x="32479" y="73500"/>
                      <a:pt x="34885" y="54464"/>
                    </a:cubicBezTo>
                    <a:cubicBezTo>
                      <a:pt x="37291" y="35428"/>
                      <a:pt x="33682" y="10953"/>
                      <a:pt x="24059" y="2493"/>
                    </a:cubicBezTo>
                    <a:cubicBezTo>
                      <a:pt x="24059" y="2493"/>
                      <a:pt x="21953" y="-529"/>
                      <a:pt x="15939" y="0"/>
                    </a:cubicBezTo>
                    <a:close/>
                  </a:path>
                </a:pathLst>
              </a:custGeom>
              <a:solidFill>
                <a:srgbClr val="000000"/>
              </a:solidFill>
              <a:ln w="6000" cap="flat">
                <a:solidFill>
                  <a:srgbClr val="000000"/>
                </a:solidFill>
                <a:bevel/>
              </a:ln>
            </p:spPr>
            <p:txBody>
              <a:bodyPr/>
              <a:lstStyle/>
              <a:p>
                <a:endParaRPr lang="fr-FR"/>
              </a:p>
            </p:txBody>
          </p:sp>
          <p:sp>
            <p:nvSpPr>
              <p:cNvPr id="43" name="Forme libre 42"/>
              <p:cNvSpPr/>
              <p:nvPr/>
            </p:nvSpPr>
            <p:spPr>
              <a:xfrm>
                <a:off x="3543649" y="634404"/>
                <a:ext cx="29961" cy="61073"/>
              </a:xfrm>
              <a:custGeom>
                <a:avLst/>
                <a:gdLst/>
                <a:ahLst/>
                <a:cxnLst/>
                <a:rect l="0" t="0" r="0" b="0"/>
                <a:pathLst>
                  <a:path w="29961" h="61073">
                    <a:moveTo>
                      <a:pt x="16991" y="0"/>
                    </a:moveTo>
                    <a:cubicBezTo>
                      <a:pt x="16991" y="0"/>
                      <a:pt x="1654" y="-2077"/>
                      <a:pt x="150" y="26628"/>
                    </a:cubicBezTo>
                    <a:cubicBezTo>
                      <a:pt x="-1353" y="55332"/>
                      <a:pt x="7669" y="62886"/>
                      <a:pt x="15187" y="60771"/>
                    </a:cubicBezTo>
                    <a:cubicBezTo>
                      <a:pt x="22705" y="58656"/>
                      <a:pt x="28119" y="50498"/>
                      <a:pt x="28720" y="46268"/>
                    </a:cubicBezTo>
                    <a:cubicBezTo>
                      <a:pt x="29321" y="42037"/>
                      <a:pt x="34735" y="9102"/>
                      <a:pt x="16991" y="0"/>
                    </a:cubicBezTo>
                    <a:close/>
                  </a:path>
                </a:pathLst>
              </a:custGeom>
              <a:solidFill>
                <a:srgbClr val="E0E0E0"/>
              </a:solidFill>
              <a:ln w="6000" cap="flat">
                <a:solidFill>
                  <a:srgbClr val="000000"/>
                </a:solidFill>
                <a:bevel/>
              </a:ln>
            </p:spPr>
            <p:txBody>
              <a:bodyPr/>
              <a:lstStyle/>
              <a:p>
                <a:endParaRPr lang="fr-FR"/>
              </a:p>
            </p:txBody>
          </p:sp>
          <p:sp>
            <p:nvSpPr>
              <p:cNvPr id="44" name="Forme libre 43"/>
              <p:cNvSpPr/>
              <p:nvPr/>
            </p:nvSpPr>
            <p:spPr>
              <a:xfrm>
                <a:off x="3523876" y="652874"/>
                <a:ext cx="58493" cy="61111"/>
              </a:xfrm>
              <a:custGeom>
                <a:avLst/>
                <a:gdLst/>
                <a:ahLst/>
                <a:cxnLst/>
                <a:rect l="0" t="0" r="0" b="0"/>
                <a:pathLst>
                  <a:path w="58493" h="61111">
                    <a:moveTo>
                      <a:pt x="0" y="55106"/>
                    </a:moveTo>
                    <a:cubicBezTo>
                      <a:pt x="0" y="55106"/>
                      <a:pt x="-395" y="51196"/>
                      <a:pt x="3383" y="49553"/>
                    </a:cubicBezTo>
                    <a:cubicBezTo>
                      <a:pt x="3383" y="49553"/>
                      <a:pt x="30750" y="23568"/>
                      <a:pt x="36765" y="13899"/>
                    </a:cubicBezTo>
                    <a:cubicBezTo>
                      <a:pt x="42779" y="4230"/>
                      <a:pt x="47591" y="-604"/>
                      <a:pt x="52704" y="0"/>
                    </a:cubicBezTo>
                    <a:cubicBezTo>
                      <a:pt x="57816" y="604"/>
                      <a:pt x="60222" y="6950"/>
                      <a:pt x="57214" y="13899"/>
                    </a:cubicBezTo>
                    <a:cubicBezTo>
                      <a:pt x="54207" y="20849"/>
                      <a:pt x="47591" y="29611"/>
                      <a:pt x="44283" y="31726"/>
                    </a:cubicBezTo>
                    <a:cubicBezTo>
                      <a:pt x="40975" y="33841"/>
                      <a:pt x="26239" y="49553"/>
                      <a:pt x="8195" y="60431"/>
                    </a:cubicBezTo>
                    <a:cubicBezTo>
                      <a:pt x="8195" y="60431"/>
                      <a:pt x="3534" y="63982"/>
                      <a:pt x="0" y="55106"/>
                    </a:cubicBezTo>
                    <a:close/>
                  </a:path>
                </a:pathLst>
              </a:custGeom>
              <a:solidFill>
                <a:srgbClr val="202020"/>
              </a:solidFill>
              <a:ln w="6000" cap="flat">
                <a:noFill/>
                <a:bevel/>
              </a:ln>
            </p:spPr>
            <p:txBody>
              <a:bodyPr/>
              <a:lstStyle/>
              <a:p>
                <a:endParaRPr lang="fr-FR"/>
              </a:p>
            </p:txBody>
          </p:sp>
          <p:sp>
            <p:nvSpPr>
              <p:cNvPr id="45" name="Forme libre 44"/>
              <p:cNvSpPr/>
              <p:nvPr/>
            </p:nvSpPr>
            <p:spPr>
              <a:xfrm>
                <a:off x="3454897" y="707866"/>
                <a:ext cx="74581" cy="44644"/>
              </a:xfrm>
              <a:custGeom>
                <a:avLst/>
                <a:gdLst/>
                <a:ahLst/>
                <a:cxnLst/>
                <a:rect l="0" t="0" r="0" b="0"/>
                <a:pathLst>
                  <a:path w="74581" h="44644">
                    <a:moveTo>
                      <a:pt x="0" y="38789"/>
                    </a:moveTo>
                    <a:cubicBezTo>
                      <a:pt x="0" y="38789"/>
                      <a:pt x="62540" y="8561"/>
                      <a:pt x="68980" y="113"/>
                    </a:cubicBezTo>
                    <a:cubicBezTo>
                      <a:pt x="68980" y="113"/>
                      <a:pt x="75371" y="-1108"/>
                      <a:pt x="74581" y="4129"/>
                    </a:cubicBezTo>
                    <a:cubicBezTo>
                      <a:pt x="74581" y="4129"/>
                      <a:pt x="21841" y="36762"/>
                      <a:pt x="0" y="38789"/>
                    </a:cubicBezTo>
                    <a:close/>
                  </a:path>
                </a:pathLst>
              </a:custGeom>
              <a:solidFill>
                <a:srgbClr val="000000"/>
              </a:solidFill>
              <a:ln w="6000" cap="flat">
                <a:solidFill>
                  <a:srgbClr val="000000"/>
                </a:solidFill>
                <a:bevel/>
              </a:ln>
            </p:spPr>
            <p:txBody>
              <a:bodyPr/>
              <a:lstStyle/>
              <a:p>
                <a:endParaRPr lang="fr-FR"/>
              </a:p>
            </p:txBody>
          </p:sp>
          <p:sp>
            <p:nvSpPr>
              <p:cNvPr id="46" name="Forme libre 45"/>
              <p:cNvSpPr/>
              <p:nvPr/>
            </p:nvSpPr>
            <p:spPr>
              <a:xfrm>
                <a:off x="3406740" y="743551"/>
                <a:ext cx="42365" cy="20755"/>
              </a:xfrm>
              <a:custGeom>
                <a:avLst/>
                <a:gdLst/>
                <a:ahLst/>
                <a:cxnLst/>
                <a:rect l="0" t="0" r="0" b="0"/>
                <a:pathLst>
                  <a:path w="42365" h="20755">
                    <a:moveTo>
                      <a:pt x="-70" y="17949"/>
                    </a:moveTo>
                    <a:lnTo>
                      <a:pt x="34786" y="2439"/>
                    </a:lnTo>
                    <a:cubicBezTo>
                      <a:pt x="34786" y="2439"/>
                      <a:pt x="46283" y="-2803"/>
                      <a:pt x="41197" y="1876"/>
                    </a:cubicBezTo>
                    <a:cubicBezTo>
                      <a:pt x="36778" y="5941"/>
                      <a:pt x="15864" y="14947"/>
                      <a:pt x="8893" y="17949"/>
                    </a:cubicBezTo>
                    <a:cubicBezTo>
                      <a:pt x="5937" y="19222"/>
                      <a:pt x="-584" y="23983"/>
                      <a:pt x="-70" y="17949"/>
                    </a:cubicBezTo>
                    <a:close/>
                  </a:path>
                </a:pathLst>
              </a:custGeom>
              <a:solidFill>
                <a:srgbClr val="4C4C4C"/>
              </a:solidFill>
              <a:ln w="6000" cap="flat">
                <a:noFill/>
                <a:bevel/>
              </a:ln>
            </p:spPr>
            <p:txBody>
              <a:bodyPr/>
              <a:lstStyle/>
              <a:p>
                <a:endParaRPr lang="fr-FR"/>
              </a:p>
            </p:txBody>
          </p:sp>
          <p:sp>
            <p:nvSpPr>
              <p:cNvPr id="47" name="Forme libre 46"/>
              <p:cNvSpPr/>
              <p:nvPr/>
            </p:nvSpPr>
            <p:spPr>
              <a:xfrm>
                <a:off x="3459257" y="709780"/>
                <a:ext cx="66640" cy="38930"/>
              </a:xfrm>
              <a:custGeom>
                <a:avLst/>
                <a:gdLst/>
                <a:ahLst/>
                <a:cxnLst/>
                <a:rect l="0" t="0" r="0" b="0"/>
                <a:pathLst>
                  <a:path w="66640" h="38930">
                    <a:moveTo>
                      <a:pt x="1821" y="35522"/>
                    </a:moveTo>
                    <a:cubicBezTo>
                      <a:pt x="1821" y="35522"/>
                      <a:pt x="59326" y="7192"/>
                      <a:pt x="66546" y="-63"/>
                    </a:cubicBezTo>
                    <a:lnTo>
                      <a:pt x="64476" y="6362"/>
                    </a:lnTo>
                    <a:cubicBezTo>
                      <a:pt x="64476" y="6362"/>
                      <a:pt x="12270" y="36460"/>
                      <a:pt x="4303" y="38461"/>
                    </a:cubicBezTo>
                    <a:cubicBezTo>
                      <a:pt x="-3665" y="40463"/>
                      <a:pt x="1821" y="35522"/>
                      <a:pt x="1821" y="35522"/>
                    </a:cubicBezTo>
                    <a:close/>
                  </a:path>
                </a:pathLst>
              </a:custGeom>
              <a:solidFill>
                <a:srgbClr val="4C4C4C"/>
              </a:solidFill>
              <a:ln w="6000" cap="flat">
                <a:noFill/>
                <a:bevel/>
              </a:ln>
            </p:spPr>
            <p:txBody>
              <a:bodyPr/>
              <a:lstStyle/>
              <a:p>
                <a:endParaRPr lang="fr-FR"/>
              </a:p>
            </p:txBody>
          </p:sp>
          <p:sp>
            <p:nvSpPr>
              <p:cNvPr id="48" name="Forme libre 47"/>
              <p:cNvSpPr/>
              <p:nvPr/>
            </p:nvSpPr>
            <p:spPr>
              <a:xfrm>
                <a:off x="3404193" y="750813"/>
                <a:ext cx="54035" cy="34240"/>
              </a:xfrm>
              <a:custGeom>
                <a:avLst/>
                <a:gdLst/>
                <a:ahLst/>
                <a:cxnLst/>
                <a:rect l="0" t="0" r="0" b="0"/>
                <a:pathLst>
                  <a:path w="54035" h="34240">
                    <a:moveTo>
                      <a:pt x="50149" y="562"/>
                    </a:moveTo>
                    <a:lnTo>
                      <a:pt x="53758" y="6691"/>
                    </a:lnTo>
                    <a:cubicBezTo>
                      <a:pt x="53758" y="6691"/>
                      <a:pt x="56441" y="12927"/>
                      <a:pt x="46416" y="18970"/>
                    </a:cubicBezTo>
                    <a:cubicBezTo>
                      <a:pt x="36391" y="25013"/>
                      <a:pt x="17946" y="33474"/>
                      <a:pt x="17946" y="33474"/>
                    </a:cubicBezTo>
                    <a:cubicBezTo>
                      <a:pt x="17946" y="33474"/>
                      <a:pt x="11274" y="36223"/>
                      <a:pt x="2669" y="31056"/>
                    </a:cubicBezTo>
                    <a:cubicBezTo>
                      <a:pt x="-843" y="28948"/>
                      <a:pt x="112" y="25946"/>
                      <a:pt x="112" y="25946"/>
                    </a:cubicBezTo>
                    <a:cubicBezTo>
                      <a:pt x="112" y="25946"/>
                      <a:pt x="-176" y="18565"/>
                      <a:pt x="9448" y="14939"/>
                    </a:cubicBezTo>
                    <a:lnTo>
                      <a:pt x="31357" y="5433"/>
                    </a:lnTo>
                    <a:cubicBezTo>
                      <a:pt x="31357" y="5433"/>
                      <a:pt x="46794" y="-2071"/>
                      <a:pt x="50149" y="562"/>
                    </a:cubicBezTo>
                    <a:close/>
                  </a:path>
                </a:pathLst>
              </a:custGeom>
              <a:solidFill>
                <a:srgbClr val="FFFFFF">
                  <a:alpha val="15000"/>
                </a:srgbClr>
              </a:solidFill>
              <a:ln w="6000" cap="flat">
                <a:noFill/>
                <a:bevel/>
              </a:ln>
            </p:spPr>
            <p:txBody>
              <a:bodyPr/>
              <a:lstStyle/>
              <a:p>
                <a:endParaRPr lang="fr-FR"/>
              </a:p>
            </p:txBody>
          </p:sp>
          <p:sp>
            <p:nvSpPr>
              <p:cNvPr id="49" name="Forme libre 48"/>
              <p:cNvSpPr/>
              <p:nvPr/>
            </p:nvSpPr>
            <p:spPr>
              <a:xfrm>
                <a:off x="3531984" y="657311"/>
                <a:ext cx="49190" cy="51392"/>
              </a:xfrm>
              <a:custGeom>
                <a:avLst/>
                <a:gdLst/>
                <a:ahLst/>
                <a:cxnLst/>
                <a:rect l="0" t="0" r="0" b="0"/>
                <a:pathLst>
                  <a:path w="49190" h="51392">
                    <a:moveTo>
                      <a:pt x="0" y="46342"/>
                    </a:moveTo>
                    <a:cubicBezTo>
                      <a:pt x="0" y="46342"/>
                      <a:pt x="-332" y="43054"/>
                      <a:pt x="2845" y="41673"/>
                    </a:cubicBezTo>
                    <a:cubicBezTo>
                      <a:pt x="2845" y="41673"/>
                      <a:pt x="25860" y="19820"/>
                      <a:pt x="30918" y="11689"/>
                    </a:cubicBezTo>
                    <a:cubicBezTo>
                      <a:pt x="35976" y="3557"/>
                      <a:pt x="40022" y="-508"/>
                      <a:pt x="44322" y="0"/>
                    </a:cubicBezTo>
                    <a:cubicBezTo>
                      <a:pt x="48621" y="508"/>
                      <a:pt x="50644" y="5844"/>
                      <a:pt x="48115" y="11689"/>
                    </a:cubicBezTo>
                    <a:cubicBezTo>
                      <a:pt x="45586" y="17533"/>
                      <a:pt x="40022" y="24902"/>
                      <a:pt x="37240" y="26681"/>
                    </a:cubicBezTo>
                    <a:cubicBezTo>
                      <a:pt x="34458" y="28459"/>
                      <a:pt x="22066" y="41673"/>
                      <a:pt x="6892" y="50820"/>
                    </a:cubicBezTo>
                    <a:cubicBezTo>
                      <a:pt x="6892" y="50820"/>
                      <a:pt x="2972" y="53807"/>
                      <a:pt x="0" y="46342"/>
                    </a:cubicBezTo>
                    <a:close/>
                  </a:path>
                </a:pathLst>
              </a:custGeom>
              <a:solidFill>
                <a:srgbClr val="404040"/>
              </a:solidFill>
              <a:ln w="6000" cap="flat">
                <a:noFill/>
                <a:bevel/>
              </a:ln>
            </p:spPr>
            <p:txBody>
              <a:bodyPr/>
              <a:lstStyle/>
              <a:p>
                <a:endParaRPr lang="fr-FR"/>
              </a:p>
            </p:txBody>
          </p:sp>
          <p:sp>
            <p:nvSpPr>
              <p:cNvPr id="50" name="Forme libre 49"/>
              <p:cNvSpPr/>
              <p:nvPr/>
            </p:nvSpPr>
            <p:spPr>
              <a:xfrm>
                <a:off x="3541186" y="660766"/>
                <a:ext cx="35129" cy="35999"/>
              </a:xfrm>
              <a:custGeom>
                <a:avLst/>
                <a:gdLst/>
                <a:ahLst/>
                <a:cxnLst/>
                <a:rect l="0" t="0" r="0" b="0"/>
                <a:pathLst>
                  <a:path w="35129" h="35999">
                    <a:moveTo>
                      <a:pt x="30429" y="1423"/>
                    </a:moveTo>
                    <a:cubicBezTo>
                      <a:pt x="30429" y="1423"/>
                      <a:pt x="16487" y="18934"/>
                      <a:pt x="7524" y="26938"/>
                    </a:cubicBezTo>
                    <a:cubicBezTo>
                      <a:pt x="-1440" y="34943"/>
                      <a:pt x="54" y="35944"/>
                      <a:pt x="54" y="35944"/>
                    </a:cubicBezTo>
                    <a:cubicBezTo>
                      <a:pt x="54" y="35944"/>
                      <a:pt x="25450" y="15932"/>
                      <a:pt x="34911" y="2924"/>
                    </a:cubicBezTo>
                    <a:cubicBezTo>
                      <a:pt x="34911" y="2924"/>
                      <a:pt x="35906" y="-2580"/>
                      <a:pt x="30429" y="1423"/>
                    </a:cubicBezTo>
                    <a:close/>
                  </a:path>
                </a:pathLst>
              </a:custGeom>
              <a:solidFill>
                <a:srgbClr val="FFFFFF">
                  <a:alpha val="14000"/>
                </a:srgbClr>
              </a:solidFill>
              <a:ln w="6000" cap="flat">
                <a:noFill/>
                <a:bevel/>
              </a:ln>
            </p:spPr>
            <p:txBody>
              <a:bodyPr/>
              <a:lstStyle/>
              <a:p>
                <a:endParaRPr lang="fr-FR"/>
              </a:p>
            </p:txBody>
          </p:sp>
          <p:sp>
            <p:nvSpPr>
              <p:cNvPr id="51" name="Forme libre 50"/>
              <p:cNvSpPr/>
              <p:nvPr/>
            </p:nvSpPr>
            <p:spPr>
              <a:xfrm>
                <a:off x="3550289" y="644584"/>
                <a:ext cx="20891" cy="34709"/>
              </a:xfrm>
              <a:custGeom>
                <a:avLst/>
                <a:gdLst/>
                <a:ahLst/>
                <a:cxnLst/>
                <a:rect l="0" t="0" r="0" b="0"/>
                <a:pathLst>
                  <a:path w="20891" h="34709">
                    <a:moveTo>
                      <a:pt x="-85" y="34615"/>
                    </a:moveTo>
                    <a:cubicBezTo>
                      <a:pt x="-85" y="34615"/>
                      <a:pt x="-85" y="-22420"/>
                      <a:pt x="20828" y="9600"/>
                    </a:cubicBezTo>
                    <a:cubicBezTo>
                      <a:pt x="20828" y="9600"/>
                      <a:pt x="10869" y="20106"/>
                      <a:pt x="9376" y="23608"/>
                    </a:cubicBezTo>
                    <a:cubicBezTo>
                      <a:pt x="7882" y="27110"/>
                      <a:pt x="-85" y="34615"/>
                      <a:pt x="-85" y="34615"/>
                    </a:cubicBezTo>
                    <a:close/>
                  </a:path>
                </a:pathLst>
              </a:custGeom>
              <a:solidFill>
                <a:srgbClr val="FFFFFF">
                  <a:alpha val="78000"/>
                </a:srgbClr>
              </a:solidFill>
              <a:ln w="6000" cap="flat">
                <a:noFill/>
                <a:bevel/>
              </a:ln>
            </p:spPr>
            <p:txBody>
              <a:bodyPr/>
              <a:lstStyle/>
              <a:p>
                <a:endParaRPr lang="fr-FR"/>
              </a:p>
            </p:txBody>
          </p:sp>
          <p:sp>
            <p:nvSpPr>
              <p:cNvPr id="52" name="Forme libre 51"/>
              <p:cNvSpPr/>
              <p:nvPr/>
            </p:nvSpPr>
            <p:spPr>
              <a:xfrm>
                <a:off x="3448167" y="469276"/>
                <a:ext cx="114579" cy="161994"/>
              </a:xfrm>
              <a:custGeom>
                <a:avLst/>
                <a:gdLst/>
                <a:ahLst/>
                <a:cxnLst/>
                <a:rect l="0" t="0" r="0" b="0"/>
                <a:pathLst>
                  <a:path w="114579" h="161994">
                    <a:moveTo>
                      <a:pt x="100224" y="161994"/>
                    </a:moveTo>
                    <a:cubicBezTo>
                      <a:pt x="100224" y="161994"/>
                      <a:pt x="106159" y="153987"/>
                      <a:pt x="114579" y="158217"/>
                    </a:cubicBezTo>
                    <a:cubicBezTo>
                      <a:pt x="114579" y="158217"/>
                      <a:pt x="111572" y="154289"/>
                      <a:pt x="110970" y="147037"/>
                    </a:cubicBezTo>
                    <a:cubicBezTo>
                      <a:pt x="110970" y="147037"/>
                      <a:pt x="107157" y="91720"/>
                      <a:pt x="97337" y="69685"/>
                    </a:cubicBezTo>
                    <a:cubicBezTo>
                      <a:pt x="91322" y="56189"/>
                      <a:pt x="79093" y="23455"/>
                      <a:pt x="36990" y="7743"/>
                    </a:cubicBezTo>
                    <a:cubicBezTo>
                      <a:pt x="36990" y="7743"/>
                      <a:pt x="8721" y="894"/>
                      <a:pt x="0" y="0"/>
                    </a:cubicBezTo>
                    <a:cubicBezTo>
                      <a:pt x="0" y="0"/>
                      <a:pt x="39596" y="5829"/>
                      <a:pt x="64617" y="32580"/>
                    </a:cubicBezTo>
                    <a:cubicBezTo>
                      <a:pt x="86751" y="59653"/>
                      <a:pt x="85147" y="67228"/>
                      <a:pt x="93227" y="91742"/>
                    </a:cubicBezTo>
                    <a:cubicBezTo>
                      <a:pt x="93227" y="91742"/>
                      <a:pt x="102189" y="124678"/>
                      <a:pt x="100224" y="161994"/>
                    </a:cubicBezTo>
                    <a:close/>
                  </a:path>
                </a:pathLst>
              </a:custGeom>
              <a:solidFill>
                <a:srgbClr val="404040"/>
              </a:solidFill>
              <a:ln w="6000" cap="flat">
                <a:noFill/>
                <a:bevel/>
              </a:ln>
            </p:spPr>
            <p:txBody>
              <a:bodyPr/>
              <a:lstStyle/>
              <a:p>
                <a:endParaRPr lang="fr-FR"/>
              </a:p>
            </p:txBody>
          </p:sp>
          <p:sp>
            <p:nvSpPr>
              <p:cNvPr id="53" name="Forme libre 52"/>
              <p:cNvSpPr/>
              <p:nvPr/>
            </p:nvSpPr>
            <p:spPr>
              <a:xfrm>
                <a:off x="3448167" y="468558"/>
                <a:ext cx="100445" cy="162862"/>
              </a:xfrm>
              <a:custGeom>
                <a:avLst/>
                <a:gdLst/>
                <a:ahLst/>
                <a:cxnLst/>
                <a:rect l="0" t="0" r="0" b="0"/>
                <a:pathLst>
                  <a:path w="100445" h="162862">
                    <a:moveTo>
                      <a:pt x="0" y="0"/>
                    </a:moveTo>
                    <a:cubicBezTo>
                      <a:pt x="0" y="0"/>
                      <a:pt x="12029" y="3928"/>
                      <a:pt x="13834" y="6950"/>
                    </a:cubicBezTo>
                    <a:cubicBezTo>
                      <a:pt x="13834" y="6950"/>
                      <a:pt x="64357" y="19338"/>
                      <a:pt x="81198" y="69496"/>
                    </a:cubicBezTo>
                    <a:cubicBezTo>
                      <a:pt x="98039" y="119654"/>
                      <a:pt x="93227" y="152287"/>
                      <a:pt x="93227" y="152287"/>
                    </a:cubicBezTo>
                    <a:cubicBezTo>
                      <a:pt x="93227" y="152287"/>
                      <a:pt x="92024" y="158934"/>
                      <a:pt x="89317" y="161654"/>
                    </a:cubicBezTo>
                    <a:cubicBezTo>
                      <a:pt x="86611" y="164374"/>
                      <a:pt x="100445" y="161654"/>
                      <a:pt x="100445" y="161654"/>
                    </a:cubicBezTo>
                    <a:cubicBezTo>
                      <a:pt x="100445" y="161654"/>
                      <a:pt x="101648" y="115424"/>
                      <a:pt x="93227" y="92460"/>
                    </a:cubicBezTo>
                    <a:cubicBezTo>
                      <a:pt x="93227" y="92460"/>
                      <a:pt x="85709" y="54086"/>
                      <a:pt x="65560" y="32029"/>
                    </a:cubicBezTo>
                    <a:cubicBezTo>
                      <a:pt x="45410" y="9971"/>
                      <a:pt x="4862" y="1460"/>
                      <a:pt x="0" y="0"/>
                    </a:cubicBezTo>
                    <a:close/>
                  </a:path>
                </a:pathLst>
              </a:custGeom>
              <a:solidFill>
                <a:srgbClr val="606060"/>
              </a:solidFill>
              <a:ln w="6000" cap="flat">
                <a:noFill/>
                <a:bevel/>
              </a:ln>
            </p:spPr>
            <p:txBody>
              <a:bodyPr/>
              <a:lstStyle/>
              <a:p>
                <a:endParaRPr lang="fr-FR"/>
              </a:p>
            </p:txBody>
          </p:sp>
        </p:grpSp>
        <p:sp>
          <p:nvSpPr>
            <p:cNvPr id="10" name="Text 3"/>
            <p:cNvSpPr txBox="1"/>
            <p:nvPr/>
          </p:nvSpPr>
          <p:spPr>
            <a:xfrm>
              <a:off x="3846942" y="1194322"/>
              <a:ext cx="216000" cy="24626"/>
            </a:xfrm>
            <a:prstGeom prst="rect">
              <a:avLst/>
            </a:prstGeom>
            <a:noFill/>
          </p:spPr>
          <p:txBody>
            <a:bodyPr wrap="square" lIns="0" tIns="0" rIns="0" bIns="0" rtlCol="0" anchor="ctr"/>
            <a:lstStyle/>
            <a:p>
              <a:pPr algn="ctr">
                <a:spcAft>
                  <a:spcPts val="0"/>
                </a:spcAft>
              </a:pPr>
              <a:r>
                <a:rPr lang="en-US" sz="1600" b="1" kern="100" dirty="0">
                  <a:solidFill>
                    <a:srgbClr val="000000"/>
                  </a:solidFill>
                  <a:effectLst/>
                  <a:highlight>
                    <a:srgbClr val="FF0000"/>
                  </a:highlight>
                  <a:latin typeface="Arial" panose="020B0604020202020204" pitchFamily="34" charset="0"/>
                  <a:ea typeface="SimSun" panose="02010600030101010101" pitchFamily="2" charset="-122"/>
                  <a:cs typeface="Times New Roman" panose="02020603050405020304" pitchFamily="18" charset="0"/>
                </a:rPr>
                <a:t>M</a:t>
              </a:r>
              <a:endParaRPr lang="fr-FR" sz="1600" kern="100" dirty="0">
                <a:effectLst/>
                <a:latin typeface="Calibri" panose="020F0502020204030204" pitchFamily="34" charset="0"/>
                <a:ea typeface="SimSun" panose="02010600030101010101" pitchFamily="2" charset="-122"/>
                <a:cs typeface="Times New Roman" panose="02020603050405020304" pitchFamily="18" charset="0"/>
              </a:endParaRPr>
            </a:p>
          </p:txBody>
        </p:sp>
      </p:grpSp>
      <p:pic>
        <p:nvPicPr>
          <p:cNvPr id="161" name="Image 1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4055027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22/01/2018</a:t>
            </a:fld>
            <a:endParaRPr lang="fr-FR" dirty="0"/>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41</a:t>
            </a:fld>
            <a:endParaRPr lang="fr-FR" dirty="0"/>
          </a:p>
        </p:txBody>
      </p:sp>
      <p:pic>
        <p:nvPicPr>
          <p:cNvPr id="161" name="Image 1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pic>
        <p:nvPicPr>
          <p:cNvPr id="162" name="Image 1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4931" y="1047372"/>
            <a:ext cx="1692937" cy="1578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 name="Image 162" descr="C:\Users\MCB\Desktop\ABFPA\cameroun\AO ORANGE\sf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6622" y="1328955"/>
            <a:ext cx="1165711" cy="106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 name="Image 163" descr="C:\Users\MCB\Desktop\ABFPA\cameroun\AO ORANGE\bouygue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08078" y="1541173"/>
            <a:ext cx="1531545" cy="142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 name="Image 164" descr="mtn-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2784" y="3175367"/>
            <a:ext cx="999098" cy="87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 name="Image 159"/>
          <p:cNvPicPr>
            <a:picLocks noChangeAspect="1"/>
          </p:cNvPicPr>
          <p:nvPr/>
        </p:nvPicPr>
        <p:blipFill rotWithShape="1">
          <a:blip r:embed="rId7">
            <a:extLst>
              <a:ext uri="{28A0092B-C50C-407E-A947-70E740481C1C}">
                <a14:useLocalDpi xmlns:a14="http://schemas.microsoft.com/office/drawing/2010/main" val="0"/>
              </a:ext>
            </a:extLst>
          </a:blip>
          <a:srcRect l="-1" t="1" r="-2033" b="-2"/>
          <a:stretch/>
        </p:blipFill>
        <p:spPr>
          <a:xfrm>
            <a:off x="2063824" y="3323844"/>
            <a:ext cx="3263320" cy="742816"/>
          </a:xfrm>
          <a:prstGeom prst="rect">
            <a:avLst/>
          </a:prstGeom>
        </p:spPr>
      </p:pic>
      <p:pic>
        <p:nvPicPr>
          <p:cNvPr id="166" name="Image 16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86308" y="4595997"/>
            <a:ext cx="2486025" cy="733425"/>
          </a:xfrm>
          <a:prstGeom prst="rect">
            <a:avLst/>
          </a:prstGeom>
        </p:spPr>
      </p:pic>
      <p:pic>
        <p:nvPicPr>
          <p:cNvPr id="167" name="Image 166"/>
          <p:cNvPicPr>
            <a:picLocks noChangeAspect="1"/>
          </p:cNvPicPr>
          <p:nvPr/>
        </p:nvPicPr>
        <p:blipFill>
          <a:blip r:embed="rId9"/>
          <a:stretch>
            <a:fillRect/>
          </a:stretch>
        </p:blipFill>
        <p:spPr>
          <a:xfrm>
            <a:off x="8610600" y="4053695"/>
            <a:ext cx="1926503" cy="859611"/>
          </a:xfrm>
          <a:prstGeom prst="rect">
            <a:avLst/>
          </a:prstGeom>
        </p:spPr>
      </p:pic>
      <p:pic>
        <p:nvPicPr>
          <p:cNvPr id="168" name="Image 167"/>
          <p:cNvPicPr>
            <a:picLocks noChangeAspect="1"/>
          </p:cNvPicPr>
          <p:nvPr/>
        </p:nvPicPr>
        <p:blipFill>
          <a:blip r:embed="rId10"/>
          <a:stretch>
            <a:fillRect/>
          </a:stretch>
        </p:blipFill>
        <p:spPr>
          <a:xfrm>
            <a:off x="1955174" y="4463826"/>
            <a:ext cx="2247900" cy="1123950"/>
          </a:xfrm>
          <a:prstGeom prst="rect">
            <a:avLst/>
          </a:prstGeom>
        </p:spPr>
      </p:pic>
      <p:sp>
        <p:nvSpPr>
          <p:cNvPr id="169"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QUELQUES REFERENCES</a:t>
            </a:r>
            <a:endParaRPr lang="fr-FR" sz="2800" dirty="0">
              <a:solidFill>
                <a:srgbClr val="FF0000"/>
              </a:solidFill>
              <a:latin typeface="Berlin Sans FB" panose="020E0602020502020306" pitchFamily="34" charset="0"/>
            </a:endParaRPr>
          </a:p>
        </p:txBody>
      </p:sp>
    </p:spTree>
    <p:extLst>
      <p:ext uri="{BB962C8B-B14F-4D97-AF65-F5344CB8AC3E}">
        <p14:creationId xmlns:p14="http://schemas.microsoft.com/office/powerpoint/2010/main" val="2451479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22/01/2018</a:t>
            </a:fld>
            <a:endParaRPr lang="fr-FR" dirty="0"/>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42</a:t>
            </a:fld>
            <a:endParaRPr lang="fr-FR" dirty="0"/>
          </a:p>
        </p:txBody>
      </p:sp>
      <p:grpSp>
        <p:nvGrpSpPr>
          <p:cNvPr id="6" name="Page-1"/>
          <p:cNvGrpSpPr/>
          <p:nvPr/>
        </p:nvGrpSpPr>
        <p:grpSpPr>
          <a:xfrm>
            <a:off x="1796097" y="1900989"/>
            <a:ext cx="9224829" cy="3284621"/>
            <a:chOff x="6000" y="6000"/>
            <a:chExt cx="4461568" cy="1769200"/>
          </a:xfrm>
        </p:grpSpPr>
        <p:grpSp>
          <p:nvGrpSpPr>
            <p:cNvPr id="8" name="Groupe 7"/>
            <p:cNvGrpSpPr/>
            <p:nvPr/>
          </p:nvGrpSpPr>
          <p:grpSpPr>
            <a:xfrm>
              <a:off x="6000" y="6000"/>
              <a:ext cx="4461568" cy="1769200"/>
              <a:chOff x="6000" y="6000"/>
              <a:chExt cx="4461568" cy="1769200"/>
            </a:xfrm>
          </p:grpSpPr>
          <p:sp>
            <p:nvSpPr>
              <p:cNvPr id="54" name="Forme libre 53"/>
              <p:cNvSpPr/>
              <p:nvPr/>
            </p:nvSpPr>
            <p:spPr>
              <a:xfrm>
                <a:off x="6000" y="6001"/>
                <a:ext cx="4461568" cy="1769199"/>
              </a:xfrm>
              <a:custGeom>
                <a:avLst/>
                <a:gdLst/>
                <a:ahLst/>
                <a:cxnLst/>
                <a:rect l="0" t="0" r="0" b="0"/>
                <a:pathLst>
                  <a:path w="4461568" h="1769199">
                    <a:moveTo>
                      <a:pt x="0" y="0"/>
                    </a:moveTo>
                    <a:lnTo>
                      <a:pt x="4461568" y="0"/>
                    </a:lnTo>
                    <a:lnTo>
                      <a:pt x="4461568" y="1769199"/>
                    </a:lnTo>
                    <a:lnTo>
                      <a:pt x="0" y="1769199"/>
                    </a:lnTo>
                    <a:lnTo>
                      <a:pt x="0" y="0"/>
                    </a:lnTo>
                    <a:close/>
                  </a:path>
                </a:pathLst>
              </a:custGeom>
              <a:solidFill>
                <a:schemeClr val="bg2">
                  <a:lumMod val="50000"/>
                  <a:alpha val="55000"/>
                </a:schemeClr>
              </a:solidFill>
              <a:ln w="6000" cap="flat">
                <a:noFill/>
                <a:bevel/>
              </a:ln>
            </p:spPr>
            <p:txBody>
              <a:bodyPr/>
              <a:lstStyle/>
              <a:p>
                <a:endParaRPr lang="fr-FR"/>
              </a:p>
            </p:txBody>
          </p:sp>
          <p:sp>
            <p:nvSpPr>
              <p:cNvPr id="55" name="Forme libre 54"/>
              <p:cNvSpPr/>
              <p:nvPr/>
            </p:nvSpPr>
            <p:spPr>
              <a:xfrm>
                <a:off x="6000" y="1006336"/>
                <a:ext cx="4461568" cy="768784"/>
              </a:xfrm>
              <a:custGeom>
                <a:avLst/>
                <a:gdLst/>
                <a:ahLst/>
                <a:cxnLst/>
                <a:rect l="0" t="0" r="0" b="0"/>
                <a:pathLst>
                  <a:path w="4461568" h="768784">
                    <a:moveTo>
                      <a:pt x="4461568" y="768784"/>
                    </a:moveTo>
                    <a:lnTo>
                      <a:pt x="4461568" y="616368"/>
                    </a:lnTo>
                    <a:cubicBezTo>
                      <a:pt x="4461568" y="616368"/>
                      <a:pt x="4456326" y="520811"/>
                      <a:pt x="4386600" y="510084"/>
                    </a:cubicBezTo>
                    <a:cubicBezTo>
                      <a:pt x="4386600" y="510084"/>
                      <a:pt x="4357341" y="330915"/>
                      <a:pt x="4167176" y="415016"/>
                    </a:cubicBezTo>
                    <a:cubicBezTo>
                      <a:pt x="4167176" y="415016"/>
                      <a:pt x="4174493" y="374794"/>
                      <a:pt x="4075754" y="363824"/>
                    </a:cubicBezTo>
                    <a:cubicBezTo>
                      <a:pt x="4075754" y="363824"/>
                      <a:pt x="4112321" y="199280"/>
                      <a:pt x="3947756" y="213906"/>
                    </a:cubicBezTo>
                    <a:cubicBezTo>
                      <a:pt x="3947756" y="213906"/>
                      <a:pt x="3841704" y="-42050"/>
                      <a:pt x="3351664" y="5484"/>
                    </a:cubicBezTo>
                    <a:cubicBezTo>
                      <a:pt x="3351664" y="5484"/>
                      <a:pt x="3037159" y="-12799"/>
                      <a:pt x="2927449" y="239502"/>
                    </a:cubicBezTo>
                    <a:cubicBezTo>
                      <a:pt x="2927449" y="239502"/>
                      <a:pt x="2543460" y="45707"/>
                      <a:pt x="2252726" y="425254"/>
                    </a:cubicBezTo>
                    <a:cubicBezTo>
                      <a:pt x="2252726" y="425254"/>
                      <a:pt x="2166787" y="319946"/>
                      <a:pt x="2046106" y="345542"/>
                    </a:cubicBezTo>
                    <a:cubicBezTo>
                      <a:pt x="2038794" y="345444"/>
                      <a:pt x="1910796" y="107867"/>
                      <a:pt x="1460981" y="104210"/>
                    </a:cubicBezTo>
                    <a:cubicBezTo>
                      <a:pt x="1092352" y="108049"/>
                      <a:pt x="901455" y="415016"/>
                      <a:pt x="901455" y="415016"/>
                    </a:cubicBezTo>
                    <a:cubicBezTo>
                      <a:pt x="693006" y="298007"/>
                      <a:pt x="637420" y="489609"/>
                      <a:pt x="637420" y="489609"/>
                    </a:cubicBezTo>
                    <a:cubicBezTo>
                      <a:pt x="637420" y="489609"/>
                      <a:pt x="532096" y="214638"/>
                      <a:pt x="198851" y="267292"/>
                    </a:cubicBezTo>
                    <a:cubicBezTo>
                      <a:pt x="198851" y="267292"/>
                      <a:pt x="54246" y="296544"/>
                      <a:pt x="0" y="378450"/>
                    </a:cubicBezTo>
                    <a:lnTo>
                      <a:pt x="0" y="768784"/>
                    </a:lnTo>
                    <a:lnTo>
                      <a:pt x="4461568" y="768784"/>
                    </a:lnTo>
                    <a:close/>
                  </a:path>
                </a:pathLst>
              </a:custGeom>
              <a:solidFill>
                <a:srgbClr val="FFFFFF"/>
              </a:solidFill>
              <a:ln w="6000" cap="flat">
                <a:noFill/>
                <a:bevel/>
              </a:ln>
            </p:spPr>
            <p:txBody>
              <a:bodyPr/>
              <a:lstStyle/>
              <a:p>
                <a:endParaRPr lang="fr-FR"/>
              </a:p>
            </p:txBody>
          </p:sp>
          <p:grpSp>
            <p:nvGrpSpPr>
              <p:cNvPr id="56" name="Groupe 55"/>
              <p:cNvGrpSpPr/>
              <p:nvPr/>
            </p:nvGrpSpPr>
            <p:grpSpPr>
              <a:xfrm>
                <a:off x="106934" y="6000"/>
                <a:ext cx="607898" cy="303769"/>
                <a:chOff x="106934" y="6000"/>
                <a:chExt cx="607898" cy="303769"/>
              </a:xfrm>
            </p:grpSpPr>
            <p:sp>
              <p:nvSpPr>
                <p:cNvPr id="157" name="Forme libre 156"/>
                <p:cNvSpPr/>
                <p:nvPr/>
              </p:nvSpPr>
              <p:spPr>
                <a:xfrm>
                  <a:off x="106934" y="6277"/>
                  <a:ext cx="607898" cy="303492"/>
                </a:xfrm>
                <a:custGeom>
                  <a:avLst/>
                  <a:gdLst/>
                  <a:ahLst/>
                  <a:cxnLst/>
                  <a:rect l="0" t="0" r="0" b="0"/>
                  <a:pathLst>
                    <a:path w="607898" h="303492">
                      <a:moveTo>
                        <a:pt x="0" y="0"/>
                      </a:moveTo>
                      <a:cubicBezTo>
                        <a:pt x="0" y="3679"/>
                        <a:pt x="604213" y="0"/>
                        <a:pt x="607898" y="0"/>
                      </a:cubicBezTo>
                      <a:cubicBezTo>
                        <a:pt x="607898" y="167614"/>
                        <a:pt x="471815" y="303492"/>
                        <a:pt x="303949" y="303492"/>
                      </a:cubicBezTo>
                      <a:cubicBezTo>
                        <a:pt x="136083" y="303492"/>
                        <a:pt x="0" y="167614"/>
                        <a:pt x="0" y="0"/>
                      </a:cubicBezTo>
                      <a:close/>
                    </a:path>
                  </a:pathLst>
                </a:custGeom>
                <a:solidFill>
                  <a:srgbClr val="900000">
                    <a:alpha val="55000"/>
                  </a:srgbClr>
                </a:solidFill>
                <a:ln w="6000" cap="flat">
                  <a:noFill/>
                  <a:bevel/>
                </a:ln>
              </p:spPr>
              <p:txBody>
                <a:bodyPr/>
                <a:lstStyle/>
                <a:p>
                  <a:endParaRPr lang="fr-FR"/>
                </a:p>
              </p:txBody>
            </p:sp>
            <p:sp>
              <p:nvSpPr>
                <p:cNvPr id="158" name="Forme libre 157"/>
                <p:cNvSpPr/>
                <p:nvPr/>
              </p:nvSpPr>
              <p:spPr>
                <a:xfrm>
                  <a:off x="131979" y="6000"/>
                  <a:ext cx="557809" cy="278904"/>
                </a:xfrm>
                <a:custGeom>
                  <a:avLst/>
                  <a:gdLst/>
                  <a:ahLst/>
                  <a:cxnLst/>
                  <a:rect l="0" t="0" r="0" b="0"/>
                  <a:pathLst>
                    <a:path w="557809" h="278904">
                      <a:moveTo>
                        <a:pt x="0" y="0"/>
                      </a:moveTo>
                      <a:cubicBezTo>
                        <a:pt x="0" y="3381"/>
                        <a:pt x="554428" y="0"/>
                        <a:pt x="557809" y="0"/>
                      </a:cubicBezTo>
                      <a:cubicBezTo>
                        <a:pt x="557809" y="154035"/>
                        <a:pt x="432939" y="278904"/>
                        <a:pt x="278904" y="278904"/>
                      </a:cubicBezTo>
                      <a:cubicBezTo>
                        <a:pt x="124870" y="278904"/>
                        <a:pt x="0" y="154035"/>
                        <a:pt x="0" y="0"/>
                      </a:cubicBezTo>
                      <a:close/>
                    </a:path>
                  </a:pathLst>
                </a:custGeom>
                <a:solidFill>
                  <a:srgbClr val="900000">
                    <a:alpha val="55000"/>
                  </a:srgbClr>
                </a:solidFill>
                <a:ln w="6000" cap="flat">
                  <a:noFill/>
                  <a:bevel/>
                </a:ln>
              </p:spPr>
              <p:txBody>
                <a:bodyPr/>
                <a:lstStyle/>
                <a:p>
                  <a:endParaRPr lang="fr-FR"/>
                </a:p>
              </p:txBody>
            </p:sp>
            <p:sp>
              <p:nvSpPr>
                <p:cNvPr id="159" name="Forme libre 158"/>
                <p:cNvSpPr/>
                <p:nvPr/>
              </p:nvSpPr>
              <p:spPr>
                <a:xfrm>
                  <a:off x="157256" y="6000"/>
                  <a:ext cx="507253" cy="253626"/>
                </a:xfrm>
                <a:custGeom>
                  <a:avLst/>
                  <a:gdLst/>
                  <a:ahLst/>
                  <a:cxnLst/>
                  <a:rect l="0" t="0" r="0" b="0"/>
                  <a:pathLst>
                    <a:path w="507253" h="253626">
                      <a:moveTo>
                        <a:pt x="0" y="0"/>
                      </a:moveTo>
                      <a:cubicBezTo>
                        <a:pt x="0" y="3074"/>
                        <a:pt x="504179" y="0"/>
                        <a:pt x="507253" y="0"/>
                      </a:cubicBezTo>
                      <a:cubicBezTo>
                        <a:pt x="507253" y="140074"/>
                        <a:pt x="393701" y="253626"/>
                        <a:pt x="253627" y="253626"/>
                      </a:cubicBezTo>
                      <a:cubicBezTo>
                        <a:pt x="113553" y="253626"/>
                        <a:pt x="0" y="140074"/>
                        <a:pt x="0" y="0"/>
                      </a:cubicBezTo>
                      <a:close/>
                    </a:path>
                  </a:pathLst>
                </a:custGeom>
                <a:solidFill>
                  <a:srgbClr val="900000">
                    <a:alpha val="55000"/>
                  </a:srgbClr>
                </a:solidFill>
                <a:ln w="6000" cap="flat">
                  <a:noFill/>
                  <a:bevel/>
                </a:ln>
              </p:spPr>
              <p:txBody>
                <a:bodyPr/>
                <a:lstStyle/>
                <a:p>
                  <a:endParaRPr lang="fr-FR"/>
                </a:p>
              </p:txBody>
            </p:sp>
          </p:grpSp>
          <p:grpSp>
            <p:nvGrpSpPr>
              <p:cNvPr id="57" name="Groupe 56"/>
              <p:cNvGrpSpPr/>
              <p:nvPr/>
            </p:nvGrpSpPr>
            <p:grpSpPr>
              <a:xfrm>
                <a:off x="1311299" y="6009"/>
                <a:ext cx="346012" cy="172904"/>
                <a:chOff x="1311299" y="6009"/>
                <a:chExt cx="346012" cy="172904"/>
              </a:xfrm>
            </p:grpSpPr>
            <p:sp>
              <p:nvSpPr>
                <p:cNvPr id="154" name="Forme libre 153"/>
                <p:cNvSpPr/>
                <p:nvPr/>
              </p:nvSpPr>
              <p:spPr>
                <a:xfrm>
                  <a:off x="1311299" y="6167"/>
                  <a:ext cx="346012" cy="172746"/>
                </a:xfrm>
                <a:custGeom>
                  <a:avLst/>
                  <a:gdLst/>
                  <a:ahLst/>
                  <a:cxnLst/>
                  <a:rect l="0" t="0" r="0" b="0"/>
                  <a:pathLst>
                    <a:path w="346012" h="172746">
                      <a:moveTo>
                        <a:pt x="0" y="0"/>
                      </a:moveTo>
                      <a:cubicBezTo>
                        <a:pt x="0" y="2094"/>
                        <a:pt x="343915" y="0"/>
                        <a:pt x="346012" y="0"/>
                      </a:cubicBezTo>
                      <a:cubicBezTo>
                        <a:pt x="346012" y="95405"/>
                        <a:pt x="268555" y="172746"/>
                        <a:pt x="173006" y="172746"/>
                      </a:cubicBezTo>
                      <a:cubicBezTo>
                        <a:pt x="77458" y="172746"/>
                        <a:pt x="0" y="95405"/>
                        <a:pt x="0" y="0"/>
                      </a:cubicBezTo>
                      <a:close/>
                    </a:path>
                  </a:pathLst>
                </a:custGeom>
                <a:solidFill>
                  <a:srgbClr val="FFFFFF">
                    <a:alpha val="7000"/>
                  </a:srgbClr>
                </a:solidFill>
                <a:ln w="6000" cap="flat">
                  <a:noFill/>
                  <a:bevel/>
                </a:ln>
              </p:spPr>
              <p:txBody>
                <a:bodyPr/>
                <a:lstStyle/>
                <a:p>
                  <a:endParaRPr lang="fr-FR"/>
                </a:p>
              </p:txBody>
            </p:sp>
            <p:sp>
              <p:nvSpPr>
                <p:cNvPr id="155" name="Forme libre 154"/>
                <p:cNvSpPr/>
                <p:nvPr/>
              </p:nvSpPr>
              <p:spPr>
                <a:xfrm>
                  <a:off x="1325554" y="6009"/>
                  <a:ext cx="317502" cy="158751"/>
                </a:xfrm>
                <a:custGeom>
                  <a:avLst/>
                  <a:gdLst/>
                  <a:ahLst/>
                  <a:cxnLst/>
                  <a:rect l="0" t="0" r="0" b="0"/>
                  <a:pathLst>
                    <a:path w="317502" h="158751">
                      <a:moveTo>
                        <a:pt x="0" y="0"/>
                      </a:moveTo>
                      <a:cubicBezTo>
                        <a:pt x="0" y="1924"/>
                        <a:pt x="315578" y="0"/>
                        <a:pt x="317502" y="0"/>
                      </a:cubicBezTo>
                      <a:cubicBezTo>
                        <a:pt x="317502" y="87676"/>
                        <a:pt x="246427" y="158751"/>
                        <a:pt x="158751" y="158751"/>
                      </a:cubicBezTo>
                      <a:cubicBezTo>
                        <a:pt x="71075" y="158751"/>
                        <a:pt x="0" y="87676"/>
                        <a:pt x="0" y="0"/>
                      </a:cubicBezTo>
                      <a:close/>
                    </a:path>
                  </a:pathLst>
                </a:custGeom>
                <a:solidFill>
                  <a:srgbClr val="FFFFFF">
                    <a:alpha val="5000"/>
                  </a:srgbClr>
                </a:solidFill>
                <a:ln w="6000" cap="flat">
                  <a:noFill/>
                  <a:bevel/>
                </a:ln>
              </p:spPr>
              <p:txBody>
                <a:bodyPr/>
                <a:lstStyle/>
                <a:p>
                  <a:endParaRPr lang="fr-FR"/>
                </a:p>
              </p:txBody>
            </p:sp>
            <p:sp>
              <p:nvSpPr>
                <p:cNvPr id="156" name="Forme libre 155"/>
                <p:cNvSpPr/>
                <p:nvPr/>
              </p:nvSpPr>
              <p:spPr>
                <a:xfrm>
                  <a:off x="1339942" y="6010"/>
                  <a:ext cx="288726" cy="144363"/>
                </a:xfrm>
                <a:custGeom>
                  <a:avLst/>
                  <a:gdLst/>
                  <a:ahLst/>
                  <a:cxnLst/>
                  <a:rect l="0" t="0" r="0" b="0"/>
                  <a:pathLst>
                    <a:path w="288726" h="144363">
                      <a:moveTo>
                        <a:pt x="0" y="0"/>
                      </a:moveTo>
                      <a:cubicBezTo>
                        <a:pt x="0" y="1750"/>
                        <a:pt x="286976" y="0"/>
                        <a:pt x="288726" y="0"/>
                      </a:cubicBezTo>
                      <a:cubicBezTo>
                        <a:pt x="288726" y="79729"/>
                        <a:pt x="224093" y="144363"/>
                        <a:pt x="144363" y="144363"/>
                      </a:cubicBezTo>
                      <a:cubicBezTo>
                        <a:pt x="64634" y="144363"/>
                        <a:pt x="0" y="79729"/>
                        <a:pt x="0" y="0"/>
                      </a:cubicBezTo>
                      <a:close/>
                    </a:path>
                  </a:pathLst>
                </a:custGeom>
                <a:solidFill>
                  <a:srgbClr val="FFFFFF">
                    <a:alpha val="5000"/>
                  </a:srgbClr>
                </a:solidFill>
                <a:ln w="6000" cap="flat">
                  <a:noFill/>
                  <a:bevel/>
                </a:ln>
              </p:spPr>
              <p:txBody>
                <a:bodyPr/>
                <a:lstStyle/>
                <a:p>
                  <a:endParaRPr lang="fr-FR"/>
                </a:p>
              </p:txBody>
            </p:sp>
          </p:grpSp>
          <p:grpSp>
            <p:nvGrpSpPr>
              <p:cNvPr id="58" name="Groupe 57"/>
              <p:cNvGrpSpPr/>
              <p:nvPr/>
            </p:nvGrpSpPr>
            <p:grpSpPr>
              <a:xfrm>
                <a:off x="348263" y="893208"/>
                <a:ext cx="417767" cy="417768"/>
                <a:chOff x="348263" y="893208"/>
                <a:chExt cx="417767" cy="417768"/>
              </a:xfrm>
            </p:grpSpPr>
            <p:sp>
              <p:nvSpPr>
                <p:cNvPr id="150" name="Forme libre 149"/>
                <p:cNvSpPr/>
                <p:nvPr/>
              </p:nvSpPr>
              <p:spPr>
                <a:xfrm>
                  <a:off x="348263" y="893208"/>
                  <a:ext cx="417767" cy="417768"/>
                </a:xfrm>
                <a:custGeom>
                  <a:avLst/>
                  <a:gdLst/>
                  <a:ahLst/>
                  <a:cxnLst/>
                  <a:rect l="0" t="0" r="0" b="0"/>
                  <a:pathLst>
                    <a:path w="417767" h="417768">
                      <a:moveTo>
                        <a:pt x="0" y="208884"/>
                      </a:moveTo>
                      <a:cubicBezTo>
                        <a:pt x="0" y="93521"/>
                        <a:pt x="93520" y="0"/>
                        <a:pt x="208883" y="0"/>
                      </a:cubicBezTo>
                      <a:cubicBezTo>
                        <a:pt x="324247" y="0"/>
                        <a:pt x="417767" y="93521"/>
                        <a:pt x="417767" y="208884"/>
                      </a:cubicBezTo>
                      <a:cubicBezTo>
                        <a:pt x="417767" y="324247"/>
                        <a:pt x="324247" y="417768"/>
                        <a:pt x="208883" y="417768"/>
                      </a:cubicBezTo>
                      <a:cubicBezTo>
                        <a:pt x="93520" y="417768"/>
                        <a:pt x="0" y="324247"/>
                        <a:pt x="0" y="208884"/>
                      </a:cubicBezTo>
                      <a:close/>
                    </a:path>
                  </a:pathLst>
                </a:custGeom>
                <a:solidFill>
                  <a:srgbClr val="900000"/>
                </a:solidFill>
                <a:ln w="6000" cap="flat">
                  <a:noFill/>
                  <a:bevel/>
                </a:ln>
              </p:spPr>
              <p:txBody>
                <a:bodyPr/>
                <a:lstStyle/>
                <a:p>
                  <a:endParaRPr lang="fr-FR"/>
                </a:p>
              </p:txBody>
            </p:sp>
            <p:sp>
              <p:nvSpPr>
                <p:cNvPr id="151" name="Forme libre 150"/>
                <p:cNvSpPr/>
                <p:nvPr/>
              </p:nvSpPr>
              <p:spPr>
                <a:xfrm>
                  <a:off x="363433" y="908378"/>
                  <a:ext cx="387427" cy="387428"/>
                </a:xfrm>
                <a:custGeom>
                  <a:avLst/>
                  <a:gdLst/>
                  <a:ahLst/>
                  <a:cxnLst/>
                  <a:rect l="0" t="0" r="0" b="0"/>
                  <a:pathLst>
                    <a:path w="387427" h="387428">
                      <a:moveTo>
                        <a:pt x="0" y="193714"/>
                      </a:moveTo>
                      <a:cubicBezTo>
                        <a:pt x="0" y="86729"/>
                        <a:pt x="86728" y="0"/>
                        <a:pt x="193714" y="0"/>
                      </a:cubicBezTo>
                      <a:cubicBezTo>
                        <a:pt x="300699" y="0"/>
                        <a:pt x="387427" y="86729"/>
                        <a:pt x="387427" y="193714"/>
                      </a:cubicBezTo>
                      <a:cubicBezTo>
                        <a:pt x="387427" y="300699"/>
                        <a:pt x="300699" y="387428"/>
                        <a:pt x="193714" y="387428"/>
                      </a:cubicBezTo>
                      <a:cubicBezTo>
                        <a:pt x="86728" y="387428"/>
                        <a:pt x="0" y="300699"/>
                        <a:pt x="0" y="193714"/>
                      </a:cubicBezTo>
                      <a:close/>
                    </a:path>
                  </a:pathLst>
                </a:custGeom>
                <a:solidFill>
                  <a:srgbClr val="900000"/>
                </a:solidFill>
                <a:ln w="6000" cap="flat">
                  <a:noFill/>
                  <a:bevel/>
                </a:ln>
              </p:spPr>
              <p:txBody>
                <a:bodyPr/>
                <a:lstStyle/>
                <a:p>
                  <a:endParaRPr lang="fr-FR"/>
                </a:p>
              </p:txBody>
            </p:sp>
            <p:sp>
              <p:nvSpPr>
                <p:cNvPr id="152" name="Forme libre 151"/>
                <p:cNvSpPr/>
                <p:nvPr/>
              </p:nvSpPr>
              <p:spPr>
                <a:xfrm>
                  <a:off x="387692" y="932637"/>
                  <a:ext cx="338910" cy="338911"/>
                </a:xfrm>
                <a:custGeom>
                  <a:avLst/>
                  <a:gdLst/>
                  <a:ahLst/>
                  <a:cxnLst/>
                  <a:rect l="0" t="0" r="0" b="0"/>
                  <a:pathLst>
                    <a:path w="338910" h="338911">
                      <a:moveTo>
                        <a:pt x="0" y="169455"/>
                      </a:moveTo>
                      <a:cubicBezTo>
                        <a:pt x="0" y="75868"/>
                        <a:pt x="75867" y="0"/>
                        <a:pt x="169455" y="0"/>
                      </a:cubicBezTo>
                      <a:cubicBezTo>
                        <a:pt x="263042" y="0"/>
                        <a:pt x="338910" y="75868"/>
                        <a:pt x="338910" y="169455"/>
                      </a:cubicBezTo>
                      <a:cubicBezTo>
                        <a:pt x="338910" y="263043"/>
                        <a:pt x="263042" y="338911"/>
                        <a:pt x="169455" y="338911"/>
                      </a:cubicBezTo>
                      <a:cubicBezTo>
                        <a:pt x="75867" y="338911"/>
                        <a:pt x="0" y="263043"/>
                        <a:pt x="0" y="169455"/>
                      </a:cubicBezTo>
                      <a:close/>
                    </a:path>
                  </a:pathLst>
                </a:custGeom>
                <a:solidFill>
                  <a:srgbClr val="900000"/>
                </a:solidFill>
                <a:ln w="6000" cap="flat">
                  <a:noFill/>
                  <a:bevel/>
                </a:ln>
              </p:spPr>
              <p:txBody>
                <a:bodyPr/>
                <a:lstStyle/>
                <a:p>
                  <a:endParaRPr lang="fr-FR"/>
                </a:p>
              </p:txBody>
            </p:sp>
            <p:sp>
              <p:nvSpPr>
                <p:cNvPr id="153" name="Forme libre 152"/>
                <p:cNvSpPr/>
                <p:nvPr/>
              </p:nvSpPr>
              <p:spPr>
                <a:xfrm>
                  <a:off x="409372" y="954317"/>
                  <a:ext cx="295549" cy="295550"/>
                </a:xfrm>
                <a:custGeom>
                  <a:avLst/>
                  <a:gdLst/>
                  <a:ahLst/>
                  <a:cxnLst/>
                  <a:rect l="0" t="0" r="0" b="0"/>
                  <a:pathLst>
                    <a:path w="295549" h="295550">
                      <a:moveTo>
                        <a:pt x="0" y="147775"/>
                      </a:moveTo>
                      <a:cubicBezTo>
                        <a:pt x="0" y="66161"/>
                        <a:pt x="66161" y="0"/>
                        <a:pt x="147775" y="0"/>
                      </a:cubicBezTo>
                      <a:cubicBezTo>
                        <a:pt x="229388" y="0"/>
                        <a:pt x="295549" y="66161"/>
                        <a:pt x="295549" y="147775"/>
                      </a:cubicBezTo>
                      <a:cubicBezTo>
                        <a:pt x="295549" y="229389"/>
                        <a:pt x="229388" y="295550"/>
                        <a:pt x="147775" y="295550"/>
                      </a:cubicBezTo>
                      <a:cubicBezTo>
                        <a:pt x="66161" y="295550"/>
                        <a:pt x="0" y="229389"/>
                        <a:pt x="0" y="147775"/>
                      </a:cubicBezTo>
                      <a:close/>
                    </a:path>
                  </a:pathLst>
                </a:custGeom>
                <a:solidFill>
                  <a:srgbClr val="900000"/>
                </a:solidFill>
                <a:ln w="6000" cap="flat">
                  <a:noFill/>
                  <a:bevel/>
                </a:ln>
              </p:spPr>
              <p:txBody>
                <a:bodyPr/>
                <a:lstStyle/>
                <a:p>
                  <a:endParaRPr lang="fr-FR"/>
                </a:p>
              </p:txBody>
            </p:sp>
          </p:grpSp>
          <p:grpSp>
            <p:nvGrpSpPr>
              <p:cNvPr id="59" name="Groupe 58"/>
              <p:cNvGrpSpPr/>
              <p:nvPr/>
            </p:nvGrpSpPr>
            <p:grpSpPr>
              <a:xfrm rot="-1200000" flipV="1">
                <a:off x="601516" y="1080477"/>
                <a:ext cx="672341" cy="335971"/>
                <a:chOff x="601463" y="1080179"/>
                <a:chExt cx="672341" cy="335971"/>
              </a:xfrm>
            </p:grpSpPr>
            <p:sp>
              <p:nvSpPr>
                <p:cNvPr id="147" name="Forme libre 146"/>
                <p:cNvSpPr/>
                <p:nvPr/>
              </p:nvSpPr>
              <p:spPr>
                <a:xfrm>
                  <a:off x="601463" y="1080486"/>
                  <a:ext cx="672341" cy="335664"/>
                </a:xfrm>
                <a:custGeom>
                  <a:avLst/>
                  <a:gdLst/>
                  <a:ahLst/>
                  <a:cxnLst/>
                  <a:rect l="0" t="0" r="0" b="0"/>
                  <a:pathLst>
                    <a:path w="672341" h="335664">
                      <a:moveTo>
                        <a:pt x="0" y="0"/>
                      </a:moveTo>
                      <a:cubicBezTo>
                        <a:pt x="0" y="4069"/>
                        <a:pt x="668266" y="0"/>
                        <a:pt x="672341" y="0"/>
                      </a:cubicBezTo>
                      <a:cubicBezTo>
                        <a:pt x="672341" y="185382"/>
                        <a:pt x="521832" y="335664"/>
                        <a:pt x="336170" y="335664"/>
                      </a:cubicBezTo>
                      <a:cubicBezTo>
                        <a:pt x="150509" y="335664"/>
                        <a:pt x="0" y="185382"/>
                        <a:pt x="0" y="0"/>
                      </a:cubicBezTo>
                      <a:close/>
                    </a:path>
                  </a:pathLst>
                </a:custGeom>
                <a:solidFill>
                  <a:srgbClr val="FFFFFF">
                    <a:alpha val="7000"/>
                  </a:srgbClr>
                </a:solidFill>
                <a:ln w="6000" cap="flat">
                  <a:noFill/>
                  <a:bevel/>
                </a:ln>
              </p:spPr>
              <p:txBody>
                <a:bodyPr/>
                <a:lstStyle/>
                <a:p>
                  <a:endParaRPr lang="fr-FR"/>
                </a:p>
              </p:txBody>
            </p:sp>
            <p:sp>
              <p:nvSpPr>
                <p:cNvPr id="148" name="Forme libre 147"/>
                <p:cNvSpPr/>
                <p:nvPr/>
              </p:nvSpPr>
              <p:spPr>
                <a:xfrm>
                  <a:off x="629162" y="1080179"/>
                  <a:ext cx="616942" cy="308470"/>
                </a:xfrm>
                <a:custGeom>
                  <a:avLst/>
                  <a:gdLst/>
                  <a:ahLst/>
                  <a:cxnLst/>
                  <a:rect l="0" t="0" r="0" b="0"/>
                  <a:pathLst>
                    <a:path w="616942" h="308470">
                      <a:moveTo>
                        <a:pt x="0" y="0"/>
                      </a:moveTo>
                      <a:cubicBezTo>
                        <a:pt x="0" y="3739"/>
                        <a:pt x="613203" y="0"/>
                        <a:pt x="616942" y="0"/>
                      </a:cubicBezTo>
                      <a:cubicBezTo>
                        <a:pt x="616942" y="170364"/>
                        <a:pt x="478835" y="308470"/>
                        <a:pt x="308471" y="308470"/>
                      </a:cubicBezTo>
                      <a:cubicBezTo>
                        <a:pt x="138107" y="308470"/>
                        <a:pt x="0" y="170364"/>
                        <a:pt x="0" y="0"/>
                      </a:cubicBezTo>
                      <a:close/>
                    </a:path>
                  </a:pathLst>
                </a:custGeom>
                <a:solidFill>
                  <a:srgbClr val="FFFFFF">
                    <a:alpha val="5000"/>
                  </a:srgbClr>
                </a:solidFill>
                <a:ln w="6000" cap="flat">
                  <a:noFill/>
                  <a:bevel/>
                </a:ln>
              </p:spPr>
              <p:txBody>
                <a:bodyPr/>
                <a:lstStyle/>
                <a:p>
                  <a:endParaRPr lang="fr-FR"/>
                </a:p>
              </p:txBody>
            </p:sp>
            <p:sp>
              <p:nvSpPr>
                <p:cNvPr id="149" name="Forme libre 148"/>
                <p:cNvSpPr/>
                <p:nvPr/>
              </p:nvSpPr>
              <p:spPr>
                <a:xfrm>
                  <a:off x="657120" y="1080180"/>
                  <a:ext cx="561027" cy="280512"/>
                </a:xfrm>
                <a:custGeom>
                  <a:avLst/>
                  <a:gdLst/>
                  <a:ahLst/>
                  <a:cxnLst/>
                  <a:rect l="0" t="0" r="0" b="0"/>
                  <a:pathLst>
                    <a:path w="561027" h="280512">
                      <a:moveTo>
                        <a:pt x="0" y="0"/>
                      </a:moveTo>
                      <a:cubicBezTo>
                        <a:pt x="0" y="3400"/>
                        <a:pt x="557627" y="0"/>
                        <a:pt x="561027" y="0"/>
                      </a:cubicBezTo>
                      <a:cubicBezTo>
                        <a:pt x="561027" y="154923"/>
                        <a:pt x="435437" y="280512"/>
                        <a:pt x="280514" y="280512"/>
                      </a:cubicBezTo>
                      <a:cubicBezTo>
                        <a:pt x="125590" y="280512"/>
                        <a:pt x="0" y="154923"/>
                        <a:pt x="0" y="0"/>
                      </a:cubicBezTo>
                      <a:close/>
                    </a:path>
                  </a:pathLst>
                </a:custGeom>
                <a:solidFill>
                  <a:srgbClr val="FFFFFF">
                    <a:alpha val="5000"/>
                  </a:srgbClr>
                </a:solidFill>
                <a:ln w="6000" cap="flat">
                  <a:noFill/>
                  <a:bevel/>
                </a:ln>
              </p:spPr>
              <p:txBody>
                <a:bodyPr/>
                <a:lstStyle/>
                <a:p>
                  <a:endParaRPr lang="fr-FR"/>
                </a:p>
              </p:txBody>
            </p:sp>
          </p:grpSp>
          <p:grpSp>
            <p:nvGrpSpPr>
              <p:cNvPr id="60" name="Groupe 59"/>
              <p:cNvGrpSpPr/>
              <p:nvPr/>
            </p:nvGrpSpPr>
            <p:grpSpPr>
              <a:xfrm>
                <a:off x="2774131" y="20272"/>
                <a:ext cx="355148" cy="355149"/>
                <a:chOff x="2774131" y="20272"/>
                <a:chExt cx="355148" cy="355149"/>
              </a:xfrm>
            </p:grpSpPr>
            <p:sp>
              <p:nvSpPr>
                <p:cNvPr id="143" name="Forme libre 142"/>
                <p:cNvSpPr/>
                <p:nvPr/>
              </p:nvSpPr>
              <p:spPr>
                <a:xfrm>
                  <a:off x="2774131" y="20272"/>
                  <a:ext cx="355148" cy="355149"/>
                </a:xfrm>
                <a:custGeom>
                  <a:avLst/>
                  <a:gdLst/>
                  <a:ahLst/>
                  <a:cxnLst/>
                  <a:rect l="0" t="0" r="0" b="0"/>
                  <a:pathLst>
                    <a:path w="355148" h="355149">
                      <a:moveTo>
                        <a:pt x="0" y="177574"/>
                      </a:moveTo>
                      <a:cubicBezTo>
                        <a:pt x="0" y="79503"/>
                        <a:pt x="79502" y="0"/>
                        <a:pt x="177574" y="0"/>
                      </a:cubicBezTo>
                      <a:cubicBezTo>
                        <a:pt x="275646" y="0"/>
                        <a:pt x="355148" y="79503"/>
                        <a:pt x="355148" y="177574"/>
                      </a:cubicBezTo>
                      <a:cubicBezTo>
                        <a:pt x="355148" y="275646"/>
                        <a:pt x="275646" y="355149"/>
                        <a:pt x="177574" y="355149"/>
                      </a:cubicBezTo>
                      <a:cubicBezTo>
                        <a:pt x="79502" y="355149"/>
                        <a:pt x="0" y="275646"/>
                        <a:pt x="0" y="177574"/>
                      </a:cubicBezTo>
                      <a:close/>
                    </a:path>
                  </a:pathLst>
                </a:custGeom>
                <a:solidFill>
                  <a:srgbClr val="C00000">
                    <a:alpha val="55000"/>
                  </a:srgbClr>
                </a:solidFill>
                <a:ln w="6000" cap="flat">
                  <a:noFill/>
                  <a:bevel/>
                </a:ln>
              </p:spPr>
              <p:txBody>
                <a:bodyPr/>
                <a:lstStyle/>
                <a:p>
                  <a:endParaRPr lang="fr-FR"/>
                </a:p>
              </p:txBody>
            </p:sp>
            <p:sp>
              <p:nvSpPr>
                <p:cNvPr id="144" name="Forme libre 143"/>
                <p:cNvSpPr/>
                <p:nvPr/>
              </p:nvSpPr>
              <p:spPr>
                <a:xfrm>
                  <a:off x="2787027" y="33168"/>
                  <a:ext cx="329356" cy="329357"/>
                </a:xfrm>
                <a:custGeom>
                  <a:avLst/>
                  <a:gdLst/>
                  <a:ahLst/>
                  <a:cxnLst/>
                  <a:rect l="0" t="0" r="0" b="0"/>
                  <a:pathLst>
                    <a:path w="329356" h="329357">
                      <a:moveTo>
                        <a:pt x="0" y="164678"/>
                      </a:moveTo>
                      <a:cubicBezTo>
                        <a:pt x="0" y="73729"/>
                        <a:pt x="73729" y="0"/>
                        <a:pt x="164678" y="0"/>
                      </a:cubicBezTo>
                      <a:cubicBezTo>
                        <a:pt x="255628" y="0"/>
                        <a:pt x="329356" y="73729"/>
                        <a:pt x="329356" y="164678"/>
                      </a:cubicBezTo>
                      <a:cubicBezTo>
                        <a:pt x="329356" y="255628"/>
                        <a:pt x="255628" y="329357"/>
                        <a:pt x="164678" y="329357"/>
                      </a:cubicBezTo>
                      <a:cubicBezTo>
                        <a:pt x="73729" y="329357"/>
                        <a:pt x="0" y="255628"/>
                        <a:pt x="0" y="164678"/>
                      </a:cubicBezTo>
                      <a:close/>
                    </a:path>
                  </a:pathLst>
                </a:custGeom>
                <a:solidFill>
                  <a:srgbClr val="C00000">
                    <a:alpha val="55000"/>
                  </a:srgbClr>
                </a:solidFill>
                <a:ln w="6000" cap="flat">
                  <a:noFill/>
                  <a:bevel/>
                </a:ln>
              </p:spPr>
              <p:txBody>
                <a:bodyPr/>
                <a:lstStyle/>
                <a:p>
                  <a:endParaRPr lang="fr-FR"/>
                </a:p>
              </p:txBody>
            </p:sp>
            <p:sp>
              <p:nvSpPr>
                <p:cNvPr id="145" name="Forme libre 144"/>
                <p:cNvSpPr/>
                <p:nvPr/>
              </p:nvSpPr>
              <p:spPr>
                <a:xfrm>
                  <a:off x="2807650" y="53790"/>
                  <a:ext cx="288111" cy="288111"/>
                </a:xfrm>
                <a:custGeom>
                  <a:avLst/>
                  <a:gdLst/>
                  <a:ahLst/>
                  <a:cxnLst/>
                  <a:rect l="0" t="0" r="0" b="0"/>
                  <a:pathLst>
                    <a:path w="288111" h="288111">
                      <a:moveTo>
                        <a:pt x="0" y="144056"/>
                      </a:moveTo>
                      <a:cubicBezTo>
                        <a:pt x="0" y="64496"/>
                        <a:pt x="64496" y="0"/>
                        <a:pt x="144055" y="0"/>
                      </a:cubicBezTo>
                      <a:cubicBezTo>
                        <a:pt x="223615" y="0"/>
                        <a:pt x="288111" y="64496"/>
                        <a:pt x="288111" y="144056"/>
                      </a:cubicBezTo>
                      <a:cubicBezTo>
                        <a:pt x="288111" y="223615"/>
                        <a:pt x="223615" y="288111"/>
                        <a:pt x="144055" y="288111"/>
                      </a:cubicBezTo>
                      <a:cubicBezTo>
                        <a:pt x="64496" y="288111"/>
                        <a:pt x="0" y="223615"/>
                        <a:pt x="0" y="144056"/>
                      </a:cubicBezTo>
                      <a:close/>
                    </a:path>
                  </a:pathLst>
                </a:custGeom>
                <a:solidFill>
                  <a:srgbClr val="C00000">
                    <a:alpha val="55000"/>
                  </a:srgbClr>
                </a:solidFill>
                <a:ln w="6000" cap="flat">
                  <a:noFill/>
                  <a:bevel/>
                </a:ln>
              </p:spPr>
              <p:txBody>
                <a:bodyPr/>
                <a:lstStyle/>
                <a:p>
                  <a:endParaRPr lang="fr-FR"/>
                </a:p>
              </p:txBody>
            </p:sp>
            <p:sp>
              <p:nvSpPr>
                <p:cNvPr id="146" name="Forme libre 145"/>
                <p:cNvSpPr/>
                <p:nvPr/>
              </p:nvSpPr>
              <p:spPr>
                <a:xfrm>
                  <a:off x="2826081" y="72221"/>
                  <a:ext cx="251250" cy="251250"/>
                </a:xfrm>
                <a:custGeom>
                  <a:avLst/>
                  <a:gdLst/>
                  <a:ahLst/>
                  <a:cxnLst/>
                  <a:rect l="0" t="0" r="0" b="0"/>
                  <a:pathLst>
                    <a:path w="251250" h="251250">
                      <a:moveTo>
                        <a:pt x="0" y="125625"/>
                      </a:moveTo>
                      <a:cubicBezTo>
                        <a:pt x="0" y="56244"/>
                        <a:pt x="56244" y="0"/>
                        <a:pt x="125625" y="0"/>
                      </a:cubicBezTo>
                      <a:cubicBezTo>
                        <a:pt x="195006" y="0"/>
                        <a:pt x="251250" y="56244"/>
                        <a:pt x="251250" y="125625"/>
                      </a:cubicBezTo>
                      <a:cubicBezTo>
                        <a:pt x="251250" y="195006"/>
                        <a:pt x="195006" y="251250"/>
                        <a:pt x="125625" y="251250"/>
                      </a:cubicBezTo>
                      <a:cubicBezTo>
                        <a:pt x="56244" y="251250"/>
                        <a:pt x="0" y="195006"/>
                        <a:pt x="0" y="125625"/>
                      </a:cubicBezTo>
                      <a:close/>
                    </a:path>
                  </a:pathLst>
                </a:custGeom>
                <a:solidFill>
                  <a:srgbClr val="C00000">
                    <a:alpha val="55000"/>
                  </a:srgbClr>
                </a:solidFill>
                <a:ln w="6000" cap="flat">
                  <a:noFill/>
                  <a:bevel/>
                </a:ln>
              </p:spPr>
              <p:txBody>
                <a:bodyPr/>
                <a:lstStyle/>
                <a:p>
                  <a:endParaRPr lang="fr-FR"/>
                </a:p>
              </p:txBody>
            </p:sp>
          </p:grpSp>
          <p:grpSp>
            <p:nvGrpSpPr>
              <p:cNvPr id="61" name="Groupe 60"/>
              <p:cNvGrpSpPr/>
              <p:nvPr/>
            </p:nvGrpSpPr>
            <p:grpSpPr>
              <a:xfrm>
                <a:off x="2581049" y="875319"/>
                <a:ext cx="233167" cy="233168"/>
                <a:chOff x="2581049" y="875319"/>
                <a:chExt cx="233167" cy="233168"/>
              </a:xfrm>
            </p:grpSpPr>
            <p:sp>
              <p:nvSpPr>
                <p:cNvPr id="139" name="Forme libre 138"/>
                <p:cNvSpPr/>
                <p:nvPr/>
              </p:nvSpPr>
              <p:spPr>
                <a:xfrm>
                  <a:off x="2581049" y="875319"/>
                  <a:ext cx="233167" cy="233168"/>
                </a:xfrm>
                <a:custGeom>
                  <a:avLst/>
                  <a:gdLst/>
                  <a:ahLst/>
                  <a:cxnLst/>
                  <a:rect l="0" t="0" r="0" b="0"/>
                  <a:pathLst>
                    <a:path w="233167" h="233168">
                      <a:moveTo>
                        <a:pt x="0" y="116584"/>
                      </a:moveTo>
                      <a:cubicBezTo>
                        <a:pt x="0" y="52197"/>
                        <a:pt x="52196" y="0"/>
                        <a:pt x="116584" y="0"/>
                      </a:cubicBezTo>
                      <a:cubicBezTo>
                        <a:pt x="180971" y="0"/>
                        <a:pt x="233167" y="52197"/>
                        <a:pt x="233167" y="116584"/>
                      </a:cubicBezTo>
                      <a:cubicBezTo>
                        <a:pt x="233167" y="180971"/>
                        <a:pt x="180971" y="233168"/>
                        <a:pt x="116584" y="233168"/>
                      </a:cubicBezTo>
                      <a:cubicBezTo>
                        <a:pt x="52196" y="233168"/>
                        <a:pt x="0" y="180971"/>
                        <a:pt x="0" y="116584"/>
                      </a:cubicBezTo>
                      <a:close/>
                    </a:path>
                  </a:pathLst>
                </a:custGeom>
                <a:solidFill>
                  <a:srgbClr val="C00000">
                    <a:alpha val="55000"/>
                  </a:srgbClr>
                </a:solidFill>
                <a:ln w="6000" cap="flat">
                  <a:noFill/>
                  <a:bevel/>
                </a:ln>
              </p:spPr>
              <p:txBody>
                <a:bodyPr/>
                <a:lstStyle/>
                <a:p>
                  <a:endParaRPr lang="fr-FR"/>
                </a:p>
              </p:txBody>
            </p:sp>
            <p:sp>
              <p:nvSpPr>
                <p:cNvPr id="140" name="Forme libre 139"/>
                <p:cNvSpPr/>
                <p:nvPr/>
              </p:nvSpPr>
              <p:spPr>
                <a:xfrm>
                  <a:off x="2589516" y="883785"/>
                  <a:ext cx="216234" cy="216235"/>
                </a:xfrm>
                <a:custGeom>
                  <a:avLst/>
                  <a:gdLst/>
                  <a:ahLst/>
                  <a:cxnLst/>
                  <a:rect l="0" t="0" r="0" b="0"/>
                  <a:pathLst>
                    <a:path w="216234" h="216235">
                      <a:moveTo>
                        <a:pt x="0" y="108117"/>
                      </a:moveTo>
                      <a:cubicBezTo>
                        <a:pt x="0" y="48406"/>
                        <a:pt x="48406" y="0"/>
                        <a:pt x="108117" y="0"/>
                      </a:cubicBezTo>
                      <a:cubicBezTo>
                        <a:pt x="167829" y="0"/>
                        <a:pt x="216234" y="48406"/>
                        <a:pt x="216234" y="108117"/>
                      </a:cubicBezTo>
                      <a:cubicBezTo>
                        <a:pt x="216234" y="167829"/>
                        <a:pt x="167829" y="216235"/>
                        <a:pt x="108117" y="216235"/>
                      </a:cubicBezTo>
                      <a:cubicBezTo>
                        <a:pt x="48406" y="216235"/>
                        <a:pt x="0" y="167829"/>
                        <a:pt x="0" y="108117"/>
                      </a:cubicBezTo>
                      <a:close/>
                    </a:path>
                  </a:pathLst>
                </a:custGeom>
                <a:solidFill>
                  <a:srgbClr val="C00000">
                    <a:alpha val="55000"/>
                  </a:srgbClr>
                </a:solidFill>
                <a:ln w="6000" cap="flat">
                  <a:noFill/>
                  <a:bevel/>
                </a:ln>
              </p:spPr>
              <p:txBody>
                <a:bodyPr/>
                <a:lstStyle/>
                <a:p>
                  <a:endParaRPr lang="fr-FR"/>
                </a:p>
              </p:txBody>
            </p:sp>
            <p:sp>
              <p:nvSpPr>
                <p:cNvPr id="141" name="Forme libre 140"/>
                <p:cNvSpPr/>
                <p:nvPr/>
              </p:nvSpPr>
              <p:spPr>
                <a:xfrm>
                  <a:off x="2603055" y="897325"/>
                  <a:ext cx="189155" cy="189155"/>
                </a:xfrm>
                <a:custGeom>
                  <a:avLst/>
                  <a:gdLst/>
                  <a:ahLst/>
                  <a:cxnLst/>
                  <a:rect l="0" t="0" r="0" b="0"/>
                  <a:pathLst>
                    <a:path w="189155" h="189155">
                      <a:moveTo>
                        <a:pt x="0" y="94578"/>
                      </a:moveTo>
                      <a:cubicBezTo>
                        <a:pt x="0" y="42344"/>
                        <a:pt x="42344" y="0"/>
                        <a:pt x="94577" y="0"/>
                      </a:cubicBezTo>
                      <a:cubicBezTo>
                        <a:pt x="146811" y="0"/>
                        <a:pt x="189155" y="42344"/>
                        <a:pt x="189155" y="94578"/>
                      </a:cubicBezTo>
                      <a:cubicBezTo>
                        <a:pt x="189155" y="146811"/>
                        <a:pt x="146811" y="189155"/>
                        <a:pt x="94577" y="189155"/>
                      </a:cubicBezTo>
                      <a:cubicBezTo>
                        <a:pt x="42344" y="189155"/>
                        <a:pt x="0" y="146811"/>
                        <a:pt x="0" y="94578"/>
                      </a:cubicBezTo>
                      <a:close/>
                    </a:path>
                  </a:pathLst>
                </a:custGeom>
                <a:solidFill>
                  <a:srgbClr val="C00000">
                    <a:alpha val="55000"/>
                  </a:srgbClr>
                </a:solidFill>
                <a:ln w="6000" cap="flat">
                  <a:noFill/>
                  <a:bevel/>
                </a:ln>
              </p:spPr>
              <p:txBody>
                <a:bodyPr/>
                <a:lstStyle/>
                <a:p>
                  <a:endParaRPr lang="fr-FR"/>
                </a:p>
              </p:txBody>
            </p:sp>
            <p:sp>
              <p:nvSpPr>
                <p:cNvPr id="142" name="Forme libre 141"/>
                <p:cNvSpPr/>
                <p:nvPr/>
              </p:nvSpPr>
              <p:spPr>
                <a:xfrm>
                  <a:off x="2615156" y="909425"/>
                  <a:ext cx="164954" cy="164955"/>
                </a:xfrm>
                <a:custGeom>
                  <a:avLst/>
                  <a:gdLst/>
                  <a:ahLst/>
                  <a:cxnLst/>
                  <a:rect l="0" t="0" r="0" b="0"/>
                  <a:pathLst>
                    <a:path w="164954" h="164955">
                      <a:moveTo>
                        <a:pt x="0" y="82477"/>
                      </a:moveTo>
                      <a:cubicBezTo>
                        <a:pt x="0" y="36926"/>
                        <a:pt x="36926" y="0"/>
                        <a:pt x="82477" y="0"/>
                      </a:cubicBezTo>
                      <a:cubicBezTo>
                        <a:pt x="128028" y="0"/>
                        <a:pt x="164954" y="36926"/>
                        <a:pt x="164954" y="82477"/>
                      </a:cubicBezTo>
                      <a:cubicBezTo>
                        <a:pt x="164954" y="128028"/>
                        <a:pt x="128028" y="164955"/>
                        <a:pt x="82477" y="164955"/>
                      </a:cubicBezTo>
                      <a:cubicBezTo>
                        <a:pt x="36926" y="164955"/>
                        <a:pt x="0" y="128028"/>
                        <a:pt x="0" y="82477"/>
                      </a:cubicBezTo>
                      <a:close/>
                    </a:path>
                  </a:pathLst>
                </a:custGeom>
                <a:solidFill>
                  <a:srgbClr val="C00000">
                    <a:alpha val="55000"/>
                  </a:srgbClr>
                </a:solidFill>
                <a:ln w="6000" cap="flat">
                  <a:noFill/>
                  <a:bevel/>
                </a:ln>
              </p:spPr>
              <p:txBody>
                <a:bodyPr/>
                <a:lstStyle/>
                <a:p>
                  <a:endParaRPr lang="fr-FR"/>
                </a:p>
              </p:txBody>
            </p:sp>
          </p:grpSp>
          <p:grpSp>
            <p:nvGrpSpPr>
              <p:cNvPr id="62" name="Groupe 61"/>
              <p:cNvGrpSpPr/>
              <p:nvPr/>
            </p:nvGrpSpPr>
            <p:grpSpPr>
              <a:xfrm rot="-1200000" flipV="1">
                <a:off x="1852958" y="1175088"/>
                <a:ext cx="672341" cy="335971"/>
                <a:chOff x="1852906" y="1174791"/>
                <a:chExt cx="672341" cy="335971"/>
              </a:xfrm>
            </p:grpSpPr>
            <p:sp>
              <p:nvSpPr>
                <p:cNvPr id="136" name="Forme libre 135"/>
                <p:cNvSpPr/>
                <p:nvPr/>
              </p:nvSpPr>
              <p:spPr>
                <a:xfrm>
                  <a:off x="1852906" y="1175097"/>
                  <a:ext cx="672341" cy="335665"/>
                </a:xfrm>
                <a:custGeom>
                  <a:avLst/>
                  <a:gdLst/>
                  <a:ahLst/>
                  <a:cxnLst/>
                  <a:rect l="0" t="0" r="0" b="0"/>
                  <a:pathLst>
                    <a:path w="672341" h="335665">
                      <a:moveTo>
                        <a:pt x="0" y="0"/>
                      </a:moveTo>
                      <a:cubicBezTo>
                        <a:pt x="0" y="4069"/>
                        <a:pt x="668266" y="0"/>
                        <a:pt x="672341" y="0"/>
                      </a:cubicBezTo>
                      <a:cubicBezTo>
                        <a:pt x="672341" y="185382"/>
                        <a:pt x="521832" y="335665"/>
                        <a:pt x="336170" y="335665"/>
                      </a:cubicBezTo>
                      <a:cubicBezTo>
                        <a:pt x="150509" y="335665"/>
                        <a:pt x="0" y="185382"/>
                        <a:pt x="0" y="0"/>
                      </a:cubicBezTo>
                      <a:close/>
                    </a:path>
                  </a:pathLst>
                </a:custGeom>
                <a:solidFill>
                  <a:srgbClr val="FFFFFF">
                    <a:alpha val="7000"/>
                  </a:srgbClr>
                </a:solidFill>
                <a:ln w="6000" cap="flat">
                  <a:noFill/>
                  <a:bevel/>
                </a:ln>
              </p:spPr>
              <p:txBody>
                <a:bodyPr/>
                <a:lstStyle/>
                <a:p>
                  <a:endParaRPr lang="fr-FR"/>
                </a:p>
              </p:txBody>
            </p:sp>
            <p:sp>
              <p:nvSpPr>
                <p:cNvPr id="137" name="Forme libre 136"/>
                <p:cNvSpPr/>
                <p:nvPr/>
              </p:nvSpPr>
              <p:spPr>
                <a:xfrm>
                  <a:off x="1880605" y="1174791"/>
                  <a:ext cx="616942" cy="308470"/>
                </a:xfrm>
                <a:custGeom>
                  <a:avLst/>
                  <a:gdLst/>
                  <a:ahLst/>
                  <a:cxnLst/>
                  <a:rect l="0" t="0" r="0" b="0"/>
                  <a:pathLst>
                    <a:path w="616942" h="308470">
                      <a:moveTo>
                        <a:pt x="0" y="0"/>
                      </a:moveTo>
                      <a:cubicBezTo>
                        <a:pt x="0" y="3739"/>
                        <a:pt x="613203" y="0"/>
                        <a:pt x="616942" y="0"/>
                      </a:cubicBezTo>
                      <a:cubicBezTo>
                        <a:pt x="616942" y="170364"/>
                        <a:pt x="478835" y="308470"/>
                        <a:pt x="308471" y="308470"/>
                      </a:cubicBezTo>
                      <a:cubicBezTo>
                        <a:pt x="138107" y="308470"/>
                        <a:pt x="0" y="170364"/>
                        <a:pt x="0" y="0"/>
                      </a:cubicBezTo>
                      <a:close/>
                    </a:path>
                  </a:pathLst>
                </a:custGeom>
                <a:solidFill>
                  <a:srgbClr val="FFFFFF">
                    <a:alpha val="5000"/>
                  </a:srgbClr>
                </a:solidFill>
                <a:ln w="6000" cap="flat">
                  <a:noFill/>
                  <a:bevel/>
                </a:ln>
              </p:spPr>
              <p:txBody>
                <a:bodyPr/>
                <a:lstStyle/>
                <a:p>
                  <a:endParaRPr lang="fr-FR"/>
                </a:p>
              </p:txBody>
            </p:sp>
            <p:sp>
              <p:nvSpPr>
                <p:cNvPr id="138" name="Forme libre 137"/>
                <p:cNvSpPr/>
                <p:nvPr/>
              </p:nvSpPr>
              <p:spPr>
                <a:xfrm>
                  <a:off x="1908563" y="1174791"/>
                  <a:ext cx="561027" cy="280513"/>
                </a:xfrm>
                <a:custGeom>
                  <a:avLst/>
                  <a:gdLst/>
                  <a:ahLst/>
                  <a:cxnLst/>
                  <a:rect l="0" t="0" r="0" b="0"/>
                  <a:pathLst>
                    <a:path w="561027" h="280513">
                      <a:moveTo>
                        <a:pt x="0" y="0"/>
                      </a:moveTo>
                      <a:cubicBezTo>
                        <a:pt x="0" y="3400"/>
                        <a:pt x="557627" y="0"/>
                        <a:pt x="561027" y="0"/>
                      </a:cubicBezTo>
                      <a:cubicBezTo>
                        <a:pt x="561027" y="154923"/>
                        <a:pt x="435437" y="280513"/>
                        <a:pt x="280514" y="280513"/>
                      </a:cubicBezTo>
                      <a:cubicBezTo>
                        <a:pt x="125590" y="280513"/>
                        <a:pt x="0" y="154923"/>
                        <a:pt x="0" y="0"/>
                      </a:cubicBezTo>
                      <a:close/>
                    </a:path>
                  </a:pathLst>
                </a:custGeom>
                <a:solidFill>
                  <a:srgbClr val="FFFFFF">
                    <a:alpha val="5000"/>
                  </a:srgbClr>
                </a:solidFill>
                <a:ln w="6000" cap="flat">
                  <a:noFill/>
                  <a:bevel/>
                </a:ln>
              </p:spPr>
              <p:txBody>
                <a:bodyPr/>
                <a:lstStyle/>
                <a:p>
                  <a:endParaRPr lang="fr-FR"/>
                </a:p>
              </p:txBody>
            </p:sp>
          </p:grpSp>
          <p:grpSp>
            <p:nvGrpSpPr>
              <p:cNvPr id="63" name="Groupe 62"/>
              <p:cNvGrpSpPr/>
              <p:nvPr/>
            </p:nvGrpSpPr>
            <p:grpSpPr>
              <a:xfrm>
                <a:off x="4092039" y="50384"/>
                <a:ext cx="326664" cy="326663"/>
                <a:chOff x="4092039" y="50384"/>
                <a:chExt cx="326664" cy="326663"/>
              </a:xfrm>
            </p:grpSpPr>
            <p:sp>
              <p:nvSpPr>
                <p:cNvPr id="132" name="Forme libre 131"/>
                <p:cNvSpPr/>
                <p:nvPr/>
              </p:nvSpPr>
              <p:spPr>
                <a:xfrm>
                  <a:off x="4092039" y="50384"/>
                  <a:ext cx="326664" cy="326663"/>
                </a:xfrm>
                <a:custGeom>
                  <a:avLst/>
                  <a:gdLst/>
                  <a:ahLst/>
                  <a:cxnLst/>
                  <a:rect l="0" t="0" r="0" b="0"/>
                  <a:pathLst>
                    <a:path w="326664" h="326663">
                      <a:moveTo>
                        <a:pt x="0" y="163332"/>
                      </a:moveTo>
                      <a:cubicBezTo>
                        <a:pt x="0" y="73126"/>
                        <a:pt x="73126" y="0"/>
                        <a:pt x="163332" y="0"/>
                      </a:cubicBezTo>
                      <a:cubicBezTo>
                        <a:pt x="253538" y="0"/>
                        <a:pt x="326664" y="73126"/>
                        <a:pt x="326664" y="163332"/>
                      </a:cubicBezTo>
                      <a:cubicBezTo>
                        <a:pt x="326664" y="253537"/>
                        <a:pt x="253538" y="326663"/>
                        <a:pt x="163332" y="326663"/>
                      </a:cubicBezTo>
                      <a:cubicBezTo>
                        <a:pt x="73126" y="326663"/>
                        <a:pt x="0" y="253537"/>
                        <a:pt x="0" y="163332"/>
                      </a:cubicBezTo>
                      <a:close/>
                    </a:path>
                  </a:pathLst>
                </a:custGeom>
                <a:solidFill>
                  <a:srgbClr val="C00000">
                    <a:alpha val="55000"/>
                  </a:srgbClr>
                </a:solidFill>
                <a:ln w="6000" cap="flat">
                  <a:noFill/>
                  <a:bevel/>
                </a:ln>
              </p:spPr>
              <p:txBody>
                <a:bodyPr/>
                <a:lstStyle/>
                <a:p>
                  <a:endParaRPr lang="fr-FR"/>
                </a:p>
              </p:txBody>
            </p:sp>
            <p:sp>
              <p:nvSpPr>
                <p:cNvPr id="133" name="Forme libre 132"/>
                <p:cNvSpPr/>
                <p:nvPr/>
              </p:nvSpPr>
              <p:spPr>
                <a:xfrm>
                  <a:off x="4103901" y="62245"/>
                  <a:ext cx="302940" cy="302940"/>
                </a:xfrm>
                <a:custGeom>
                  <a:avLst/>
                  <a:gdLst/>
                  <a:ahLst/>
                  <a:cxnLst/>
                  <a:rect l="0" t="0" r="0" b="0"/>
                  <a:pathLst>
                    <a:path w="302940" h="302940">
                      <a:moveTo>
                        <a:pt x="0" y="151470"/>
                      </a:moveTo>
                      <a:cubicBezTo>
                        <a:pt x="0" y="67816"/>
                        <a:pt x="67815" y="0"/>
                        <a:pt x="151470" y="0"/>
                      </a:cubicBezTo>
                      <a:cubicBezTo>
                        <a:pt x="235125" y="0"/>
                        <a:pt x="302940" y="67816"/>
                        <a:pt x="302940" y="151470"/>
                      </a:cubicBezTo>
                      <a:cubicBezTo>
                        <a:pt x="302940" y="235124"/>
                        <a:pt x="235125" y="302940"/>
                        <a:pt x="151470" y="302940"/>
                      </a:cubicBezTo>
                      <a:cubicBezTo>
                        <a:pt x="67815" y="302940"/>
                        <a:pt x="0" y="235124"/>
                        <a:pt x="0" y="151470"/>
                      </a:cubicBezTo>
                      <a:close/>
                    </a:path>
                  </a:pathLst>
                </a:custGeom>
                <a:solidFill>
                  <a:srgbClr val="C00000">
                    <a:alpha val="55000"/>
                  </a:srgbClr>
                </a:solidFill>
                <a:ln w="6000" cap="flat">
                  <a:noFill/>
                  <a:bevel/>
                </a:ln>
              </p:spPr>
              <p:txBody>
                <a:bodyPr/>
                <a:lstStyle/>
                <a:p>
                  <a:endParaRPr lang="fr-FR"/>
                </a:p>
              </p:txBody>
            </p:sp>
            <p:sp>
              <p:nvSpPr>
                <p:cNvPr id="134" name="Forme libre 133"/>
                <p:cNvSpPr/>
                <p:nvPr/>
              </p:nvSpPr>
              <p:spPr>
                <a:xfrm>
                  <a:off x="4122870" y="81214"/>
                  <a:ext cx="265003" cy="265002"/>
                </a:xfrm>
                <a:custGeom>
                  <a:avLst/>
                  <a:gdLst/>
                  <a:ahLst/>
                  <a:cxnLst/>
                  <a:rect l="0" t="0" r="0" b="0"/>
                  <a:pathLst>
                    <a:path w="265003" h="265002">
                      <a:moveTo>
                        <a:pt x="0" y="132501"/>
                      </a:moveTo>
                      <a:cubicBezTo>
                        <a:pt x="0" y="59323"/>
                        <a:pt x="59323" y="0"/>
                        <a:pt x="132501" y="0"/>
                      </a:cubicBezTo>
                      <a:cubicBezTo>
                        <a:pt x="205680" y="0"/>
                        <a:pt x="265003" y="59323"/>
                        <a:pt x="265003" y="132501"/>
                      </a:cubicBezTo>
                      <a:cubicBezTo>
                        <a:pt x="265003" y="205680"/>
                        <a:pt x="205680" y="265002"/>
                        <a:pt x="132501" y="265002"/>
                      </a:cubicBezTo>
                      <a:cubicBezTo>
                        <a:pt x="59323" y="265002"/>
                        <a:pt x="0" y="205680"/>
                        <a:pt x="0" y="132501"/>
                      </a:cubicBezTo>
                      <a:close/>
                    </a:path>
                  </a:pathLst>
                </a:custGeom>
                <a:solidFill>
                  <a:srgbClr val="C00000">
                    <a:alpha val="55000"/>
                  </a:srgbClr>
                </a:solidFill>
                <a:ln w="6000" cap="flat">
                  <a:noFill/>
                  <a:bevel/>
                </a:ln>
              </p:spPr>
              <p:txBody>
                <a:bodyPr/>
                <a:lstStyle/>
                <a:p>
                  <a:endParaRPr lang="fr-FR"/>
                </a:p>
              </p:txBody>
            </p:sp>
            <p:sp>
              <p:nvSpPr>
                <p:cNvPr id="135" name="Forme libre 134"/>
                <p:cNvSpPr/>
                <p:nvPr/>
              </p:nvSpPr>
              <p:spPr>
                <a:xfrm>
                  <a:off x="4139822" y="98166"/>
                  <a:ext cx="231098" cy="231098"/>
                </a:xfrm>
                <a:custGeom>
                  <a:avLst/>
                  <a:gdLst/>
                  <a:ahLst/>
                  <a:cxnLst/>
                  <a:rect l="0" t="0" r="0" b="0"/>
                  <a:pathLst>
                    <a:path w="231098" h="231098">
                      <a:moveTo>
                        <a:pt x="0" y="115549"/>
                      </a:moveTo>
                      <a:cubicBezTo>
                        <a:pt x="0" y="51733"/>
                        <a:pt x="51733" y="0"/>
                        <a:pt x="115549" y="0"/>
                      </a:cubicBezTo>
                      <a:cubicBezTo>
                        <a:pt x="179365" y="0"/>
                        <a:pt x="231098" y="51733"/>
                        <a:pt x="231098" y="115549"/>
                      </a:cubicBezTo>
                      <a:cubicBezTo>
                        <a:pt x="231098" y="179365"/>
                        <a:pt x="179365" y="231098"/>
                        <a:pt x="115549" y="231098"/>
                      </a:cubicBezTo>
                      <a:cubicBezTo>
                        <a:pt x="51733" y="231098"/>
                        <a:pt x="0" y="179365"/>
                        <a:pt x="0" y="115549"/>
                      </a:cubicBezTo>
                      <a:close/>
                    </a:path>
                  </a:pathLst>
                </a:custGeom>
                <a:solidFill>
                  <a:srgbClr val="C00000">
                    <a:alpha val="55000"/>
                  </a:srgbClr>
                </a:solidFill>
                <a:ln w="6000" cap="flat">
                  <a:noFill/>
                  <a:bevel/>
                </a:ln>
              </p:spPr>
              <p:txBody>
                <a:bodyPr/>
                <a:lstStyle/>
                <a:p>
                  <a:endParaRPr lang="fr-FR"/>
                </a:p>
              </p:txBody>
            </p:sp>
          </p:grpSp>
          <p:grpSp>
            <p:nvGrpSpPr>
              <p:cNvPr id="64" name="Groupe 63"/>
              <p:cNvGrpSpPr/>
              <p:nvPr/>
            </p:nvGrpSpPr>
            <p:grpSpPr>
              <a:xfrm>
                <a:off x="3436638" y="177102"/>
                <a:ext cx="214191" cy="214190"/>
                <a:chOff x="3436638" y="177102"/>
                <a:chExt cx="214191" cy="214190"/>
              </a:xfrm>
            </p:grpSpPr>
            <p:sp>
              <p:nvSpPr>
                <p:cNvPr id="128" name="Forme libre 127"/>
                <p:cNvSpPr/>
                <p:nvPr/>
              </p:nvSpPr>
              <p:spPr>
                <a:xfrm>
                  <a:off x="3436638" y="177102"/>
                  <a:ext cx="214191" cy="214190"/>
                </a:xfrm>
                <a:custGeom>
                  <a:avLst/>
                  <a:gdLst/>
                  <a:ahLst/>
                  <a:cxnLst/>
                  <a:rect l="0" t="0" r="0" b="0"/>
                  <a:pathLst>
                    <a:path w="214191" h="214190">
                      <a:moveTo>
                        <a:pt x="0" y="107095"/>
                      </a:moveTo>
                      <a:cubicBezTo>
                        <a:pt x="0" y="47948"/>
                        <a:pt x="47948" y="0"/>
                        <a:pt x="107095" y="0"/>
                      </a:cubicBezTo>
                      <a:cubicBezTo>
                        <a:pt x="166242" y="0"/>
                        <a:pt x="214191" y="47948"/>
                        <a:pt x="214191" y="107095"/>
                      </a:cubicBezTo>
                      <a:cubicBezTo>
                        <a:pt x="214191" y="166242"/>
                        <a:pt x="166242" y="214190"/>
                        <a:pt x="107095" y="214190"/>
                      </a:cubicBezTo>
                      <a:cubicBezTo>
                        <a:pt x="47948" y="214190"/>
                        <a:pt x="0" y="166242"/>
                        <a:pt x="0" y="107095"/>
                      </a:cubicBezTo>
                      <a:close/>
                    </a:path>
                  </a:pathLst>
                </a:custGeom>
                <a:solidFill>
                  <a:srgbClr val="C00000">
                    <a:alpha val="55000"/>
                  </a:srgbClr>
                </a:solidFill>
                <a:ln w="6000" cap="flat">
                  <a:noFill/>
                  <a:bevel/>
                </a:ln>
              </p:spPr>
              <p:txBody>
                <a:bodyPr/>
                <a:lstStyle/>
                <a:p>
                  <a:endParaRPr lang="fr-FR"/>
                </a:p>
              </p:txBody>
            </p:sp>
            <p:sp>
              <p:nvSpPr>
                <p:cNvPr id="129" name="Forme libre 128"/>
                <p:cNvSpPr/>
                <p:nvPr/>
              </p:nvSpPr>
              <p:spPr>
                <a:xfrm>
                  <a:off x="3444416" y="184879"/>
                  <a:ext cx="198635" cy="198635"/>
                </a:xfrm>
                <a:custGeom>
                  <a:avLst/>
                  <a:gdLst/>
                  <a:ahLst/>
                  <a:cxnLst/>
                  <a:rect l="0" t="0" r="0" b="0"/>
                  <a:pathLst>
                    <a:path w="198635" h="198635">
                      <a:moveTo>
                        <a:pt x="0" y="99317"/>
                      </a:moveTo>
                      <a:cubicBezTo>
                        <a:pt x="0" y="44466"/>
                        <a:pt x="44466" y="0"/>
                        <a:pt x="99318" y="0"/>
                      </a:cubicBezTo>
                      <a:cubicBezTo>
                        <a:pt x="154169" y="0"/>
                        <a:pt x="198635" y="44466"/>
                        <a:pt x="198635" y="99317"/>
                      </a:cubicBezTo>
                      <a:cubicBezTo>
                        <a:pt x="198635" y="154169"/>
                        <a:pt x="154169" y="198635"/>
                        <a:pt x="99318" y="198635"/>
                      </a:cubicBezTo>
                      <a:cubicBezTo>
                        <a:pt x="44466" y="198635"/>
                        <a:pt x="0" y="154169"/>
                        <a:pt x="0" y="99317"/>
                      </a:cubicBezTo>
                      <a:close/>
                    </a:path>
                  </a:pathLst>
                </a:custGeom>
                <a:solidFill>
                  <a:srgbClr val="C00000">
                    <a:alpha val="55000"/>
                  </a:srgbClr>
                </a:solidFill>
                <a:ln w="6000" cap="flat">
                  <a:noFill/>
                  <a:bevel/>
                </a:ln>
              </p:spPr>
              <p:txBody>
                <a:bodyPr/>
                <a:lstStyle/>
                <a:p>
                  <a:endParaRPr lang="fr-FR"/>
                </a:p>
              </p:txBody>
            </p:sp>
            <p:sp>
              <p:nvSpPr>
                <p:cNvPr id="130" name="Forme libre 129"/>
                <p:cNvSpPr/>
                <p:nvPr/>
              </p:nvSpPr>
              <p:spPr>
                <a:xfrm>
                  <a:off x="3456853" y="197317"/>
                  <a:ext cx="173760" cy="173760"/>
                </a:xfrm>
                <a:custGeom>
                  <a:avLst/>
                  <a:gdLst/>
                  <a:ahLst/>
                  <a:cxnLst/>
                  <a:rect l="0" t="0" r="0" b="0"/>
                  <a:pathLst>
                    <a:path w="173760" h="173760">
                      <a:moveTo>
                        <a:pt x="0" y="86880"/>
                      </a:moveTo>
                      <a:cubicBezTo>
                        <a:pt x="0" y="38897"/>
                        <a:pt x="38897" y="0"/>
                        <a:pt x="86880" y="0"/>
                      </a:cubicBezTo>
                      <a:cubicBezTo>
                        <a:pt x="134863" y="0"/>
                        <a:pt x="173760" y="38897"/>
                        <a:pt x="173760" y="86880"/>
                      </a:cubicBezTo>
                      <a:cubicBezTo>
                        <a:pt x="173760" y="134862"/>
                        <a:pt x="134863" y="173760"/>
                        <a:pt x="86880" y="173760"/>
                      </a:cubicBezTo>
                      <a:cubicBezTo>
                        <a:pt x="38897" y="173760"/>
                        <a:pt x="0" y="134862"/>
                        <a:pt x="0" y="86880"/>
                      </a:cubicBezTo>
                      <a:close/>
                    </a:path>
                  </a:pathLst>
                </a:custGeom>
                <a:solidFill>
                  <a:srgbClr val="C00000">
                    <a:alpha val="55000"/>
                  </a:srgbClr>
                </a:solidFill>
                <a:ln w="6000" cap="flat">
                  <a:noFill/>
                  <a:bevel/>
                </a:ln>
              </p:spPr>
              <p:txBody>
                <a:bodyPr/>
                <a:lstStyle/>
                <a:p>
                  <a:endParaRPr lang="fr-FR"/>
                </a:p>
              </p:txBody>
            </p:sp>
            <p:sp>
              <p:nvSpPr>
                <p:cNvPr id="131" name="Forme libre 130"/>
                <p:cNvSpPr/>
                <p:nvPr/>
              </p:nvSpPr>
              <p:spPr>
                <a:xfrm>
                  <a:off x="3467969" y="208432"/>
                  <a:ext cx="151529" cy="151529"/>
                </a:xfrm>
                <a:custGeom>
                  <a:avLst/>
                  <a:gdLst/>
                  <a:ahLst/>
                  <a:cxnLst/>
                  <a:rect l="0" t="0" r="0" b="0"/>
                  <a:pathLst>
                    <a:path w="151529" h="151529">
                      <a:moveTo>
                        <a:pt x="0" y="75764"/>
                      </a:moveTo>
                      <a:cubicBezTo>
                        <a:pt x="0" y="33921"/>
                        <a:pt x="33921" y="0"/>
                        <a:pt x="75765" y="0"/>
                      </a:cubicBezTo>
                      <a:cubicBezTo>
                        <a:pt x="117608" y="0"/>
                        <a:pt x="151529" y="33921"/>
                        <a:pt x="151529" y="75764"/>
                      </a:cubicBezTo>
                      <a:cubicBezTo>
                        <a:pt x="151529" y="117608"/>
                        <a:pt x="117608" y="151529"/>
                        <a:pt x="75765" y="151529"/>
                      </a:cubicBezTo>
                      <a:cubicBezTo>
                        <a:pt x="33921" y="151529"/>
                        <a:pt x="0" y="117608"/>
                        <a:pt x="0" y="75764"/>
                      </a:cubicBezTo>
                      <a:close/>
                    </a:path>
                  </a:pathLst>
                </a:custGeom>
                <a:solidFill>
                  <a:srgbClr val="C00000">
                    <a:alpha val="55000"/>
                  </a:srgbClr>
                </a:solidFill>
                <a:ln w="6000" cap="flat">
                  <a:noFill/>
                  <a:bevel/>
                </a:ln>
              </p:spPr>
              <p:txBody>
                <a:bodyPr/>
                <a:lstStyle/>
                <a:p>
                  <a:endParaRPr lang="fr-FR"/>
                </a:p>
              </p:txBody>
            </p:sp>
          </p:grpSp>
          <p:grpSp>
            <p:nvGrpSpPr>
              <p:cNvPr id="65" name="Groupe 64"/>
              <p:cNvGrpSpPr/>
              <p:nvPr/>
            </p:nvGrpSpPr>
            <p:grpSpPr>
              <a:xfrm>
                <a:off x="1758007" y="87452"/>
                <a:ext cx="165215" cy="165215"/>
                <a:chOff x="1758007" y="87452"/>
                <a:chExt cx="165215" cy="165215"/>
              </a:xfrm>
            </p:grpSpPr>
            <p:sp>
              <p:nvSpPr>
                <p:cNvPr id="124" name="Forme libre 123"/>
                <p:cNvSpPr/>
                <p:nvPr/>
              </p:nvSpPr>
              <p:spPr>
                <a:xfrm>
                  <a:off x="1758007" y="87452"/>
                  <a:ext cx="165215" cy="165215"/>
                </a:xfrm>
                <a:custGeom>
                  <a:avLst/>
                  <a:gdLst/>
                  <a:ahLst/>
                  <a:cxnLst/>
                  <a:rect l="0" t="0" r="0" b="0"/>
                  <a:pathLst>
                    <a:path w="165215" h="165215">
                      <a:moveTo>
                        <a:pt x="0" y="82607"/>
                      </a:moveTo>
                      <a:cubicBezTo>
                        <a:pt x="0" y="36985"/>
                        <a:pt x="36984" y="0"/>
                        <a:pt x="82607" y="0"/>
                      </a:cubicBezTo>
                      <a:cubicBezTo>
                        <a:pt x="128230" y="0"/>
                        <a:pt x="165215" y="36985"/>
                        <a:pt x="165215" y="82607"/>
                      </a:cubicBezTo>
                      <a:cubicBezTo>
                        <a:pt x="165215" y="128230"/>
                        <a:pt x="128230" y="165215"/>
                        <a:pt x="82607" y="165215"/>
                      </a:cubicBezTo>
                      <a:cubicBezTo>
                        <a:pt x="36984" y="165215"/>
                        <a:pt x="0" y="128230"/>
                        <a:pt x="0" y="82607"/>
                      </a:cubicBezTo>
                      <a:close/>
                    </a:path>
                  </a:pathLst>
                </a:custGeom>
                <a:solidFill>
                  <a:srgbClr val="C00000">
                    <a:alpha val="55000"/>
                  </a:srgbClr>
                </a:solidFill>
                <a:ln w="6000" cap="flat">
                  <a:noFill/>
                  <a:bevel/>
                </a:ln>
              </p:spPr>
              <p:txBody>
                <a:bodyPr/>
                <a:lstStyle/>
                <a:p>
                  <a:endParaRPr lang="fr-FR"/>
                </a:p>
              </p:txBody>
            </p:sp>
            <p:sp>
              <p:nvSpPr>
                <p:cNvPr id="125" name="Forme libre 124"/>
                <p:cNvSpPr/>
                <p:nvPr/>
              </p:nvSpPr>
              <p:spPr>
                <a:xfrm>
                  <a:off x="1764006" y="93451"/>
                  <a:ext cx="153216" cy="153216"/>
                </a:xfrm>
                <a:custGeom>
                  <a:avLst/>
                  <a:gdLst/>
                  <a:ahLst/>
                  <a:cxnLst/>
                  <a:rect l="0" t="0" r="0" b="0"/>
                  <a:pathLst>
                    <a:path w="153216" h="153216">
                      <a:moveTo>
                        <a:pt x="0" y="76608"/>
                      </a:moveTo>
                      <a:cubicBezTo>
                        <a:pt x="0" y="34299"/>
                        <a:pt x="34299" y="0"/>
                        <a:pt x="76608" y="0"/>
                      </a:cubicBezTo>
                      <a:cubicBezTo>
                        <a:pt x="118918" y="0"/>
                        <a:pt x="153216" y="34299"/>
                        <a:pt x="153216" y="76608"/>
                      </a:cubicBezTo>
                      <a:cubicBezTo>
                        <a:pt x="153216" y="118918"/>
                        <a:pt x="118918" y="153216"/>
                        <a:pt x="76608" y="153216"/>
                      </a:cubicBezTo>
                      <a:cubicBezTo>
                        <a:pt x="34299" y="153216"/>
                        <a:pt x="0" y="118918"/>
                        <a:pt x="0" y="76608"/>
                      </a:cubicBezTo>
                      <a:close/>
                    </a:path>
                  </a:pathLst>
                </a:custGeom>
                <a:solidFill>
                  <a:srgbClr val="C00000">
                    <a:alpha val="55000"/>
                  </a:srgbClr>
                </a:solidFill>
                <a:ln w="6000" cap="flat">
                  <a:noFill/>
                  <a:bevel/>
                </a:ln>
              </p:spPr>
              <p:txBody>
                <a:bodyPr/>
                <a:lstStyle/>
                <a:p>
                  <a:endParaRPr lang="fr-FR"/>
                </a:p>
              </p:txBody>
            </p:sp>
            <p:sp>
              <p:nvSpPr>
                <p:cNvPr id="126" name="Forme libre 125"/>
                <p:cNvSpPr/>
                <p:nvPr/>
              </p:nvSpPr>
              <p:spPr>
                <a:xfrm>
                  <a:off x="1773600" y="103044"/>
                  <a:ext cx="134029" cy="134029"/>
                </a:xfrm>
                <a:custGeom>
                  <a:avLst/>
                  <a:gdLst/>
                  <a:ahLst/>
                  <a:cxnLst/>
                  <a:rect l="0" t="0" r="0" b="0"/>
                  <a:pathLst>
                    <a:path w="134029" h="134029">
                      <a:moveTo>
                        <a:pt x="0" y="67014"/>
                      </a:moveTo>
                      <a:cubicBezTo>
                        <a:pt x="0" y="30003"/>
                        <a:pt x="30003" y="0"/>
                        <a:pt x="67014" y="0"/>
                      </a:cubicBezTo>
                      <a:cubicBezTo>
                        <a:pt x="104026" y="0"/>
                        <a:pt x="134029" y="30003"/>
                        <a:pt x="134029" y="67014"/>
                      </a:cubicBezTo>
                      <a:cubicBezTo>
                        <a:pt x="134029" y="104025"/>
                        <a:pt x="104026" y="134029"/>
                        <a:pt x="67014" y="134029"/>
                      </a:cubicBezTo>
                      <a:cubicBezTo>
                        <a:pt x="30003" y="134029"/>
                        <a:pt x="0" y="104025"/>
                        <a:pt x="0" y="67014"/>
                      </a:cubicBezTo>
                      <a:close/>
                    </a:path>
                  </a:pathLst>
                </a:custGeom>
                <a:solidFill>
                  <a:srgbClr val="C00000">
                    <a:alpha val="55000"/>
                  </a:srgbClr>
                </a:solidFill>
                <a:ln w="6000" cap="flat">
                  <a:noFill/>
                  <a:bevel/>
                </a:ln>
              </p:spPr>
              <p:txBody>
                <a:bodyPr/>
                <a:lstStyle/>
                <a:p>
                  <a:endParaRPr lang="fr-FR"/>
                </a:p>
              </p:txBody>
            </p:sp>
            <p:sp>
              <p:nvSpPr>
                <p:cNvPr id="127" name="Forme libre 126"/>
                <p:cNvSpPr/>
                <p:nvPr/>
              </p:nvSpPr>
              <p:spPr>
                <a:xfrm>
                  <a:off x="1782174" y="111618"/>
                  <a:ext cx="116881" cy="116881"/>
                </a:xfrm>
                <a:custGeom>
                  <a:avLst/>
                  <a:gdLst/>
                  <a:ahLst/>
                  <a:cxnLst/>
                  <a:rect l="0" t="0" r="0" b="0"/>
                  <a:pathLst>
                    <a:path w="116881" h="116881">
                      <a:moveTo>
                        <a:pt x="0" y="58441"/>
                      </a:moveTo>
                      <a:cubicBezTo>
                        <a:pt x="0" y="26165"/>
                        <a:pt x="26165" y="0"/>
                        <a:pt x="58441" y="0"/>
                      </a:cubicBezTo>
                      <a:cubicBezTo>
                        <a:pt x="90716" y="0"/>
                        <a:pt x="116881" y="26165"/>
                        <a:pt x="116881" y="58441"/>
                      </a:cubicBezTo>
                      <a:cubicBezTo>
                        <a:pt x="116881" y="90716"/>
                        <a:pt x="90716" y="116881"/>
                        <a:pt x="58441" y="116881"/>
                      </a:cubicBezTo>
                      <a:cubicBezTo>
                        <a:pt x="26165" y="116881"/>
                        <a:pt x="0" y="90716"/>
                        <a:pt x="0" y="58441"/>
                      </a:cubicBezTo>
                      <a:close/>
                    </a:path>
                  </a:pathLst>
                </a:custGeom>
                <a:solidFill>
                  <a:srgbClr val="C00000">
                    <a:alpha val="55000"/>
                  </a:srgbClr>
                </a:solidFill>
                <a:ln w="6000" cap="flat">
                  <a:noFill/>
                  <a:bevel/>
                </a:ln>
              </p:spPr>
              <p:txBody>
                <a:bodyPr/>
                <a:lstStyle/>
                <a:p>
                  <a:endParaRPr lang="fr-FR"/>
                </a:p>
              </p:txBody>
            </p:sp>
          </p:grpSp>
          <p:grpSp>
            <p:nvGrpSpPr>
              <p:cNvPr id="66" name="Groupe 65"/>
              <p:cNvGrpSpPr/>
              <p:nvPr/>
            </p:nvGrpSpPr>
            <p:grpSpPr>
              <a:xfrm>
                <a:off x="6381" y="361707"/>
                <a:ext cx="159058" cy="159058"/>
                <a:chOff x="6381" y="361707"/>
                <a:chExt cx="159058" cy="159058"/>
              </a:xfrm>
            </p:grpSpPr>
            <p:sp>
              <p:nvSpPr>
                <p:cNvPr id="120" name="Forme libre 119"/>
                <p:cNvSpPr/>
                <p:nvPr/>
              </p:nvSpPr>
              <p:spPr>
                <a:xfrm>
                  <a:off x="6381" y="361707"/>
                  <a:ext cx="159058" cy="159058"/>
                </a:xfrm>
                <a:custGeom>
                  <a:avLst/>
                  <a:gdLst/>
                  <a:ahLst/>
                  <a:cxnLst/>
                  <a:rect l="0" t="0" r="0" b="0"/>
                  <a:pathLst>
                    <a:path w="159058" h="159058">
                      <a:moveTo>
                        <a:pt x="0" y="79529"/>
                      </a:moveTo>
                      <a:cubicBezTo>
                        <a:pt x="0" y="35606"/>
                        <a:pt x="35606" y="0"/>
                        <a:pt x="79529" y="0"/>
                      </a:cubicBezTo>
                      <a:cubicBezTo>
                        <a:pt x="123451" y="0"/>
                        <a:pt x="159058" y="35606"/>
                        <a:pt x="159058" y="79529"/>
                      </a:cubicBezTo>
                      <a:cubicBezTo>
                        <a:pt x="159058" y="123451"/>
                        <a:pt x="123451" y="159058"/>
                        <a:pt x="79529" y="159058"/>
                      </a:cubicBezTo>
                      <a:cubicBezTo>
                        <a:pt x="35606" y="159058"/>
                        <a:pt x="0" y="123451"/>
                        <a:pt x="0" y="79529"/>
                      </a:cubicBezTo>
                      <a:close/>
                    </a:path>
                  </a:pathLst>
                </a:custGeom>
                <a:solidFill>
                  <a:srgbClr val="C00000">
                    <a:alpha val="55000"/>
                  </a:srgbClr>
                </a:solidFill>
                <a:ln w="6000" cap="flat">
                  <a:noFill/>
                  <a:bevel/>
                </a:ln>
              </p:spPr>
              <p:txBody>
                <a:bodyPr/>
                <a:lstStyle/>
                <a:p>
                  <a:endParaRPr lang="fr-FR"/>
                </a:p>
              </p:txBody>
            </p:sp>
            <p:sp>
              <p:nvSpPr>
                <p:cNvPr id="121" name="Forme libre 120"/>
                <p:cNvSpPr/>
                <p:nvPr/>
              </p:nvSpPr>
              <p:spPr>
                <a:xfrm>
                  <a:off x="12156" y="367483"/>
                  <a:ext cx="147506" cy="147506"/>
                </a:xfrm>
                <a:custGeom>
                  <a:avLst/>
                  <a:gdLst/>
                  <a:ahLst/>
                  <a:cxnLst/>
                  <a:rect l="0" t="0" r="0" b="0"/>
                  <a:pathLst>
                    <a:path w="147506" h="147506">
                      <a:moveTo>
                        <a:pt x="0" y="73753"/>
                      </a:moveTo>
                      <a:cubicBezTo>
                        <a:pt x="0" y="33020"/>
                        <a:pt x="33020" y="0"/>
                        <a:pt x="73753" y="0"/>
                      </a:cubicBezTo>
                      <a:cubicBezTo>
                        <a:pt x="114486" y="0"/>
                        <a:pt x="147506" y="33020"/>
                        <a:pt x="147506" y="73753"/>
                      </a:cubicBezTo>
                      <a:cubicBezTo>
                        <a:pt x="147506" y="114486"/>
                        <a:pt x="114486" y="147506"/>
                        <a:pt x="73753" y="147506"/>
                      </a:cubicBezTo>
                      <a:cubicBezTo>
                        <a:pt x="33020" y="147506"/>
                        <a:pt x="0" y="114486"/>
                        <a:pt x="0" y="73753"/>
                      </a:cubicBezTo>
                      <a:close/>
                    </a:path>
                  </a:pathLst>
                </a:custGeom>
                <a:solidFill>
                  <a:srgbClr val="C00000">
                    <a:alpha val="55000"/>
                  </a:srgbClr>
                </a:solidFill>
                <a:ln w="6000" cap="flat">
                  <a:noFill/>
                  <a:bevel/>
                </a:ln>
              </p:spPr>
              <p:txBody>
                <a:bodyPr/>
                <a:lstStyle/>
                <a:p>
                  <a:endParaRPr lang="fr-FR"/>
                </a:p>
              </p:txBody>
            </p:sp>
            <p:sp>
              <p:nvSpPr>
                <p:cNvPr id="122" name="Forme libre 121"/>
                <p:cNvSpPr/>
                <p:nvPr/>
              </p:nvSpPr>
              <p:spPr>
                <a:xfrm>
                  <a:off x="21392" y="376719"/>
                  <a:ext cx="129034" cy="129034"/>
                </a:xfrm>
                <a:custGeom>
                  <a:avLst/>
                  <a:gdLst/>
                  <a:ahLst/>
                  <a:cxnLst/>
                  <a:rect l="0" t="0" r="0" b="0"/>
                  <a:pathLst>
                    <a:path w="129034" h="129034">
                      <a:moveTo>
                        <a:pt x="0" y="64517"/>
                      </a:moveTo>
                      <a:cubicBezTo>
                        <a:pt x="0" y="28885"/>
                        <a:pt x="28885" y="0"/>
                        <a:pt x="64517" y="0"/>
                      </a:cubicBezTo>
                      <a:cubicBezTo>
                        <a:pt x="100149" y="0"/>
                        <a:pt x="129034" y="28885"/>
                        <a:pt x="129034" y="64517"/>
                      </a:cubicBezTo>
                      <a:cubicBezTo>
                        <a:pt x="129034" y="100149"/>
                        <a:pt x="100149" y="129034"/>
                        <a:pt x="64517" y="129034"/>
                      </a:cubicBezTo>
                      <a:cubicBezTo>
                        <a:pt x="28885" y="129034"/>
                        <a:pt x="0" y="100149"/>
                        <a:pt x="0" y="64517"/>
                      </a:cubicBezTo>
                      <a:close/>
                    </a:path>
                  </a:pathLst>
                </a:custGeom>
                <a:solidFill>
                  <a:srgbClr val="C00000">
                    <a:alpha val="55000"/>
                  </a:srgbClr>
                </a:solidFill>
                <a:ln w="6000" cap="flat">
                  <a:noFill/>
                  <a:bevel/>
                </a:ln>
              </p:spPr>
              <p:txBody>
                <a:bodyPr/>
                <a:lstStyle/>
                <a:p>
                  <a:endParaRPr lang="fr-FR"/>
                </a:p>
              </p:txBody>
            </p:sp>
            <p:sp>
              <p:nvSpPr>
                <p:cNvPr id="123" name="Forme libre 122"/>
                <p:cNvSpPr/>
                <p:nvPr/>
              </p:nvSpPr>
              <p:spPr>
                <a:xfrm>
                  <a:off x="29647" y="384973"/>
                  <a:ext cx="112525" cy="112525"/>
                </a:xfrm>
                <a:custGeom>
                  <a:avLst/>
                  <a:gdLst/>
                  <a:ahLst/>
                  <a:cxnLst/>
                  <a:rect l="0" t="0" r="0" b="0"/>
                  <a:pathLst>
                    <a:path w="112525" h="112525">
                      <a:moveTo>
                        <a:pt x="0" y="56263"/>
                      </a:moveTo>
                      <a:cubicBezTo>
                        <a:pt x="0" y="25190"/>
                        <a:pt x="25190" y="0"/>
                        <a:pt x="56263" y="0"/>
                      </a:cubicBezTo>
                      <a:cubicBezTo>
                        <a:pt x="87336" y="0"/>
                        <a:pt x="112525" y="25190"/>
                        <a:pt x="112525" y="56263"/>
                      </a:cubicBezTo>
                      <a:cubicBezTo>
                        <a:pt x="112525" y="87336"/>
                        <a:pt x="87336" y="112525"/>
                        <a:pt x="56263" y="112525"/>
                      </a:cubicBezTo>
                      <a:cubicBezTo>
                        <a:pt x="25190" y="112525"/>
                        <a:pt x="0" y="87336"/>
                        <a:pt x="0" y="56263"/>
                      </a:cubicBezTo>
                      <a:close/>
                    </a:path>
                  </a:pathLst>
                </a:custGeom>
                <a:solidFill>
                  <a:srgbClr val="C00000">
                    <a:alpha val="55000"/>
                  </a:srgbClr>
                </a:solidFill>
                <a:ln w="6000" cap="flat">
                  <a:noFill/>
                  <a:bevel/>
                </a:ln>
              </p:spPr>
              <p:txBody>
                <a:bodyPr/>
                <a:lstStyle/>
                <a:p>
                  <a:endParaRPr lang="fr-FR"/>
                </a:p>
              </p:txBody>
            </p:sp>
          </p:grpSp>
          <p:sp>
            <p:nvSpPr>
              <p:cNvPr id="67" name="Text 2"/>
              <p:cNvSpPr txBox="1"/>
              <p:nvPr/>
            </p:nvSpPr>
            <p:spPr>
              <a:xfrm>
                <a:off x="12255" y="525759"/>
                <a:ext cx="3006452" cy="344628"/>
              </a:xfrm>
              <a:prstGeom prst="rect">
                <a:avLst/>
              </a:prstGeom>
              <a:noFill/>
            </p:spPr>
            <p:txBody>
              <a:bodyPr wrap="square" lIns="36000" tIns="0" rIns="36000" bIns="0" rtlCol="0" anchor="ctr"/>
              <a:lstStyle/>
              <a:p>
                <a:pPr algn="ctr">
                  <a:spcAft>
                    <a:spcPts val="0"/>
                  </a:spcAft>
                </a:pPr>
                <a:r>
                  <a:rPr lang="en-US" sz="2200" kern="100" dirty="0" smtClean="0">
                    <a:solidFill>
                      <a:srgbClr val="191919"/>
                    </a:solidFill>
                    <a:effectLst/>
                    <a:latin typeface="Aharoni" panose="02010803020104030203" pitchFamily="2" charset="-79"/>
                    <a:ea typeface="SimSun" panose="02010600030101010101" pitchFamily="2" charset="-122"/>
                    <a:cs typeface="Aharoni" panose="02010803020104030203" pitchFamily="2" charset="-79"/>
                  </a:rPr>
                  <a:t>ANNEXES</a:t>
                </a:r>
                <a:endParaRPr lang="fr-FR" sz="2200" kern="100" dirty="0">
                  <a:effectLst/>
                  <a:latin typeface="Aharoni" panose="02010803020104030203" pitchFamily="2" charset="-79"/>
                  <a:ea typeface="SimSun" panose="02010600030101010101" pitchFamily="2" charset="-122"/>
                  <a:cs typeface="Aharoni" panose="02010803020104030203" pitchFamily="2" charset="-79"/>
                </a:endParaRPr>
              </a:p>
            </p:txBody>
          </p:sp>
          <p:sp>
            <p:nvSpPr>
              <p:cNvPr id="68" name="Forme libre 67"/>
              <p:cNvSpPr/>
              <p:nvPr/>
            </p:nvSpPr>
            <p:spPr>
              <a:xfrm>
                <a:off x="2431760" y="846389"/>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69" name="Forme libre 68"/>
              <p:cNvSpPr/>
              <p:nvPr/>
            </p:nvSpPr>
            <p:spPr>
              <a:xfrm>
                <a:off x="4255372" y="136640"/>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0" name="Forme libre 69"/>
              <p:cNvSpPr/>
              <p:nvPr/>
            </p:nvSpPr>
            <p:spPr>
              <a:xfrm>
                <a:off x="1169519" y="1075389"/>
                <a:ext cx="81905" cy="81905"/>
              </a:xfrm>
              <a:custGeom>
                <a:avLst/>
                <a:gdLst/>
                <a:ahLst/>
                <a:cxnLst/>
                <a:rect l="0" t="0" r="0" b="0"/>
                <a:pathLst>
                  <a:path w="81905" h="81905">
                    <a:moveTo>
                      <a:pt x="0" y="40952"/>
                    </a:moveTo>
                    <a:cubicBezTo>
                      <a:pt x="0" y="18335"/>
                      <a:pt x="18335" y="0"/>
                      <a:pt x="40952" y="0"/>
                    </a:cubicBezTo>
                    <a:cubicBezTo>
                      <a:pt x="63570" y="0"/>
                      <a:pt x="81905" y="18335"/>
                      <a:pt x="81905" y="40952"/>
                    </a:cubicBezTo>
                    <a:cubicBezTo>
                      <a:pt x="81905" y="63570"/>
                      <a:pt x="63570" y="81905"/>
                      <a:pt x="40952" y="81905"/>
                    </a:cubicBezTo>
                    <a:cubicBezTo>
                      <a:pt x="18335" y="81905"/>
                      <a:pt x="0" y="63570"/>
                      <a:pt x="0" y="40952"/>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1" name="Forme libre 70"/>
              <p:cNvSpPr/>
              <p:nvPr/>
            </p:nvSpPr>
            <p:spPr>
              <a:xfrm>
                <a:off x="204929" y="1215930"/>
                <a:ext cx="59235" cy="59235"/>
              </a:xfrm>
              <a:custGeom>
                <a:avLst/>
                <a:gdLst/>
                <a:ahLst/>
                <a:cxnLst/>
                <a:rect l="0" t="0" r="0" b="0"/>
                <a:pathLst>
                  <a:path w="59235" h="59235">
                    <a:moveTo>
                      <a:pt x="0" y="29618"/>
                    </a:moveTo>
                    <a:cubicBezTo>
                      <a:pt x="0" y="13260"/>
                      <a:pt x="13260" y="0"/>
                      <a:pt x="29618" y="0"/>
                    </a:cubicBezTo>
                    <a:cubicBezTo>
                      <a:pt x="45975" y="0"/>
                      <a:pt x="59235" y="13260"/>
                      <a:pt x="59235" y="29618"/>
                    </a:cubicBezTo>
                    <a:cubicBezTo>
                      <a:pt x="59235" y="45975"/>
                      <a:pt x="45975" y="59235"/>
                      <a:pt x="29618" y="59235"/>
                    </a:cubicBezTo>
                    <a:cubicBezTo>
                      <a:pt x="13260" y="59235"/>
                      <a:pt x="0" y="45975"/>
                      <a:pt x="0" y="29618"/>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2" name="Forme libre 71"/>
              <p:cNvSpPr/>
              <p:nvPr/>
            </p:nvSpPr>
            <p:spPr>
              <a:xfrm>
                <a:off x="6381" y="332089"/>
                <a:ext cx="59235" cy="59235"/>
              </a:xfrm>
              <a:custGeom>
                <a:avLst/>
                <a:gdLst/>
                <a:ahLst/>
                <a:cxnLst/>
                <a:rect l="0" t="0" r="0" b="0"/>
                <a:pathLst>
                  <a:path w="59235" h="59235">
                    <a:moveTo>
                      <a:pt x="0" y="29618"/>
                    </a:moveTo>
                    <a:cubicBezTo>
                      <a:pt x="0" y="13260"/>
                      <a:pt x="13260" y="0"/>
                      <a:pt x="29618" y="0"/>
                    </a:cubicBezTo>
                    <a:cubicBezTo>
                      <a:pt x="45975" y="0"/>
                      <a:pt x="59235" y="13260"/>
                      <a:pt x="59235" y="29618"/>
                    </a:cubicBezTo>
                    <a:cubicBezTo>
                      <a:pt x="59235" y="45975"/>
                      <a:pt x="45975" y="59235"/>
                      <a:pt x="29618" y="59235"/>
                    </a:cubicBezTo>
                    <a:cubicBezTo>
                      <a:pt x="13260" y="59235"/>
                      <a:pt x="0" y="45975"/>
                      <a:pt x="0" y="29618"/>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3" name="Forme libre 72"/>
              <p:cNvSpPr/>
              <p:nvPr/>
            </p:nvSpPr>
            <p:spPr>
              <a:xfrm>
                <a:off x="2834259" y="1139717"/>
                <a:ext cx="80881" cy="80881"/>
              </a:xfrm>
              <a:custGeom>
                <a:avLst/>
                <a:gdLst/>
                <a:ahLst/>
                <a:cxnLst/>
                <a:rect l="0" t="0" r="0" b="0"/>
                <a:pathLst>
                  <a:path w="80881" h="80881">
                    <a:moveTo>
                      <a:pt x="0" y="40440"/>
                    </a:moveTo>
                    <a:cubicBezTo>
                      <a:pt x="0" y="18106"/>
                      <a:pt x="18106" y="0"/>
                      <a:pt x="40440" y="0"/>
                    </a:cubicBezTo>
                    <a:cubicBezTo>
                      <a:pt x="62775" y="0"/>
                      <a:pt x="80881" y="18106"/>
                      <a:pt x="80881" y="40440"/>
                    </a:cubicBezTo>
                    <a:cubicBezTo>
                      <a:pt x="80881" y="62775"/>
                      <a:pt x="62775" y="80881"/>
                      <a:pt x="40440" y="80881"/>
                    </a:cubicBezTo>
                    <a:cubicBezTo>
                      <a:pt x="18106" y="80881"/>
                      <a:pt x="0" y="62775"/>
                      <a:pt x="0" y="40440"/>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4" name="Forme libre 73"/>
              <p:cNvSpPr/>
              <p:nvPr/>
            </p:nvSpPr>
            <p:spPr>
              <a:xfrm>
                <a:off x="557147" y="228990"/>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5" name="Forme libre 74"/>
              <p:cNvSpPr/>
              <p:nvPr/>
            </p:nvSpPr>
            <p:spPr>
              <a:xfrm>
                <a:off x="1452474" y="593902"/>
                <a:ext cx="55149" cy="55149"/>
              </a:xfrm>
              <a:custGeom>
                <a:avLst/>
                <a:gdLst/>
                <a:ahLst/>
                <a:cxnLst/>
                <a:rect l="0" t="0" r="0" b="0"/>
                <a:pathLst>
                  <a:path w="55149" h="55149">
                    <a:moveTo>
                      <a:pt x="0" y="27575"/>
                    </a:moveTo>
                    <a:cubicBezTo>
                      <a:pt x="0" y="12346"/>
                      <a:pt x="12346" y="0"/>
                      <a:pt x="27574" y="0"/>
                    </a:cubicBezTo>
                    <a:cubicBezTo>
                      <a:pt x="42803" y="0"/>
                      <a:pt x="55149" y="12346"/>
                      <a:pt x="55149" y="27575"/>
                    </a:cubicBezTo>
                    <a:cubicBezTo>
                      <a:pt x="55149" y="42804"/>
                      <a:pt x="42803" y="55149"/>
                      <a:pt x="27574" y="55149"/>
                    </a:cubicBezTo>
                    <a:cubicBezTo>
                      <a:pt x="12346" y="55149"/>
                      <a:pt x="0" y="42804"/>
                      <a:pt x="0" y="2757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6" name="Forme libre 75"/>
              <p:cNvSpPr/>
              <p:nvPr/>
            </p:nvSpPr>
            <p:spPr>
              <a:xfrm>
                <a:off x="2127135" y="252366"/>
                <a:ext cx="46189" cy="46189"/>
              </a:xfrm>
              <a:custGeom>
                <a:avLst/>
                <a:gdLst/>
                <a:ahLst/>
                <a:cxnLst/>
                <a:rect l="0" t="0" r="0" b="0"/>
                <a:pathLst>
                  <a:path w="46189" h="46189">
                    <a:moveTo>
                      <a:pt x="0" y="23094"/>
                    </a:moveTo>
                    <a:cubicBezTo>
                      <a:pt x="0" y="10340"/>
                      <a:pt x="10340" y="0"/>
                      <a:pt x="23094" y="0"/>
                    </a:cubicBezTo>
                    <a:cubicBezTo>
                      <a:pt x="35849" y="0"/>
                      <a:pt x="46189" y="10340"/>
                      <a:pt x="46189" y="23094"/>
                    </a:cubicBezTo>
                    <a:cubicBezTo>
                      <a:pt x="46189" y="35849"/>
                      <a:pt x="35849" y="46189"/>
                      <a:pt x="23094" y="46189"/>
                    </a:cubicBezTo>
                    <a:cubicBezTo>
                      <a:pt x="10340" y="46189"/>
                      <a:pt x="0" y="35849"/>
                      <a:pt x="0" y="23094"/>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7" name="Forme libre 76"/>
              <p:cNvSpPr/>
              <p:nvPr/>
            </p:nvSpPr>
            <p:spPr>
              <a:xfrm>
                <a:off x="1726172" y="334144"/>
                <a:ext cx="37083" cy="37083"/>
              </a:xfrm>
              <a:custGeom>
                <a:avLst/>
                <a:gdLst/>
                <a:ahLst/>
                <a:cxnLst/>
                <a:rect l="0" t="0" r="0" b="0"/>
                <a:pathLst>
                  <a:path w="37083" h="37083">
                    <a:moveTo>
                      <a:pt x="0" y="18541"/>
                    </a:moveTo>
                    <a:cubicBezTo>
                      <a:pt x="0" y="8301"/>
                      <a:pt x="8301" y="0"/>
                      <a:pt x="18541" y="0"/>
                    </a:cubicBezTo>
                    <a:cubicBezTo>
                      <a:pt x="28781" y="0"/>
                      <a:pt x="37083" y="8301"/>
                      <a:pt x="37083" y="18541"/>
                    </a:cubicBezTo>
                    <a:cubicBezTo>
                      <a:pt x="37083" y="28781"/>
                      <a:pt x="28781" y="37083"/>
                      <a:pt x="18541" y="37083"/>
                    </a:cubicBezTo>
                    <a:cubicBezTo>
                      <a:pt x="8301" y="37083"/>
                      <a:pt x="0" y="28781"/>
                      <a:pt x="0" y="1854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8" name="Forme libre 77"/>
              <p:cNvSpPr/>
              <p:nvPr/>
            </p:nvSpPr>
            <p:spPr>
              <a:xfrm>
                <a:off x="2719532" y="409407"/>
                <a:ext cx="41747" cy="41747"/>
              </a:xfrm>
              <a:custGeom>
                <a:avLst/>
                <a:gdLst/>
                <a:ahLst/>
                <a:cxnLst/>
                <a:rect l="0" t="0" r="0" b="0"/>
                <a:pathLst>
                  <a:path w="41747" h="41747">
                    <a:moveTo>
                      <a:pt x="0" y="20874"/>
                    </a:moveTo>
                    <a:cubicBezTo>
                      <a:pt x="0" y="9345"/>
                      <a:pt x="9345" y="0"/>
                      <a:pt x="20874" y="0"/>
                    </a:cubicBezTo>
                    <a:cubicBezTo>
                      <a:pt x="32402" y="0"/>
                      <a:pt x="41747" y="9345"/>
                      <a:pt x="41747" y="20874"/>
                    </a:cubicBezTo>
                    <a:cubicBezTo>
                      <a:pt x="41747" y="32402"/>
                      <a:pt x="32402" y="41747"/>
                      <a:pt x="20874" y="41747"/>
                    </a:cubicBezTo>
                    <a:cubicBezTo>
                      <a:pt x="9345" y="41747"/>
                      <a:pt x="0" y="32402"/>
                      <a:pt x="0" y="20874"/>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79" name="Forme libre 78"/>
              <p:cNvSpPr/>
              <p:nvPr/>
            </p:nvSpPr>
            <p:spPr>
              <a:xfrm>
                <a:off x="2397350" y="713716"/>
                <a:ext cx="39711" cy="39711"/>
              </a:xfrm>
              <a:custGeom>
                <a:avLst/>
                <a:gdLst/>
                <a:ahLst/>
                <a:cxnLst/>
                <a:rect l="0" t="0" r="0" b="0"/>
                <a:pathLst>
                  <a:path w="39711" h="39711">
                    <a:moveTo>
                      <a:pt x="0" y="19856"/>
                    </a:moveTo>
                    <a:cubicBezTo>
                      <a:pt x="0" y="8890"/>
                      <a:pt x="8890" y="0"/>
                      <a:pt x="19856" y="0"/>
                    </a:cubicBezTo>
                    <a:cubicBezTo>
                      <a:pt x="30822" y="0"/>
                      <a:pt x="39711" y="8890"/>
                      <a:pt x="39711" y="19856"/>
                    </a:cubicBezTo>
                    <a:cubicBezTo>
                      <a:pt x="39711" y="30822"/>
                      <a:pt x="30822" y="39711"/>
                      <a:pt x="19856" y="39711"/>
                    </a:cubicBezTo>
                    <a:cubicBezTo>
                      <a:pt x="8890" y="39711"/>
                      <a:pt x="0" y="30822"/>
                      <a:pt x="0" y="19856"/>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0" name="Forme libre 79"/>
              <p:cNvSpPr/>
              <p:nvPr/>
            </p:nvSpPr>
            <p:spPr>
              <a:xfrm>
                <a:off x="1073196" y="681885"/>
                <a:ext cx="50250" cy="50250"/>
              </a:xfrm>
              <a:custGeom>
                <a:avLst/>
                <a:gdLst/>
                <a:ahLst/>
                <a:cxnLst/>
                <a:rect l="0" t="0" r="0" b="0"/>
                <a:pathLst>
                  <a:path w="50250" h="50250">
                    <a:moveTo>
                      <a:pt x="0" y="25125"/>
                    </a:moveTo>
                    <a:cubicBezTo>
                      <a:pt x="0" y="11249"/>
                      <a:pt x="11249" y="0"/>
                      <a:pt x="25125" y="0"/>
                    </a:cubicBezTo>
                    <a:cubicBezTo>
                      <a:pt x="39001" y="0"/>
                      <a:pt x="50250" y="11249"/>
                      <a:pt x="50250" y="25125"/>
                    </a:cubicBezTo>
                    <a:cubicBezTo>
                      <a:pt x="50250" y="39001"/>
                      <a:pt x="39001" y="50250"/>
                      <a:pt x="25125" y="50250"/>
                    </a:cubicBezTo>
                    <a:cubicBezTo>
                      <a:pt x="11249" y="50250"/>
                      <a:pt x="0" y="39001"/>
                      <a:pt x="0" y="2512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1" name="Forme libre 80"/>
              <p:cNvSpPr/>
              <p:nvPr/>
            </p:nvSpPr>
            <p:spPr>
              <a:xfrm>
                <a:off x="1403972" y="384281"/>
                <a:ext cx="50250" cy="50250"/>
              </a:xfrm>
              <a:custGeom>
                <a:avLst/>
                <a:gdLst/>
                <a:ahLst/>
                <a:cxnLst/>
                <a:rect l="0" t="0" r="0" b="0"/>
                <a:pathLst>
                  <a:path w="50250" h="50250">
                    <a:moveTo>
                      <a:pt x="0" y="25125"/>
                    </a:moveTo>
                    <a:cubicBezTo>
                      <a:pt x="0" y="11249"/>
                      <a:pt x="11249" y="0"/>
                      <a:pt x="25125" y="0"/>
                    </a:cubicBezTo>
                    <a:cubicBezTo>
                      <a:pt x="39001" y="0"/>
                      <a:pt x="50250" y="11249"/>
                      <a:pt x="50250" y="25125"/>
                    </a:cubicBezTo>
                    <a:cubicBezTo>
                      <a:pt x="50250" y="39001"/>
                      <a:pt x="39001" y="50250"/>
                      <a:pt x="25125" y="50250"/>
                    </a:cubicBezTo>
                    <a:cubicBezTo>
                      <a:pt x="11249" y="50250"/>
                      <a:pt x="0" y="39001"/>
                      <a:pt x="0" y="25125"/>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2" name="Forme libre 81"/>
              <p:cNvSpPr/>
              <p:nvPr/>
            </p:nvSpPr>
            <p:spPr>
              <a:xfrm>
                <a:off x="4092039" y="1233829"/>
                <a:ext cx="110413" cy="110413"/>
              </a:xfrm>
              <a:custGeom>
                <a:avLst/>
                <a:gdLst/>
                <a:ahLst/>
                <a:cxnLst/>
                <a:rect l="0" t="0" r="0" b="0"/>
                <a:pathLst>
                  <a:path w="110413" h="110413">
                    <a:moveTo>
                      <a:pt x="0" y="55207"/>
                    </a:moveTo>
                    <a:cubicBezTo>
                      <a:pt x="0" y="24717"/>
                      <a:pt x="24717" y="0"/>
                      <a:pt x="55207" y="0"/>
                    </a:cubicBezTo>
                    <a:cubicBezTo>
                      <a:pt x="85696" y="0"/>
                      <a:pt x="110413" y="24717"/>
                      <a:pt x="110413" y="55207"/>
                    </a:cubicBezTo>
                    <a:cubicBezTo>
                      <a:pt x="110413" y="85696"/>
                      <a:pt x="85696" y="110413"/>
                      <a:pt x="55207" y="110413"/>
                    </a:cubicBezTo>
                    <a:cubicBezTo>
                      <a:pt x="24717" y="110413"/>
                      <a:pt x="0" y="85696"/>
                      <a:pt x="0" y="55207"/>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grpSp>
            <p:nvGrpSpPr>
              <p:cNvPr id="83" name="Groupe 82"/>
              <p:cNvGrpSpPr/>
              <p:nvPr/>
            </p:nvGrpSpPr>
            <p:grpSpPr>
              <a:xfrm>
                <a:off x="2533824" y="191337"/>
                <a:ext cx="1805372" cy="1479217"/>
                <a:chOff x="2533824" y="191337"/>
                <a:chExt cx="1805372" cy="1479217"/>
              </a:xfrm>
            </p:grpSpPr>
            <p:grpSp>
              <p:nvGrpSpPr>
                <p:cNvPr id="92" name="Groupe 91"/>
                <p:cNvGrpSpPr/>
                <p:nvPr/>
              </p:nvGrpSpPr>
              <p:grpSpPr>
                <a:xfrm>
                  <a:off x="2935441" y="191337"/>
                  <a:ext cx="1403755" cy="1479217"/>
                  <a:chOff x="2935441" y="191337"/>
                  <a:chExt cx="1403755" cy="1479217"/>
                </a:xfrm>
              </p:grpSpPr>
              <p:grpSp>
                <p:nvGrpSpPr>
                  <p:cNvPr id="98" name="Groupe 97"/>
                  <p:cNvGrpSpPr/>
                  <p:nvPr/>
                </p:nvGrpSpPr>
                <p:grpSpPr>
                  <a:xfrm>
                    <a:off x="3859467" y="1564047"/>
                    <a:ext cx="292533" cy="106507"/>
                    <a:chOff x="3859467" y="1564047"/>
                    <a:chExt cx="292533" cy="106507"/>
                  </a:xfrm>
                </p:grpSpPr>
                <p:sp>
                  <p:nvSpPr>
                    <p:cNvPr id="117" name="Forme libre 116"/>
                    <p:cNvSpPr/>
                    <p:nvPr/>
                  </p:nvSpPr>
                  <p:spPr>
                    <a:xfrm>
                      <a:off x="3860953" y="1564047"/>
                      <a:ext cx="291047" cy="106507"/>
                    </a:xfrm>
                    <a:custGeom>
                      <a:avLst/>
                      <a:gdLst/>
                      <a:ahLst/>
                      <a:cxnLst/>
                      <a:rect l="0" t="0" r="0" b="0"/>
                      <a:pathLst>
                        <a:path w="291047" h="106507">
                          <a:moveTo>
                            <a:pt x="87260" y="4643"/>
                          </a:moveTo>
                          <a:cubicBezTo>
                            <a:pt x="126989" y="-2667"/>
                            <a:pt x="171437" y="0"/>
                            <a:pt x="201015" y="2400"/>
                          </a:cubicBezTo>
                          <a:cubicBezTo>
                            <a:pt x="262859" y="7332"/>
                            <a:pt x="327512" y="26354"/>
                            <a:pt x="267075" y="56650"/>
                          </a:cubicBezTo>
                          <a:cubicBezTo>
                            <a:pt x="206637" y="86945"/>
                            <a:pt x="74588" y="133035"/>
                            <a:pt x="15482" y="86945"/>
                          </a:cubicBezTo>
                          <a:cubicBezTo>
                            <a:pt x="-9817" y="67218"/>
                            <a:pt x="-15439" y="23536"/>
                            <a:pt x="87260" y="4643"/>
                          </a:cubicBezTo>
                          <a:close/>
                        </a:path>
                      </a:pathLst>
                    </a:custGeom>
                    <a:solidFill>
                      <a:srgbClr val="C4C4C4"/>
                    </a:solidFill>
                    <a:ln w="6000" cap="flat">
                      <a:noFill/>
                      <a:bevel/>
                    </a:ln>
                  </p:spPr>
                  <p:txBody>
                    <a:bodyPr/>
                    <a:lstStyle/>
                    <a:p>
                      <a:endParaRPr lang="fr-FR"/>
                    </a:p>
                  </p:txBody>
                </p:sp>
                <p:sp>
                  <p:nvSpPr>
                    <p:cNvPr id="118" name="Forme libre 117"/>
                    <p:cNvSpPr/>
                    <p:nvPr/>
                  </p:nvSpPr>
                  <p:spPr>
                    <a:xfrm>
                      <a:off x="3859467" y="1564375"/>
                      <a:ext cx="289729" cy="94618"/>
                    </a:xfrm>
                    <a:custGeom>
                      <a:avLst/>
                      <a:gdLst/>
                      <a:ahLst/>
                      <a:cxnLst/>
                      <a:rect l="0" t="0" r="0" b="0"/>
                      <a:pathLst>
                        <a:path w="289729" h="94618">
                          <a:moveTo>
                            <a:pt x="16965" y="86615"/>
                          </a:moveTo>
                          <a:cubicBezTo>
                            <a:pt x="73187" y="96478"/>
                            <a:pt x="133625" y="101409"/>
                            <a:pt x="170872" y="75342"/>
                          </a:cubicBezTo>
                          <a:cubicBezTo>
                            <a:pt x="208120" y="49274"/>
                            <a:pt x="233419" y="10524"/>
                            <a:pt x="289729" y="27433"/>
                          </a:cubicBezTo>
                          <a:cubicBezTo>
                            <a:pt x="289729" y="27433"/>
                            <a:pt x="286830" y="2070"/>
                            <a:pt x="147681" y="0"/>
                          </a:cubicBezTo>
                          <a:cubicBezTo>
                            <a:pt x="8532" y="-2158"/>
                            <a:pt x="-2765" y="51438"/>
                            <a:pt x="0" y="64069"/>
                          </a:cubicBezTo>
                          <a:cubicBezTo>
                            <a:pt x="3613" y="79569"/>
                            <a:pt x="16964" y="86615"/>
                            <a:pt x="16965" y="86615"/>
                          </a:cubicBezTo>
                          <a:close/>
                        </a:path>
                      </a:pathLst>
                    </a:custGeom>
                    <a:gradFill>
                      <a:gsLst>
                        <a:gs pos="0">
                          <a:srgbClr val="F1F1F1"/>
                        </a:gs>
                        <a:gs pos="90000">
                          <a:srgbClr val="E1E1E1"/>
                        </a:gs>
                      </a:gsLst>
                      <a:lin ang="7800000" scaled="0"/>
                    </a:gradFill>
                    <a:ln w="6000" cap="flat">
                      <a:noFill/>
                      <a:bevel/>
                    </a:ln>
                  </p:spPr>
                  <p:txBody>
                    <a:bodyPr/>
                    <a:lstStyle/>
                    <a:p>
                      <a:endParaRPr lang="fr-FR"/>
                    </a:p>
                  </p:txBody>
                </p:sp>
                <p:sp>
                  <p:nvSpPr>
                    <p:cNvPr id="119" name="Forme libre 118"/>
                    <p:cNvSpPr/>
                    <p:nvPr/>
                  </p:nvSpPr>
                  <p:spPr>
                    <a:xfrm>
                      <a:off x="4028302" y="1587494"/>
                      <a:ext cx="123534" cy="54492"/>
                    </a:xfrm>
                    <a:custGeom>
                      <a:avLst/>
                      <a:gdLst/>
                      <a:ahLst/>
                      <a:cxnLst/>
                      <a:rect l="0" t="0" r="0" b="0"/>
                      <a:pathLst>
                        <a:path w="123534" h="54492">
                          <a:moveTo>
                            <a:pt x="120899" y="13474"/>
                          </a:moveTo>
                          <a:cubicBezTo>
                            <a:pt x="120899" y="11361"/>
                            <a:pt x="93404" y="-12594"/>
                            <a:pt x="0" y="54337"/>
                          </a:cubicBezTo>
                          <a:cubicBezTo>
                            <a:pt x="49128" y="9952"/>
                            <a:pt x="79348" y="-9776"/>
                            <a:pt x="120899" y="4315"/>
                          </a:cubicBezTo>
                          <a:cubicBezTo>
                            <a:pt x="120899" y="4315"/>
                            <a:pt x="126915" y="7441"/>
                            <a:pt x="120899" y="13474"/>
                          </a:cubicBezTo>
                          <a:close/>
                        </a:path>
                      </a:pathLst>
                    </a:custGeom>
                    <a:solidFill>
                      <a:srgbClr val="AAAAAA"/>
                    </a:solidFill>
                    <a:ln w="6000" cap="flat">
                      <a:noFill/>
                      <a:bevel/>
                    </a:ln>
                  </p:spPr>
                  <p:txBody>
                    <a:bodyPr/>
                    <a:lstStyle/>
                    <a:p>
                      <a:endParaRPr lang="fr-FR"/>
                    </a:p>
                  </p:txBody>
                </p:sp>
              </p:grpSp>
              <p:grpSp>
                <p:nvGrpSpPr>
                  <p:cNvPr id="99" name="Groupe 98"/>
                  <p:cNvGrpSpPr/>
                  <p:nvPr/>
                </p:nvGrpSpPr>
                <p:grpSpPr>
                  <a:xfrm>
                    <a:off x="3028206" y="191337"/>
                    <a:ext cx="1310990" cy="1073751"/>
                    <a:chOff x="3028206" y="191337"/>
                    <a:chExt cx="1310990" cy="1073751"/>
                  </a:xfrm>
                </p:grpSpPr>
                <p:sp>
                  <p:nvSpPr>
                    <p:cNvPr id="115" name="Forme libre 114"/>
                    <p:cNvSpPr/>
                    <p:nvPr/>
                  </p:nvSpPr>
                  <p:spPr>
                    <a:xfrm>
                      <a:off x="3037684" y="191337"/>
                      <a:ext cx="1301512" cy="975773"/>
                    </a:xfrm>
                    <a:custGeom>
                      <a:avLst/>
                      <a:gdLst/>
                      <a:ahLst/>
                      <a:cxnLst/>
                      <a:rect l="0" t="0" r="0" b="0"/>
                      <a:pathLst>
                        <a:path w="1301512" h="975773">
                          <a:moveTo>
                            <a:pt x="111730" y="213748"/>
                          </a:moveTo>
                          <a:cubicBezTo>
                            <a:pt x="85734" y="217757"/>
                            <a:pt x="77736" y="229786"/>
                            <a:pt x="73737" y="275893"/>
                          </a:cubicBezTo>
                          <a:lnTo>
                            <a:pt x="0" y="961577"/>
                          </a:lnTo>
                          <a:lnTo>
                            <a:pt x="1283895" y="917510"/>
                          </a:lnTo>
                          <a:lnTo>
                            <a:pt x="1301512" y="37337"/>
                          </a:lnTo>
                          <a:cubicBezTo>
                            <a:pt x="1301512" y="37337"/>
                            <a:pt x="1307512" y="-8770"/>
                            <a:pt x="1251521" y="1253"/>
                          </a:cubicBezTo>
                          <a:lnTo>
                            <a:pt x="111730" y="213748"/>
                          </a:lnTo>
                          <a:close/>
                        </a:path>
                      </a:pathLst>
                    </a:custGeom>
                    <a:solidFill>
                      <a:srgbClr val="9B9B9B"/>
                    </a:solidFill>
                    <a:ln w="6000" cap="flat">
                      <a:noFill/>
                      <a:bevel/>
                    </a:ln>
                  </p:spPr>
                  <p:txBody>
                    <a:bodyPr/>
                    <a:lstStyle/>
                    <a:p>
                      <a:endParaRPr lang="fr-FR"/>
                    </a:p>
                  </p:txBody>
                </p:sp>
                <p:sp>
                  <p:nvSpPr>
                    <p:cNvPr id="116" name="Forme libre 115"/>
                    <p:cNvSpPr/>
                    <p:nvPr/>
                  </p:nvSpPr>
                  <p:spPr>
                    <a:xfrm>
                      <a:off x="3028206" y="1108974"/>
                      <a:ext cx="1293513" cy="156114"/>
                    </a:xfrm>
                    <a:custGeom>
                      <a:avLst/>
                      <a:gdLst/>
                      <a:ahLst/>
                      <a:cxnLst/>
                      <a:rect l="0" t="0" r="0" b="0"/>
                      <a:pathLst>
                        <a:path w="1293513" h="156114">
                          <a:moveTo>
                            <a:pt x="9249" y="29821"/>
                          </a:moveTo>
                          <a:lnTo>
                            <a:pt x="3249" y="99985"/>
                          </a:lnTo>
                          <a:cubicBezTo>
                            <a:pt x="3249" y="99985"/>
                            <a:pt x="-18747" y="156114"/>
                            <a:pt x="53239" y="156114"/>
                          </a:cubicBezTo>
                          <a:cubicBezTo>
                            <a:pt x="125226" y="156114"/>
                            <a:pt x="1227028" y="150102"/>
                            <a:pt x="1227028" y="150102"/>
                          </a:cubicBezTo>
                          <a:cubicBezTo>
                            <a:pt x="1227028" y="150102"/>
                            <a:pt x="1287947" y="154512"/>
                            <a:pt x="1291015" y="85952"/>
                          </a:cubicBezTo>
                          <a:cubicBezTo>
                            <a:pt x="1291579" y="73321"/>
                            <a:pt x="1293513" y="0"/>
                            <a:pt x="1293513" y="0"/>
                          </a:cubicBezTo>
                          <a:lnTo>
                            <a:pt x="9249" y="29821"/>
                          </a:lnTo>
                          <a:close/>
                        </a:path>
                      </a:pathLst>
                    </a:custGeom>
                    <a:solidFill>
                      <a:srgbClr val="9B9B9B"/>
                    </a:solidFill>
                    <a:ln w="6000" cap="flat">
                      <a:noFill/>
                      <a:bevel/>
                    </a:ln>
                  </p:spPr>
                  <p:txBody>
                    <a:bodyPr/>
                    <a:lstStyle/>
                    <a:p>
                      <a:endParaRPr lang="fr-FR"/>
                    </a:p>
                  </p:txBody>
                </p:sp>
              </p:grpSp>
              <p:sp>
                <p:nvSpPr>
                  <p:cNvPr id="100" name="Forme libre 99"/>
                  <p:cNvSpPr/>
                  <p:nvPr/>
                </p:nvSpPr>
                <p:spPr>
                  <a:xfrm>
                    <a:off x="3400621" y="1240283"/>
                    <a:ext cx="513158" cy="215000"/>
                  </a:xfrm>
                  <a:custGeom>
                    <a:avLst/>
                    <a:gdLst/>
                    <a:ahLst/>
                    <a:cxnLst/>
                    <a:rect l="0" t="0" r="0" b="0"/>
                    <a:pathLst>
                      <a:path w="513158" h="215000">
                        <a:moveTo>
                          <a:pt x="228959" y="28065"/>
                        </a:moveTo>
                        <a:cubicBezTo>
                          <a:pt x="234958" y="102238"/>
                          <a:pt x="272951" y="156364"/>
                          <a:pt x="142975" y="172401"/>
                        </a:cubicBezTo>
                        <a:cubicBezTo>
                          <a:pt x="12998" y="188438"/>
                          <a:pt x="10559" y="189183"/>
                          <a:pt x="1625" y="193450"/>
                        </a:cubicBezTo>
                        <a:cubicBezTo>
                          <a:pt x="-29437" y="208284"/>
                          <a:pt x="334632" y="221514"/>
                          <a:pt x="372625" y="211492"/>
                        </a:cubicBezTo>
                        <a:cubicBezTo>
                          <a:pt x="410618" y="201468"/>
                          <a:pt x="487045" y="179107"/>
                          <a:pt x="509134" y="156965"/>
                        </a:cubicBezTo>
                        <a:cubicBezTo>
                          <a:pt x="527131" y="138923"/>
                          <a:pt x="480739" y="6882"/>
                          <a:pt x="480739" y="6882"/>
                        </a:cubicBezTo>
                        <a:lnTo>
                          <a:pt x="242956" y="0"/>
                        </a:lnTo>
                        <a:lnTo>
                          <a:pt x="228959" y="28065"/>
                        </a:lnTo>
                        <a:close/>
                      </a:path>
                    </a:pathLst>
                  </a:custGeom>
                  <a:solidFill>
                    <a:srgbClr val="979797"/>
                  </a:solidFill>
                  <a:ln w="6000" cap="flat">
                    <a:noFill/>
                    <a:bevel/>
                  </a:ln>
                </p:spPr>
                <p:txBody>
                  <a:bodyPr/>
                  <a:lstStyle/>
                  <a:p>
                    <a:endParaRPr lang="fr-FR"/>
                  </a:p>
                </p:txBody>
              </p:sp>
              <p:sp>
                <p:nvSpPr>
                  <p:cNvPr id="101" name="Forme libre 100"/>
                  <p:cNvSpPr/>
                  <p:nvPr/>
                </p:nvSpPr>
                <p:spPr>
                  <a:xfrm>
                    <a:off x="3400747" y="1235269"/>
                    <a:ext cx="503909" cy="212243"/>
                  </a:xfrm>
                  <a:custGeom>
                    <a:avLst/>
                    <a:gdLst/>
                    <a:ahLst/>
                    <a:cxnLst/>
                    <a:rect l="0" t="0" r="0" b="0"/>
                    <a:pathLst>
                      <a:path w="503909" h="212243">
                        <a:moveTo>
                          <a:pt x="223459" y="28065"/>
                        </a:moveTo>
                        <a:cubicBezTo>
                          <a:pt x="229458" y="102237"/>
                          <a:pt x="267452" y="156363"/>
                          <a:pt x="137475" y="172401"/>
                        </a:cubicBezTo>
                        <a:cubicBezTo>
                          <a:pt x="7499" y="188438"/>
                          <a:pt x="-5499" y="191445"/>
                          <a:pt x="1500" y="198461"/>
                        </a:cubicBezTo>
                        <a:cubicBezTo>
                          <a:pt x="8498" y="205477"/>
                          <a:pt x="335439" y="218508"/>
                          <a:pt x="373432" y="208484"/>
                        </a:cubicBezTo>
                        <a:cubicBezTo>
                          <a:pt x="411425" y="198461"/>
                          <a:pt x="477323" y="170486"/>
                          <a:pt x="499409" y="148345"/>
                        </a:cubicBezTo>
                        <a:cubicBezTo>
                          <a:pt x="517409" y="130303"/>
                          <a:pt x="475414" y="16037"/>
                          <a:pt x="475414" y="16037"/>
                        </a:cubicBezTo>
                        <a:lnTo>
                          <a:pt x="237457" y="0"/>
                        </a:lnTo>
                        <a:lnTo>
                          <a:pt x="223459" y="28065"/>
                        </a:lnTo>
                        <a:close/>
                      </a:path>
                    </a:pathLst>
                  </a:custGeom>
                  <a:gradFill>
                    <a:gsLst>
                      <a:gs pos="11000">
                        <a:srgbClr val="B3B3B3"/>
                      </a:gs>
                      <a:gs pos="44000">
                        <a:srgbClr val="FAFAFA"/>
                      </a:gs>
                      <a:gs pos="100000">
                        <a:srgbClr val="909090"/>
                      </a:gs>
                    </a:gsLst>
                    <a:lin ang="16200000" scaled="0"/>
                  </a:gradFill>
                  <a:ln w="6000" cap="flat">
                    <a:noFill/>
                    <a:bevel/>
                  </a:ln>
                </p:spPr>
                <p:txBody>
                  <a:bodyPr/>
                  <a:lstStyle/>
                  <a:p>
                    <a:endParaRPr lang="fr-FR"/>
                  </a:p>
                </p:txBody>
              </p:sp>
              <p:sp>
                <p:nvSpPr>
                  <p:cNvPr id="102" name="Forme libre 101"/>
                  <p:cNvSpPr/>
                  <p:nvPr/>
                </p:nvSpPr>
                <p:spPr>
                  <a:xfrm>
                    <a:off x="3020569" y="193593"/>
                    <a:ext cx="1301514" cy="975772"/>
                  </a:xfrm>
                  <a:custGeom>
                    <a:avLst/>
                    <a:gdLst/>
                    <a:ahLst/>
                    <a:cxnLst/>
                    <a:rect l="0" t="0" r="0" b="0"/>
                    <a:pathLst>
                      <a:path w="1301514" h="975772">
                        <a:moveTo>
                          <a:pt x="111730" y="213748"/>
                        </a:moveTo>
                        <a:cubicBezTo>
                          <a:pt x="85734" y="217757"/>
                          <a:pt x="77736" y="229786"/>
                          <a:pt x="73737" y="275893"/>
                        </a:cubicBezTo>
                        <a:cubicBezTo>
                          <a:pt x="70433" y="313981"/>
                          <a:pt x="18004" y="795310"/>
                          <a:pt x="0" y="961577"/>
                        </a:cubicBezTo>
                        <a:cubicBezTo>
                          <a:pt x="-3951" y="996576"/>
                          <a:pt x="1282906" y="960374"/>
                          <a:pt x="1288499" y="917510"/>
                        </a:cubicBezTo>
                        <a:lnTo>
                          <a:pt x="1301514" y="37337"/>
                        </a:lnTo>
                        <a:cubicBezTo>
                          <a:pt x="1301514" y="37337"/>
                          <a:pt x="1307514" y="-8770"/>
                          <a:pt x="1251523" y="1253"/>
                        </a:cubicBezTo>
                        <a:lnTo>
                          <a:pt x="111730" y="213748"/>
                        </a:lnTo>
                        <a:close/>
                      </a:path>
                    </a:pathLst>
                  </a:custGeom>
                  <a:solidFill>
                    <a:srgbClr val="000000"/>
                  </a:solidFill>
                  <a:ln w="6000" cap="flat">
                    <a:solidFill>
                      <a:srgbClr val="000000"/>
                    </a:solidFill>
                    <a:bevel/>
                  </a:ln>
                </p:spPr>
                <p:txBody>
                  <a:bodyPr/>
                  <a:lstStyle/>
                  <a:p>
                    <a:endParaRPr lang="fr-FR"/>
                  </a:p>
                </p:txBody>
              </p:sp>
              <p:sp>
                <p:nvSpPr>
                  <p:cNvPr id="103" name="Forme libre 102"/>
                  <p:cNvSpPr/>
                  <p:nvPr/>
                </p:nvSpPr>
                <p:spPr>
                  <a:xfrm>
                    <a:off x="3067456" y="263006"/>
                    <a:ext cx="1188636" cy="821326"/>
                  </a:xfrm>
                  <a:custGeom>
                    <a:avLst/>
                    <a:gdLst/>
                    <a:ahLst/>
                    <a:cxnLst/>
                    <a:rect l="0" t="0" r="0" b="0"/>
                    <a:pathLst>
                      <a:path w="1188636" h="821326">
                        <a:moveTo>
                          <a:pt x="64841" y="194453"/>
                        </a:moveTo>
                        <a:lnTo>
                          <a:pt x="0" y="821326"/>
                        </a:lnTo>
                        <a:lnTo>
                          <a:pt x="1166639" y="781820"/>
                        </a:lnTo>
                        <a:lnTo>
                          <a:pt x="1188636" y="0"/>
                        </a:lnTo>
                        <a:lnTo>
                          <a:pt x="64841" y="194453"/>
                        </a:lnTo>
                        <a:close/>
                      </a:path>
                    </a:pathLst>
                  </a:custGeom>
                  <a:solidFill>
                    <a:srgbClr val="FFFFFF"/>
                  </a:solidFill>
                  <a:ln w="6000" cap="flat">
                    <a:solidFill>
                      <a:srgbClr val="595757"/>
                    </a:solidFill>
                    <a:bevel/>
                  </a:ln>
                </p:spPr>
                <p:txBody>
                  <a:bodyPr/>
                  <a:lstStyle/>
                  <a:p>
                    <a:endParaRPr lang="fr-FR"/>
                  </a:p>
                </p:txBody>
              </p:sp>
              <p:sp>
                <p:nvSpPr>
                  <p:cNvPr id="104" name="Forme libre 103"/>
                  <p:cNvSpPr/>
                  <p:nvPr/>
                </p:nvSpPr>
                <p:spPr>
                  <a:xfrm>
                    <a:off x="3008568" y="1111228"/>
                    <a:ext cx="1296015" cy="156113"/>
                  </a:xfrm>
                  <a:custGeom>
                    <a:avLst/>
                    <a:gdLst/>
                    <a:ahLst/>
                    <a:cxnLst/>
                    <a:rect l="0" t="0" r="0" b="0"/>
                    <a:pathLst>
                      <a:path w="1296015" h="156113">
                        <a:moveTo>
                          <a:pt x="10402" y="30474"/>
                        </a:moveTo>
                        <a:lnTo>
                          <a:pt x="2000" y="99569"/>
                        </a:lnTo>
                        <a:cubicBezTo>
                          <a:pt x="2000" y="99569"/>
                          <a:pt x="-16247" y="156113"/>
                          <a:pt x="55739" y="156113"/>
                        </a:cubicBezTo>
                        <a:cubicBezTo>
                          <a:pt x="127726" y="156113"/>
                          <a:pt x="1229532" y="150101"/>
                          <a:pt x="1229532" y="150101"/>
                        </a:cubicBezTo>
                        <a:cubicBezTo>
                          <a:pt x="1229532" y="150101"/>
                          <a:pt x="1290451" y="154512"/>
                          <a:pt x="1293518" y="85952"/>
                        </a:cubicBezTo>
                        <a:lnTo>
                          <a:pt x="1296015" y="0"/>
                        </a:lnTo>
                        <a:lnTo>
                          <a:pt x="0" y="30474"/>
                        </a:lnTo>
                        <a:lnTo>
                          <a:pt x="10402" y="30474"/>
                        </a:lnTo>
                        <a:close/>
                      </a:path>
                    </a:pathLst>
                  </a:custGeom>
                  <a:gradFill>
                    <a:gsLst>
                      <a:gs pos="0">
                        <a:srgbClr val="EAEAEA"/>
                      </a:gs>
                      <a:gs pos="90000">
                        <a:srgbClr val="D4D4D4"/>
                      </a:gs>
                    </a:gsLst>
                    <a:lin ang="13200000" scaled="0"/>
                  </a:gradFill>
                  <a:ln w="6000" cap="flat">
                    <a:solidFill>
                      <a:srgbClr val="DFDFDF"/>
                    </a:solidFill>
                    <a:bevel/>
                  </a:ln>
                </p:spPr>
                <p:txBody>
                  <a:bodyPr/>
                  <a:lstStyle/>
                  <a:p>
                    <a:endParaRPr lang="fr-FR"/>
                  </a:p>
                </p:txBody>
              </p:sp>
              <p:sp>
                <p:nvSpPr>
                  <p:cNvPr id="105" name="Forme libre 104"/>
                  <p:cNvSpPr/>
                  <p:nvPr/>
                </p:nvSpPr>
                <p:spPr>
                  <a:xfrm>
                    <a:off x="3594464" y="1382610"/>
                    <a:ext cx="295697" cy="61142"/>
                  </a:xfrm>
                  <a:custGeom>
                    <a:avLst/>
                    <a:gdLst/>
                    <a:ahLst/>
                    <a:cxnLst/>
                    <a:rect l="0" t="0" r="0" b="0"/>
                    <a:pathLst>
                      <a:path w="295697" h="61142">
                        <a:moveTo>
                          <a:pt x="475" y="12139"/>
                        </a:moveTo>
                        <a:cubicBezTo>
                          <a:pt x="-13404" y="17705"/>
                          <a:pt x="166503" y="64629"/>
                          <a:pt x="179718" y="61142"/>
                        </a:cubicBezTo>
                        <a:cubicBezTo>
                          <a:pt x="212962" y="52372"/>
                          <a:pt x="267569" y="29857"/>
                          <a:pt x="295697" y="9533"/>
                        </a:cubicBezTo>
                        <a:cubicBezTo>
                          <a:pt x="299488" y="6629"/>
                          <a:pt x="60613" y="-11981"/>
                          <a:pt x="475" y="12139"/>
                        </a:cubicBezTo>
                        <a:close/>
                      </a:path>
                    </a:pathLst>
                  </a:custGeom>
                  <a:gradFill>
                    <a:gsLst>
                      <a:gs pos="29000">
                        <a:srgbClr val="000000">
                          <a:alpha val="0"/>
                        </a:srgbClr>
                      </a:gs>
                      <a:gs pos="100000">
                        <a:srgbClr val="000000">
                          <a:alpha val="23000"/>
                        </a:srgbClr>
                      </a:gs>
                    </a:gsLst>
                    <a:lin ang="4800000" scaled="0"/>
                  </a:gradFill>
                  <a:ln w="6000" cap="flat">
                    <a:noFill/>
                    <a:bevel/>
                  </a:ln>
                </p:spPr>
                <p:txBody>
                  <a:bodyPr/>
                  <a:lstStyle/>
                  <a:p>
                    <a:endParaRPr lang="fr-FR"/>
                  </a:p>
                </p:txBody>
              </p:sp>
              <p:sp>
                <p:nvSpPr>
                  <p:cNvPr id="106" name="Forme libre 105"/>
                  <p:cNvSpPr/>
                  <p:nvPr/>
                </p:nvSpPr>
                <p:spPr>
                  <a:xfrm>
                    <a:off x="3401248" y="1394890"/>
                    <a:ext cx="372931" cy="53625"/>
                  </a:xfrm>
                  <a:custGeom>
                    <a:avLst/>
                    <a:gdLst/>
                    <a:ahLst/>
                    <a:cxnLst/>
                    <a:rect l="0" t="0" r="0" b="0"/>
                    <a:pathLst>
                      <a:path w="372931" h="53625">
                        <a:moveTo>
                          <a:pt x="193689" y="-139"/>
                        </a:moveTo>
                        <a:cubicBezTo>
                          <a:pt x="48858" y="24808"/>
                          <a:pt x="-8365" y="27872"/>
                          <a:pt x="1000" y="36568"/>
                        </a:cubicBezTo>
                        <a:cubicBezTo>
                          <a:pt x="13664" y="48329"/>
                          <a:pt x="343404" y="60837"/>
                          <a:pt x="372931" y="48864"/>
                        </a:cubicBezTo>
                        <a:cubicBezTo>
                          <a:pt x="384794" y="44053"/>
                          <a:pt x="193689" y="-139"/>
                          <a:pt x="193689" y="-139"/>
                        </a:cubicBezTo>
                        <a:close/>
                      </a:path>
                    </a:pathLst>
                  </a:custGeom>
                  <a:gradFill>
                    <a:gsLst>
                      <a:gs pos="36000">
                        <a:srgbClr val="FFFFFF">
                          <a:alpha val="8000"/>
                        </a:srgbClr>
                      </a:gs>
                      <a:gs pos="84000">
                        <a:srgbClr val="FFFFFF"/>
                      </a:gs>
                    </a:gsLst>
                    <a:lin ang="6000000" scaled="0"/>
                  </a:gradFill>
                  <a:ln w="6000" cap="flat">
                    <a:noFill/>
                    <a:bevel/>
                  </a:ln>
                </p:spPr>
                <p:txBody>
                  <a:bodyPr/>
                  <a:lstStyle/>
                  <a:p>
                    <a:endParaRPr lang="fr-FR"/>
                  </a:p>
                </p:txBody>
              </p:sp>
              <p:sp>
                <p:nvSpPr>
                  <p:cNvPr id="107" name="Forme libre 106"/>
                  <p:cNvSpPr/>
                  <p:nvPr/>
                </p:nvSpPr>
                <p:spPr>
                  <a:xfrm>
                    <a:off x="3562522" y="1171924"/>
                    <a:ext cx="50148" cy="51437"/>
                  </a:xfrm>
                  <a:custGeom>
                    <a:avLst/>
                    <a:gdLst/>
                    <a:ahLst/>
                    <a:cxnLst/>
                    <a:rect l="0" t="0" r="0" b="0"/>
                    <a:pathLst>
                      <a:path w="50148" h="51437">
                        <a:moveTo>
                          <a:pt x="22861" y="2635"/>
                        </a:moveTo>
                        <a:cubicBezTo>
                          <a:pt x="11730" y="-4805"/>
                          <a:pt x="-1467" y="13107"/>
                          <a:pt x="0" y="24333"/>
                        </a:cubicBezTo>
                        <a:cubicBezTo>
                          <a:pt x="1787" y="39212"/>
                          <a:pt x="11112" y="54091"/>
                          <a:pt x="18532" y="50991"/>
                        </a:cubicBezTo>
                        <a:cubicBezTo>
                          <a:pt x="28501" y="46826"/>
                          <a:pt x="25335" y="47891"/>
                          <a:pt x="34611" y="50991"/>
                        </a:cubicBezTo>
                        <a:cubicBezTo>
                          <a:pt x="43887" y="54091"/>
                          <a:pt x="50070" y="36732"/>
                          <a:pt x="50070" y="34252"/>
                        </a:cubicBezTo>
                        <a:cubicBezTo>
                          <a:pt x="50070" y="31772"/>
                          <a:pt x="40794" y="30532"/>
                          <a:pt x="40794" y="19373"/>
                        </a:cubicBezTo>
                        <a:cubicBezTo>
                          <a:pt x="40794" y="8834"/>
                          <a:pt x="48833" y="9456"/>
                          <a:pt x="50070" y="6975"/>
                        </a:cubicBezTo>
                        <a:cubicBezTo>
                          <a:pt x="51307" y="4495"/>
                          <a:pt x="40544" y="-6696"/>
                          <a:pt x="30900" y="5735"/>
                        </a:cubicBezTo>
                        <a:cubicBezTo>
                          <a:pt x="26571" y="11314"/>
                          <a:pt x="22861" y="2635"/>
                          <a:pt x="22861" y="2635"/>
                        </a:cubicBezTo>
                        <a:close/>
                      </a:path>
                    </a:pathLst>
                  </a:custGeom>
                  <a:solidFill>
                    <a:srgbClr val="000000"/>
                  </a:solidFill>
                  <a:ln w="6000" cap="flat">
                    <a:noFill/>
                    <a:bevel/>
                  </a:ln>
                </p:spPr>
                <p:txBody>
                  <a:bodyPr/>
                  <a:lstStyle/>
                  <a:p>
                    <a:endParaRPr lang="fr-FR"/>
                  </a:p>
                </p:txBody>
              </p:sp>
              <p:sp>
                <p:nvSpPr>
                  <p:cNvPr id="108" name="Forme libre 107"/>
                  <p:cNvSpPr/>
                  <p:nvPr/>
                </p:nvSpPr>
                <p:spPr>
                  <a:xfrm>
                    <a:off x="3591649" y="1155213"/>
                    <a:ext cx="11885" cy="12641"/>
                  </a:xfrm>
                  <a:custGeom>
                    <a:avLst/>
                    <a:gdLst/>
                    <a:ahLst/>
                    <a:cxnLst/>
                    <a:rect l="0" t="0" r="0" b="0"/>
                    <a:pathLst>
                      <a:path w="11885" h="12641">
                        <a:moveTo>
                          <a:pt x="-87" y="9425"/>
                        </a:moveTo>
                        <a:cubicBezTo>
                          <a:pt x="9808" y="-3594"/>
                          <a:pt x="15991" y="-2354"/>
                          <a:pt x="8571" y="7565"/>
                        </a:cubicBezTo>
                        <a:cubicBezTo>
                          <a:pt x="1150" y="17484"/>
                          <a:pt x="-87" y="9425"/>
                          <a:pt x="-87" y="9425"/>
                        </a:cubicBezTo>
                        <a:close/>
                      </a:path>
                    </a:pathLst>
                  </a:custGeom>
                  <a:solidFill>
                    <a:srgbClr val="000000"/>
                  </a:solidFill>
                  <a:ln w="6000" cap="flat">
                    <a:solidFill>
                      <a:srgbClr val="000000"/>
                    </a:solidFill>
                    <a:bevel/>
                  </a:ln>
                </p:spPr>
                <p:txBody>
                  <a:bodyPr/>
                  <a:lstStyle/>
                  <a:p>
                    <a:endParaRPr lang="fr-FR"/>
                  </a:p>
                </p:txBody>
              </p:sp>
              <p:sp>
                <p:nvSpPr>
                  <p:cNvPr id="109" name="Forme libre 108"/>
                  <p:cNvSpPr/>
                  <p:nvPr/>
                </p:nvSpPr>
                <p:spPr>
                  <a:xfrm>
                    <a:off x="3148551" y="413604"/>
                    <a:ext cx="304196" cy="677576"/>
                  </a:xfrm>
                  <a:custGeom>
                    <a:avLst/>
                    <a:gdLst/>
                    <a:ahLst/>
                    <a:cxnLst/>
                    <a:rect l="0" t="0" r="0" b="0"/>
                    <a:pathLst>
                      <a:path w="304196" h="677576">
                        <a:moveTo>
                          <a:pt x="299938" y="0"/>
                        </a:moveTo>
                        <a:cubicBezTo>
                          <a:pt x="299938" y="0"/>
                          <a:pt x="332879" y="310124"/>
                          <a:pt x="214650" y="471779"/>
                        </a:cubicBezTo>
                        <a:cubicBezTo>
                          <a:pt x="96420" y="633434"/>
                          <a:pt x="0" y="677576"/>
                          <a:pt x="0" y="677576"/>
                        </a:cubicBezTo>
                        <a:cubicBezTo>
                          <a:pt x="0" y="677576"/>
                          <a:pt x="99026" y="461064"/>
                          <a:pt x="99026" y="323810"/>
                        </a:cubicBezTo>
                        <a:cubicBezTo>
                          <a:pt x="99026" y="186555"/>
                          <a:pt x="83976" y="28070"/>
                          <a:pt x="83976" y="28070"/>
                        </a:cubicBezTo>
                        <a:lnTo>
                          <a:pt x="299938" y="0"/>
                        </a:lnTo>
                        <a:close/>
                      </a:path>
                    </a:pathLst>
                  </a:custGeom>
                  <a:gradFill>
                    <a:gsLst>
                      <a:gs pos="38000">
                        <a:srgbClr val="FFFBF4">
                          <a:alpha val="0"/>
                        </a:srgbClr>
                      </a:gs>
                      <a:gs pos="100000">
                        <a:srgbClr val="FED889"/>
                      </a:gs>
                    </a:gsLst>
                    <a:lin ang="900000" scaled="0"/>
                  </a:gradFill>
                  <a:ln w="6000" cap="flat">
                    <a:noFill/>
                    <a:bevel/>
                  </a:ln>
                </p:spPr>
                <p:txBody>
                  <a:bodyPr/>
                  <a:lstStyle/>
                  <a:p>
                    <a:endParaRPr lang="fr-FR"/>
                  </a:p>
                </p:txBody>
              </p:sp>
              <p:sp>
                <p:nvSpPr>
                  <p:cNvPr id="110" name="Forme libre 109"/>
                  <p:cNvSpPr/>
                  <p:nvPr/>
                </p:nvSpPr>
                <p:spPr>
                  <a:xfrm>
                    <a:off x="3254775" y="405585"/>
                    <a:ext cx="326689" cy="810137"/>
                  </a:xfrm>
                  <a:custGeom>
                    <a:avLst/>
                    <a:gdLst/>
                    <a:ahLst/>
                    <a:cxnLst/>
                    <a:rect l="0" t="0" r="0" b="0"/>
                    <a:pathLst>
                      <a:path w="326689" h="810137">
                        <a:moveTo>
                          <a:pt x="197715" y="0"/>
                        </a:moveTo>
                        <a:cubicBezTo>
                          <a:pt x="197715" y="0"/>
                          <a:pt x="228735" y="34508"/>
                          <a:pt x="297696" y="272639"/>
                        </a:cubicBezTo>
                        <a:cubicBezTo>
                          <a:pt x="369684" y="521218"/>
                          <a:pt x="285199" y="685597"/>
                          <a:pt x="285199" y="685597"/>
                        </a:cubicBezTo>
                        <a:cubicBezTo>
                          <a:pt x="285199" y="685597"/>
                          <a:pt x="-154223" y="966250"/>
                          <a:pt x="57739" y="685597"/>
                        </a:cubicBezTo>
                        <a:cubicBezTo>
                          <a:pt x="269701" y="405068"/>
                          <a:pt x="141725" y="12028"/>
                          <a:pt x="141725" y="12028"/>
                        </a:cubicBezTo>
                        <a:lnTo>
                          <a:pt x="197715" y="0"/>
                        </a:lnTo>
                        <a:close/>
                      </a:path>
                    </a:pathLst>
                  </a:custGeom>
                  <a:gradFill>
                    <a:gsLst>
                      <a:gs pos="40000">
                        <a:srgbClr val="FEE5B7">
                          <a:alpha val="0"/>
                        </a:srgbClr>
                      </a:gs>
                      <a:gs pos="100000">
                        <a:srgbClr val="FBD070"/>
                      </a:gs>
                    </a:gsLst>
                    <a:lin ang="18600000" scaled="0"/>
                  </a:gradFill>
                  <a:ln w="6000" cap="flat">
                    <a:noFill/>
                    <a:bevel/>
                  </a:ln>
                </p:spPr>
                <p:txBody>
                  <a:bodyPr/>
                  <a:lstStyle/>
                  <a:p>
                    <a:endParaRPr lang="fr-FR"/>
                  </a:p>
                </p:txBody>
              </p:sp>
              <p:sp>
                <p:nvSpPr>
                  <p:cNvPr id="111" name="Forme libre 110"/>
                  <p:cNvSpPr/>
                  <p:nvPr/>
                </p:nvSpPr>
                <p:spPr>
                  <a:xfrm>
                    <a:off x="3218032" y="259464"/>
                    <a:ext cx="1040361" cy="772494"/>
                  </a:xfrm>
                  <a:custGeom>
                    <a:avLst/>
                    <a:gdLst/>
                    <a:ahLst/>
                    <a:cxnLst/>
                    <a:rect l="0" t="0" r="0" b="0"/>
                    <a:pathLst>
                      <a:path w="1040361" h="772494">
                        <a:moveTo>
                          <a:pt x="0" y="708418"/>
                        </a:moveTo>
                        <a:cubicBezTo>
                          <a:pt x="0" y="708418"/>
                          <a:pt x="105325" y="534514"/>
                          <a:pt x="214463" y="418760"/>
                        </a:cubicBezTo>
                        <a:cubicBezTo>
                          <a:pt x="352437" y="272419"/>
                          <a:pt x="670379" y="66156"/>
                          <a:pt x="670379" y="65938"/>
                        </a:cubicBezTo>
                        <a:lnTo>
                          <a:pt x="1040361" y="0"/>
                        </a:lnTo>
                        <a:lnTo>
                          <a:pt x="1029957" y="430788"/>
                        </a:lnTo>
                        <a:cubicBezTo>
                          <a:pt x="1026831" y="432649"/>
                          <a:pt x="818353" y="282442"/>
                          <a:pt x="102483" y="747525"/>
                        </a:cubicBezTo>
                        <a:cubicBezTo>
                          <a:pt x="21769" y="799964"/>
                          <a:pt x="0" y="753254"/>
                          <a:pt x="0" y="753254"/>
                        </a:cubicBezTo>
                        <a:lnTo>
                          <a:pt x="0" y="708418"/>
                        </a:lnTo>
                        <a:close/>
                      </a:path>
                    </a:pathLst>
                  </a:custGeom>
                  <a:gradFill>
                    <a:gsLst>
                      <a:gs pos="0">
                        <a:srgbClr val="FEDFA5">
                          <a:alpha val="0"/>
                        </a:srgbClr>
                      </a:gs>
                      <a:gs pos="100000">
                        <a:srgbClr val="ECC46A"/>
                      </a:gs>
                    </a:gsLst>
                    <a:lin ang="16200000" scaled="0"/>
                  </a:gradFill>
                  <a:ln w="6000" cap="flat">
                    <a:noFill/>
                    <a:bevel/>
                  </a:ln>
                </p:spPr>
                <p:txBody>
                  <a:bodyPr/>
                  <a:lstStyle/>
                  <a:p>
                    <a:endParaRPr lang="fr-FR"/>
                  </a:p>
                </p:txBody>
              </p:sp>
              <p:sp>
                <p:nvSpPr>
                  <p:cNvPr id="112" name="Forme libre 111"/>
                  <p:cNvSpPr/>
                  <p:nvPr/>
                </p:nvSpPr>
                <p:spPr>
                  <a:xfrm>
                    <a:off x="2935441" y="394565"/>
                    <a:ext cx="1336147" cy="660538"/>
                  </a:xfrm>
                  <a:custGeom>
                    <a:avLst/>
                    <a:gdLst/>
                    <a:ahLst/>
                    <a:cxnLst/>
                    <a:rect l="0" t="0" r="0" b="0"/>
                    <a:pathLst>
                      <a:path w="1336147" h="660538">
                        <a:moveTo>
                          <a:pt x="0" y="660538"/>
                        </a:moveTo>
                        <a:cubicBezTo>
                          <a:pt x="0" y="660538"/>
                          <a:pt x="37592" y="571812"/>
                          <a:pt x="579032" y="309485"/>
                        </a:cubicBezTo>
                        <a:cubicBezTo>
                          <a:pt x="1120472" y="47158"/>
                          <a:pt x="1325584" y="0"/>
                          <a:pt x="1325584" y="0"/>
                        </a:cubicBezTo>
                        <a:lnTo>
                          <a:pt x="1336147" y="316043"/>
                        </a:lnTo>
                        <a:cubicBezTo>
                          <a:pt x="1336147" y="316043"/>
                          <a:pt x="735067" y="470623"/>
                          <a:pt x="553470" y="534333"/>
                        </a:cubicBezTo>
                        <a:cubicBezTo>
                          <a:pt x="371871" y="598044"/>
                          <a:pt x="150588" y="660538"/>
                          <a:pt x="150588" y="660538"/>
                        </a:cubicBezTo>
                        <a:lnTo>
                          <a:pt x="0" y="660538"/>
                        </a:lnTo>
                        <a:close/>
                      </a:path>
                    </a:pathLst>
                  </a:custGeom>
                  <a:gradFill>
                    <a:gsLst>
                      <a:gs pos="60000">
                        <a:srgbClr val="FEE5B7">
                          <a:alpha val="0"/>
                        </a:srgbClr>
                      </a:gs>
                      <a:gs pos="100000">
                        <a:srgbClr val="FBD070"/>
                      </a:gs>
                    </a:gsLst>
                    <a:lin ang="4200000" scaled="0"/>
                  </a:gradFill>
                  <a:ln w="6000" cap="flat">
                    <a:noFill/>
                    <a:bevel/>
                  </a:ln>
                </p:spPr>
                <p:txBody>
                  <a:bodyPr/>
                  <a:lstStyle/>
                  <a:p>
                    <a:endParaRPr lang="fr-FR"/>
                  </a:p>
                </p:txBody>
              </p:sp>
              <p:sp>
                <p:nvSpPr>
                  <p:cNvPr id="113" name="Forme libre 112"/>
                  <p:cNvSpPr/>
                  <p:nvPr/>
                </p:nvSpPr>
                <p:spPr>
                  <a:xfrm>
                    <a:off x="3364539" y="275844"/>
                    <a:ext cx="880339" cy="795658"/>
                  </a:xfrm>
                  <a:custGeom>
                    <a:avLst/>
                    <a:gdLst/>
                    <a:ahLst/>
                    <a:cxnLst/>
                    <a:rect l="0" t="0" r="0" b="0"/>
                    <a:pathLst>
                      <a:path w="880339" h="795658">
                        <a:moveTo>
                          <a:pt x="786632" y="15366"/>
                        </a:moveTo>
                        <a:cubicBezTo>
                          <a:pt x="786632" y="15366"/>
                          <a:pt x="358346" y="322682"/>
                          <a:pt x="202606" y="518597"/>
                        </a:cubicBezTo>
                        <a:cubicBezTo>
                          <a:pt x="46866" y="714512"/>
                          <a:pt x="0" y="795658"/>
                          <a:pt x="0" y="795658"/>
                        </a:cubicBezTo>
                        <a:lnTo>
                          <a:pt x="475151" y="779876"/>
                        </a:lnTo>
                        <a:cubicBezTo>
                          <a:pt x="475151" y="779876"/>
                          <a:pt x="572490" y="422560"/>
                          <a:pt x="704868" y="238170"/>
                        </a:cubicBezTo>
                        <a:cubicBezTo>
                          <a:pt x="837247" y="53780"/>
                          <a:pt x="880339" y="0"/>
                          <a:pt x="880339" y="0"/>
                        </a:cubicBezTo>
                        <a:lnTo>
                          <a:pt x="786632" y="15366"/>
                        </a:lnTo>
                        <a:close/>
                      </a:path>
                    </a:pathLst>
                  </a:custGeom>
                  <a:gradFill>
                    <a:gsLst>
                      <a:gs pos="40000">
                        <a:srgbClr val="FEE5B7">
                          <a:alpha val="0"/>
                        </a:srgbClr>
                      </a:gs>
                      <a:gs pos="100000">
                        <a:srgbClr val="FBD070"/>
                      </a:gs>
                    </a:gsLst>
                    <a:lin ang="12600000" scaled="0"/>
                  </a:gradFill>
                  <a:ln w="6000" cap="flat">
                    <a:noFill/>
                    <a:bevel/>
                  </a:ln>
                </p:spPr>
                <p:txBody>
                  <a:bodyPr/>
                  <a:lstStyle/>
                  <a:p>
                    <a:endParaRPr lang="fr-FR"/>
                  </a:p>
                </p:txBody>
              </p:sp>
              <p:sp>
                <p:nvSpPr>
                  <p:cNvPr id="114" name="Forme libre 113"/>
                  <p:cNvSpPr/>
                  <p:nvPr/>
                </p:nvSpPr>
                <p:spPr>
                  <a:xfrm>
                    <a:off x="3075635" y="263015"/>
                    <a:ext cx="1180530" cy="822771"/>
                  </a:xfrm>
                  <a:custGeom>
                    <a:avLst/>
                    <a:gdLst/>
                    <a:ahLst/>
                    <a:cxnLst/>
                    <a:rect l="0" t="0" r="0" b="0"/>
                    <a:pathLst>
                      <a:path w="1180530" h="822771">
                        <a:moveTo>
                          <a:pt x="102101" y="187388"/>
                        </a:moveTo>
                        <a:cubicBezTo>
                          <a:pt x="77976" y="190584"/>
                          <a:pt x="57426" y="186954"/>
                          <a:pt x="53714" y="223704"/>
                        </a:cubicBezTo>
                        <a:cubicBezTo>
                          <a:pt x="50648" y="254063"/>
                          <a:pt x="16678" y="653620"/>
                          <a:pt x="0" y="786144"/>
                        </a:cubicBezTo>
                        <a:cubicBezTo>
                          <a:pt x="0" y="789988"/>
                          <a:pt x="-2352" y="816938"/>
                          <a:pt x="56133" y="821697"/>
                        </a:cubicBezTo>
                        <a:cubicBezTo>
                          <a:pt x="202340" y="828291"/>
                          <a:pt x="1149910" y="785382"/>
                          <a:pt x="1149910" y="785382"/>
                        </a:cubicBezTo>
                        <a:lnTo>
                          <a:pt x="1180530" y="0"/>
                        </a:lnTo>
                        <a:lnTo>
                          <a:pt x="102101" y="187388"/>
                        </a:lnTo>
                        <a:close/>
                      </a:path>
                    </a:pathLst>
                  </a:custGeom>
                  <a:solidFill>
                    <a:srgbClr val="FED372">
                      <a:alpha val="15000"/>
                    </a:srgbClr>
                  </a:solidFill>
                  <a:ln w="6000" cap="flat">
                    <a:noFill/>
                    <a:bevel/>
                  </a:ln>
                </p:spPr>
                <p:txBody>
                  <a:bodyPr/>
                  <a:lstStyle/>
                  <a:p>
                    <a:endParaRPr lang="fr-FR"/>
                  </a:p>
                </p:txBody>
              </p:sp>
            </p:grpSp>
            <p:grpSp>
              <p:nvGrpSpPr>
                <p:cNvPr id="93" name="Groupe 92"/>
                <p:cNvGrpSpPr/>
                <p:nvPr/>
              </p:nvGrpSpPr>
              <p:grpSpPr>
                <a:xfrm>
                  <a:off x="2533824" y="1492200"/>
                  <a:ext cx="1201656" cy="162587"/>
                  <a:chOff x="2533824" y="1492200"/>
                  <a:chExt cx="1201656" cy="162587"/>
                </a:xfrm>
              </p:grpSpPr>
              <p:sp>
                <p:nvSpPr>
                  <p:cNvPr id="94" name="Forme libre 93"/>
                  <p:cNvSpPr/>
                  <p:nvPr/>
                </p:nvSpPr>
                <p:spPr>
                  <a:xfrm>
                    <a:off x="3419476" y="1538047"/>
                    <a:ext cx="299379" cy="50165"/>
                  </a:xfrm>
                  <a:custGeom>
                    <a:avLst/>
                    <a:gdLst/>
                    <a:ahLst/>
                    <a:cxnLst/>
                    <a:rect l="0" t="0" r="0" b="0"/>
                    <a:pathLst>
                      <a:path w="299379" h="50165">
                        <a:moveTo>
                          <a:pt x="299379" y="50165"/>
                        </a:moveTo>
                        <a:lnTo>
                          <a:pt x="0" y="34448"/>
                        </a:lnTo>
                        <a:lnTo>
                          <a:pt x="229531" y="3445"/>
                        </a:lnTo>
                        <a:lnTo>
                          <a:pt x="288849" y="0"/>
                        </a:lnTo>
                        <a:lnTo>
                          <a:pt x="299379" y="50165"/>
                        </a:lnTo>
                        <a:close/>
                      </a:path>
                    </a:pathLst>
                  </a:custGeom>
                  <a:solidFill>
                    <a:srgbClr val="AFAFAF"/>
                  </a:solidFill>
                  <a:ln w="6000" cap="flat">
                    <a:noFill/>
                    <a:bevel/>
                  </a:ln>
                </p:spPr>
                <p:txBody>
                  <a:bodyPr/>
                  <a:lstStyle/>
                  <a:p>
                    <a:endParaRPr lang="fr-FR"/>
                  </a:p>
                </p:txBody>
              </p:sp>
              <p:sp>
                <p:nvSpPr>
                  <p:cNvPr id="95" name="Forme libre 94"/>
                  <p:cNvSpPr/>
                  <p:nvPr/>
                </p:nvSpPr>
                <p:spPr>
                  <a:xfrm>
                    <a:off x="2533824" y="1504614"/>
                    <a:ext cx="1201656" cy="150173"/>
                  </a:xfrm>
                  <a:custGeom>
                    <a:avLst/>
                    <a:gdLst/>
                    <a:ahLst/>
                    <a:cxnLst/>
                    <a:rect l="0" t="0" r="0" b="0"/>
                    <a:pathLst>
                      <a:path w="1201656" h="150173">
                        <a:moveTo>
                          <a:pt x="287181" y="0"/>
                        </a:moveTo>
                        <a:cubicBezTo>
                          <a:pt x="275362" y="0"/>
                          <a:pt x="13265" y="71208"/>
                          <a:pt x="13265" y="71208"/>
                        </a:cubicBezTo>
                        <a:cubicBezTo>
                          <a:pt x="13265" y="71208"/>
                          <a:pt x="-16179" y="95537"/>
                          <a:pt x="11760" y="97690"/>
                        </a:cubicBezTo>
                        <a:cubicBezTo>
                          <a:pt x="39698" y="99843"/>
                          <a:pt x="915814" y="149635"/>
                          <a:pt x="915814" y="149635"/>
                        </a:cubicBezTo>
                        <a:cubicBezTo>
                          <a:pt x="915814" y="149635"/>
                          <a:pt x="938381" y="152864"/>
                          <a:pt x="958800" y="139946"/>
                        </a:cubicBezTo>
                        <a:cubicBezTo>
                          <a:pt x="973970" y="130348"/>
                          <a:pt x="1101629" y="68196"/>
                          <a:pt x="1159344" y="39460"/>
                        </a:cubicBezTo>
                        <a:cubicBezTo>
                          <a:pt x="1167038" y="35629"/>
                          <a:pt x="1165791" y="86827"/>
                          <a:pt x="1185134" y="83598"/>
                        </a:cubicBezTo>
                        <a:cubicBezTo>
                          <a:pt x="1204480" y="80368"/>
                          <a:pt x="1211870" y="21635"/>
                          <a:pt x="1178686" y="13625"/>
                        </a:cubicBezTo>
                        <a:cubicBezTo>
                          <a:pt x="1160847" y="9318"/>
                          <a:pt x="1111307" y="28040"/>
                          <a:pt x="1033617" y="26543"/>
                        </a:cubicBezTo>
                        <a:cubicBezTo>
                          <a:pt x="768768" y="21441"/>
                          <a:pt x="287181" y="-1538"/>
                          <a:pt x="287181" y="0"/>
                        </a:cubicBezTo>
                        <a:close/>
                      </a:path>
                    </a:pathLst>
                  </a:custGeom>
                  <a:solidFill>
                    <a:srgbClr val="C2C2C2"/>
                  </a:solidFill>
                  <a:ln w="6000" cap="flat">
                    <a:noFill/>
                    <a:bevel/>
                  </a:ln>
                </p:spPr>
                <p:txBody>
                  <a:bodyPr/>
                  <a:lstStyle/>
                  <a:p>
                    <a:endParaRPr lang="fr-FR"/>
                  </a:p>
                </p:txBody>
              </p:sp>
              <p:sp>
                <p:nvSpPr>
                  <p:cNvPr id="96" name="Forme libre 95"/>
                  <p:cNvSpPr/>
                  <p:nvPr/>
                </p:nvSpPr>
                <p:spPr>
                  <a:xfrm>
                    <a:off x="2535939" y="1492200"/>
                    <a:ext cx="1176470" cy="150375"/>
                  </a:xfrm>
                  <a:custGeom>
                    <a:avLst/>
                    <a:gdLst/>
                    <a:ahLst/>
                    <a:cxnLst/>
                    <a:rect l="0" t="0" r="0" b="0"/>
                    <a:pathLst>
                      <a:path w="1176470" h="150375">
                        <a:moveTo>
                          <a:pt x="284563" y="202"/>
                        </a:moveTo>
                        <a:cubicBezTo>
                          <a:pt x="272743" y="202"/>
                          <a:pt x="12123" y="81253"/>
                          <a:pt x="12123" y="81253"/>
                        </a:cubicBezTo>
                        <a:cubicBezTo>
                          <a:pt x="12123" y="81253"/>
                          <a:pt x="-15815" y="98477"/>
                          <a:pt x="12123" y="100630"/>
                        </a:cubicBezTo>
                        <a:cubicBezTo>
                          <a:pt x="40062" y="102783"/>
                          <a:pt x="913196" y="149836"/>
                          <a:pt x="913196" y="149836"/>
                        </a:cubicBezTo>
                        <a:cubicBezTo>
                          <a:pt x="913196" y="149836"/>
                          <a:pt x="935763" y="153067"/>
                          <a:pt x="956181" y="140148"/>
                        </a:cubicBezTo>
                        <a:cubicBezTo>
                          <a:pt x="976597" y="127230"/>
                          <a:pt x="1176470" y="28191"/>
                          <a:pt x="1176470" y="28191"/>
                        </a:cubicBezTo>
                        <a:cubicBezTo>
                          <a:pt x="1176470" y="28191"/>
                          <a:pt x="1176470" y="24961"/>
                          <a:pt x="1152829" y="24961"/>
                        </a:cubicBezTo>
                        <a:cubicBezTo>
                          <a:pt x="1128114" y="24961"/>
                          <a:pt x="284563" y="-1951"/>
                          <a:pt x="284563" y="202"/>
                        </a:cubicBezTo>
                        <a:close/>
                      </a:path>
                    </a:pathLst>
                  </a:custGeom>
                  <a:gradFill>
                    <a:gsLst>
                      <a:gs pos="0">
                        <a:srgbClr val="F1F1F1"/>
                      </a:gs>
                      <a:gs pos="90000">
                        <a:srgbClr val="E1E1E1"/>
                      </a:gs>
                    </a:gsLst>
                    <a:lin ang="13200000" scaled="0"/>
                  </a:gradFill>
                  <a:ln w="6000" cap="flat">
                    <a:noFill/>
                    <a:bevel/>
                  </a:ln>
                </p:spPr>
                <p:txBody>
                  <a:bodyPr/>
                  <a:lstStyle/>
                  <a:p>
                    <a:endParaRPr lang="fr-FR"/>
                  </a:p>
                </p:txBody>
              </p:sp>
              <p:sp>
                <p:nvSpPr>
                  <p:cNvPr id="97" name="Forme libre 96"/>
                  <p:cNvSpPr/>
                  <p:nvPr/>
                </p:nvSpPr>
                <p:spPr>
                  <a:xfrm>
                    <a:off x="2676307" y="1507434"/>
                    <a:ext cx="894395" cy="113722"/>
                  </a:xfrm>
                  <a:custGeom>
                    <a:avLst/>
                    <a:gdLst/>
                    <a:ahLst/>
                    <a:cxnLst/>
                    <a:rect l="0" t="0" r="0" b="0"/>
                    <a:pathLst>
                      <a:path w="894395" h="113722">
                        <a:moveTo>
                          <a:pt x="105777" y="27889"/>
                        </a:moveTo>
                        <a:lnTo>
                          <a:pt x="136921" y="30172"/>
                        </a:lnTo>
                        <a:lnTo>
                          <a:pt x="160180" y="20098"/>
                        </a:lnTo>
                        <a:lnTo>
                          <a:pt x="129554" y="18079"/>
                        </a:lnTo>
                        <a:lnTo>
                          <a:pt x="105777" y="27889"/>
                        </a:lnTo>
                        <a:close/>
                      </a:path>
                      <a:path w="894395" h="113722">
                        <a:moveTo>
                          <a:pt x="758474" y="76984"/>
                        </a:moveTo>
                        <a:lnTo>
                          <a:pt x="778697" y="64651"/>
                        </a:lnTo>
                        <a:lnTo>
                          <a:pt x="822922" y="66946"/>
                        </a:lnTo>
                        <a:lnTo>
                          <a:pt x="802629" y="78607"/>
                        </a:lnTo>
                        <a:lnTo>
                          <a:pt x="758474" y="76984"/>
                        </a:lnTo>
                        <a:close/>
                      </a:path>
                      <a:path w="894395" h="113722">
                        <a:moveTo>
                          <a:pt x="539272" y="100242"/>
                        </a:moveTo>
                        <a:lnTo>
                          <a:pt x="562567" y="86483"/>
                        </a:lnTo>
                        <a:lnTo>
                          <a:pt x="607334" y="88624"/>
                        </a:lnTo>
                        <a:lnTo>
                          <a:pt x="586798" y="103414"/>
                        </a:lnTo>
                        <a:lnTo>
                          <a:pt x="539272" y="100242"/>
                        </a:lnTo>
                        <a:close/>
                      </a:path>
                      <a:path w="894395" h="113722">
                        <a:moveTo>
                          <a:pt x="375865" y="29460"/>
                        </a:moveTo>
                        <a:lnTo>
                          <a:pt x="409156" y="30869"/>
                        </a:lnTo>
                        <a:lnTo>
                          <a:pt x="390253" y="42347"/>
                        </a:lnTo>
                        <a:lnTo>
                          <a:pt x="357161" y="40953"/>
                        </a:lnTo>
                        <a:lnTo>
                          <a:pt x="375865" y="29460"/>
                        </a:lnTo>
                        <a:close/>
                      </a:path>
                      <a:path w="894395" h="113722">
                        <a:moveTo>
                          <a:pt x="430029" y="44198"/>
                        </a:moveTo>
                        <a:lnTo>
                          <a:pt x="449953" y="33040"/>
                        </a:lnTo>
                        <a:lnTo>
                          <a:pt x="413531" y="31533"/>
                        </a:lnTo>
                        <a:lnTo>
                          <a:pt x="394803" y="42797"/>
                        </a:lnTo>
                        <a:lnTo>
                          <a:pt x="430029" y="44198"/>
                        </a:lnTo>
                        <a:close/>
                      </a:path>
                      <a:path w="894395" h="113722">
                        <a:moveTo>
                          <a:pt x="435961" y="44270"/>
                        </a:moveTo>
                        <a:lnTo>
                          <a:pt x="454690" y="33007"/>
                        </a:lnTo>
                        <a:lnTo>
                          <a:pt x="492801" y="34801"/>
                        </a:lnTo>
                        <a:lnTo>
                          <a:pt x="472222" y="46491"/>
                        </a:lnTo>
                        <a:lnTo>
                          <a:pt x="435961" y="44270"/>
                        </a:lnTo>
                        <a:close/>
                      </a:path>
                      <a:path w="894395" h="113722">
                        <a:moveTo>
                          <a:pt x="193835" y="18763"/>
                        </a:moveTo>
                        <a:lnTo>
                          <a:pt x="212454" y="11006"/>
                        </a:lnTo>
                        <a:lnTo>
                          <a:pt x="239844" y="11710"/>
                        </a:lnTo>
                        <a:lnTo>
                          <a:pt x="220169" y="20130"/>
                        </a:lnTo>
                        <a:lnTo>
                          <a:pt x="193835" y="18763"/>
                        </a:lnTo>
                        <a:close/>
                      </a:path>
                      <a:path w="894395" h="113722">
                        <a:moveTo>
                          <a:pt x="270177" y="10649"/>
                        </a:moveTo>
                        <a:lnTo>
                          <a:pt x="288760" y="2407"/>
                        </a:lnTo>
                        <a:lnTo>
                          <a:pt x="316271" y="3091"/>
                        </a:lnTo>
                        <a:lnTo>
                          <a:pt x="297021" y="12348"/>
                        </a:lnTo>
                        <a:lnTo>
                          <a:pt x="270177" y="10649"/>
                        </a:lnTo>
                        <a:close/>
                      </a:path>
                      <a:path w="894395" h="113722">
                        <a:moveTo>
                          <a:pt x="386516" y="5773"/>
                        </a:moveTo>
                        <a:lnTo>
                          <a:pt x="355943" y="4610"/>
                        </a:lnTo>
                        <a:lnTo>
                          <a:pt x="336901" y="13626"/>
                        </a:lnTo>
                        <a:lnTo>
                          <a:pt x="368390" y="14692"/>
                        </a:lnTo>
                        <a:lnTo>
                          <a:pt x="386516" y="5773"/>
                        </a:lnTo>
                        <a:close/>
                      </a:path>
                      <a:path w="894395" h="113722">
                        <a:moveTo>
                          <a:pt x="233663" y="9518"/>
                        </a:moveTo>
                        <a:lnTo>
                          <a:pt x="254445" y="1044"/>
                        </a:lnTo>
                        <a:lnTo>
                          <a:pt x="283980" y="1863"/>
                        </a:lnTo>
                        <a:lnTo>
                          <a:pt x="265205" y="10911"/>
                        </a:lnTo>
                        <a:lnTo>
                          <a:pt x="233663" y="9518"/>
                        </a:lnTo>
                        <a:close/>
                      </a:path>
                      <a:path w="894395" h="113722">
                        <a:moveTo>
                          <a:pt x="202369" y="7837"/>
                        </a:moveTo>
                        <a:lnTo>
                          <a:pt x="221034" y="372"/>
                        </a:lnTo>
                        <a:lnTo>
                          <a:pt x="249444" y="1047"/>
                        </a:lnTo>
                        <a:lnTo>
                          <a:pt x="228937" y="9491"/>
                        </a:lnTo>
                        <a:lnTo>
                          <a:pt x="202369" y="7837"/>
                        </a:lnTo>
                        <a:close/>
                      </a:path>
                      <a:path w="894395" h="113722">
                        <a:moveTo>
                          <a:pt x="373287" y="14834"/>
                        </a:moveTo>
                        <a:lnTo>
                          <a:pt x="392790" y="5770"/>
                        </a:lnTo>
                        <a:lnTo>
                          <a:pt x="424279" y="6836"/>
                        </a:lnTo>
                        <a:lnTo>
                          <a:pt x="405052" y="16309"/>
                        </a:lnTo>
                        <a:lnTo>
                          <a:pt x="373287" y="14834"/>
                        </a:lnTo>
                        <a:close/>
                      </a:path>
                      <a:path w="894395" h="113722">
                        <a:moveTo>
                          <a:pt x="428530" y="7484"/>
                        </a:moveTo>
                        <a:lnTo>
                          <a:pt x="462091" y="8331"/>
                        </a:lnTo>
                        <a:lnTo>
                          <a:pt x="444036" y="17901"/>
                        </a:lnTo>
                        <a:lnTo>
                          <a:pt x="409949" y="16451"/>
                        </a:lnTo>
                        <a:lnTo>
                          <a:pt x="428530" y="7484"/>
                        </a:lnTo>
                        <a:close/>
                      </a:path>
                      <a:path w="894395" h="113722">
                        <a:moveTo>
                          <a:pt x="485799" y="19419"/>
                        </a:moveTo>
                        <a:lnTo>
                          <a:pt x="505464" y="9680"/>
                        </a:lnTo>
                        <a:lnTo>
                          <a:pt x="466344" y="8979"/>
                        </a:lnTo>
                        <a:lnTo>
                          <a:pt x="449620" y="17970"/>
                        </a:lnTo>
                        <a:lnTo>
                          <a:pt x="485799" y="19419"/>
                        </a:lnTo>
                        <a:close/>
                      </a:path>
                      <a:path w="894395" h="113722">
                        <a:moveTo>
                          <a:pt x="490465" y="19585"/>
                        </a:moveTo>
                        <a:lnTo>
                          <a:pt x="509256" y="10376"/>
                        </a:lnTo>
                        <a:lnTo>
                          <a:pt x="546331" y="11511"/>
                        </a:lnTo>
                        <a:lnTo>
                          <a:pt x="528277" y="21080"/>
                        </a:lnTo>
                        <a:lnTo>
                          <a:pt x="490465" y="19585"/>
                        </a:lnTo>
                        <a:close/>
                      </a:path>
                      <a:path w="894395" h="113722">
                        <a:moveTo>
                          <a:pt x="532507" y="21512"/>
                        </a:moveTo>
                        <a:lnTo>
                          <a:pt x="551250" y="11870"/>
                        </a:lnTo>
                        <a:lnTo>
                          <a:pt x="585731" y="12621"/>
                        </a:lnTo>
                        <a:lnTo>
                          <a:pt x="568224" y="23009"/>
                        </a:lnTo>
                        <a:lnTo>
                          <a:pt x="532507" y="21512"/>
                        </a:lnTo>
                        <a:close/>
                      </a:path>
                      <a:path w="894395" h="113722">
                        <a:moveTo>
                          <a:pt x="573099" y="22934"/>
                        </a:moveTo>
                        <a:lnTo>
                          <a:pt x="589983" y="13269"/>
                        </a:lnTo>
                        <a:lnTo>
                          <a:pt x="626554" y="14019"/>
                        </a:lnTo>
                        <a:lnTo>
                          <a:pt x="609047" y="24407"/>
                        </a:lnTo>
                        <a:lnTo>
                          <a:pt x="573099" y="22934"/>
                        </a:lnTo>
                        <a:close/>
                      </a:path>
                      <a:path w="894395" h="113722">
                        <a:moveTo>
                          <a:pt x="630575" y="14691"/>
                        </a:moveTo>
                        <a:lnTo>
                          <a:pt x="666730" y="15923"/>
                        </a:lnTo>
                        <a:lnTo>
                          <a:pt x="648104" y="25860"/>
                        </a:lnTo>
                        <a:lnTo>
                          <a:pt x="613253" y="24621"/>
                        </a:lnTo>
                        <a:lnTo>
                          <a:pt x="630575" y="14691"/>
                        </a:lnTo>
                        <a:close/>
                      </a:path>
                      <a:path w="894395" h="113722">
                        <a:moveTo>
                          <a:pt x="301477" y="12755"/>
                        </a:moveTo>
                        <a:lnTo>
                          <a:pt x="320522" y="3739"/>
                        </a:lnTo>
                        <a:lnTo>
                          <a:pt x="350588" y="4517"/>
                        </a:lnTo>
                        <a:lnTo>
                          <a:pt x="331108" y="13798"/>
                        </a:lnTo>
                        <a:lnTo>
                          <a:pt x="301477" y="12755"/>
                        </a:lnTo>
                        <a:close/>
                      </a:path>
                      <a:path w="894395" h="113722">
                        <a:moveTo>
                          <a:pt x="140778" y="77472"/>
                        </a:moveTo>
                        <a:lnTo>
                          <a:pt x="163052" y="64076"/>
                        </a:lnTo>
                        <a:lnTo>
                          <a:pt x="409980" y="77158"/>
                        </a:lnTo>
                        <a:lnTo>
                          <a:pt x="386924" y="92538"/>
                        </a:lnTo>
                        <a:lnTo>
                          <a:pt x="140778" y="77472"/>
                        </a:lnTo>
                        <a:close/>
                      </a:path>
                      <a:path w="894395" h="113722">
                        <a:moveTo>
                          <a:pt x="434787" y="95270"/>
                        </a:moveTo>
                        <a:lnTo>
                          <a:pt x="458805" y="80652"/>
                        </a:lnTo>
                        <a:lnTo>
                          <a:pt x="415078" y="78095"/>
                        </a:lnTo>
                        <a:lnTo>
                          <a:pt x="393829" y="92247"/>
                        </a:lnTo>
                        <a:lnTo>
                          <a:pt x="434787" y="95270"/>
                        </a:lnTo>
                        <a:close/>
                      </a:path>
                      <a:path w="894395" h="113722">
                        <a:moveTo>
                          <a:pt x="134099" y="77474"/>
                        </a:moveTo>
                        <a:lnTo>
                          <a:pt x="157066" y="63861"/>
                        </a:lnTo>
                        <a:lnTo>
                          <a:pt x="116399" y="62280"/>
                        </a:lnTo>
                        <a:lnTo>
                          <a:pt x="94005" y="75065"/>
                        </a:lnTo>
                        <a:lnTo>
                          <a:pt x="134099" y="77474"/>
                        </a:lnTo>
                        <a:close/>
                      </a:path>
                      <a:path w="894395" h="113722">
                        <a:moveTo>
                          <a:pt x="86455" y="74755"/>
                        </a:moveTo>
                        <a:lnTo>
                          <a:pt x="110960" y="61124"/>
                        </a:lnTo>
                        <a:lnTo>
                          <a:pt x="76671" y="60314"/>
                        </a:lnTo>
                        <a:lnTo>
                          <a:pt x="48667" y="72840"/>
                        </a:lnTo>
                        <a:lnTo>
                          <a:pt x="86455" y="74755"/>
                        </a:lnTo>
                        <a:close/>
                      </a:path>
                      <a:path w="894395" h="113722">
                        <a:moveTo>
                          <a:pt x="40335" y="72243"/>
                        </a:moveTo>
                        <a:lnTo>
                          <a:pt x="68339" y="59717"/>
                        </a:lnTo>
                        <a:lnTo>
                          <a:pt x="31246" y="53975"/>
                        </a:lnTo>
                        <a:lnTo>
                          <a:pt x="-1119" y="70204"/>
                        </a:lnTo>
                        <a:lnTo>
                          <a:pt x="40335" y="72243"/>
                        </a:lnTo>
                        <a:close/>
                      </a:path>
                      <a:path w="894395" h="113722">
                        <a:moveTo>
                          <a:pt x="40585" y="51238"/>
                        </a:moveTo>
                        <a:lnTo>
                          <a:pt x="108792" y="58108"/>
                        </a:lnTo>
                        <a:lnTo>
                          <a:pt x="126476" y="47010"/>
                        </a:lnTo>
                        <a:lnTo>
                          <a:pt x="64891" y="41346"/>
                        </a:lnTo>
                        <a:lnTo>
                          <a:pt x="40585" y="51238"/>
                        </a:lnTo>
                        <a:close/>
                      </a:path>
                      <a:path w="894395" h="113722">
                        <a:moveTo>
                          <a:pt x="73026" y="39717"/>
                        </a:moveTo>
                        <a:lnTo>
                          <a:pt x="116649" y="43469"/>
                        </a:lnTo>
                        <a:lnTo>
                          <a:pt x="138442" y="33050"/>
                        </a:lnTo>
                        <a:lnTo>
                          <a:pt x="99710" y="29057"/>
                        </a:lnTo>
                        <a:lnTo>
                          <a:pt x="73026" y="39717"/>
                        </a:lnTo>
                        <a:close/>
                      </a:path>
                      <a:path w="894395" h="113722">
                        <a:moveTo>
                          <a:pt x="134033" y="15735"/>
                        </a:moveTo>
                        <a:lnTo>
                          <a:pt x="153263" y="7854"/>
                        </a:lnTo>
                        <a:lnTo>
                          <a:pt x="179748" y="9074"/>
                        </a:lnTo>
                        <a:lnTo>
                          <a:pt x="160353" y="17351"/>
                        </a:lnTo>
                        <a:lnTo>
                          <a:pt x="134033" y="15735"/>
                        </a:lnTo>
                        <a:close/>
                      </a:path>
                      <a:path w="894395" h="113722">
                        <a:moveTo>
                          <a:pt x="200442" y="-477"/>
                        </a:moveTo>
                        <a:lnTo>
                          <a:pt x="173884" y="-1279"/>
                        </a:lnTo>
                        <a:lnTo>
                          <a:pt x="158553" y="5589"/>
                        </a:lnTo>
                        <a:lnTo>
                          <a:pt x="185194" y="7200"/>
                        </a:lnTo>
                        <a:lnTo>
                          <a:pt x="200442" y="-477"/>
                        </a:lnTo>
                        <a:close/>
                      </a:path>
                      <a:path w="894395" h="113722">
                        <a:moveTo>
                          <a:pt x="113333" y="58663"/>
                        </a:moveTo>
                        <a:lnTo>
                          <a:pt x="131226" y="47378"/>
                        </a:lnTo>
                        <a:lnTo>
                          <a:pt x="163085" y="49197"/>
                        </a:lnTo>
                        <a:lnTo>
                          <a:pt x="144509" y="60137"/>
                        </a:lnTo>
                        <a:lnTo>
                          <a:pt x="113333" y="58663"/>
                        </a:lnTo>
                        <a:close/>
                      </a:path>
                      <a:path w="894395" h="113722">
                        <a:moveTo>
                          <a:pt x="233452" y="52678"/>
                        </a:moveTo>
                        <a:lnTo>
                          <a:pt x="204976" y="51320"/>
                        </a:lnTo>
                        <a:lnTo>
                          <a:pt x="186126" y="62289"/>
                        </a:lnTo>
                        <a:lnTo>
                          <a:pt x="217208" y="63591"/>
                        </a:lnTo>
                        <a:lnTo>
                          <a:pt x="233452" y="52678"/>
                        </a:lnTo>
                        <a:close/>
                      </a:path>
                      <a:path w="894395" h="113722">
                        <a:moveTo>
                          <a:pt x="221744" y="63941"/>
                        </a:moveTo>
                        <a:lnTo>
                          <a:pt x="238511" y="53234"/>
                        </a:lnTo>
                        <a:lnTo>
                          <a:pt x="270095" y="55081"/>
                        </a:lnTo>
                        <a:lnTo>
                          <a:pt x="254518" y="65450"/>
                        </a:lnTo>
                        <a:lnTo>
                          <a:pt x="221744" y="63941"/>
                        </a:lnTo>
                        <a:close/>
                      </a:path>
                      <a:path w="894395" h="113722">
                        <a:moveTo>
                          <a:pt x="275155" y="55637"/>
                        </a:moveTo>
                        <a:lnTo>
                          <a:pt x="307849" y="56528"/>
                        </a:lnTo>
                        <a:lnTo>
                          <a:pt x="292135" y="67551"/>
                        </a:lnTo>
                        <a:lnTo>
                          <a:pt x="258527" y="66130"/>
                        </a:lnTo>
                        <a:lnTo>
                          <a:pt x="275155" y="55637"/>
                        </a:lnTo>
                        <a:close/>
                      </a:path>
                      <a:path w="894395" h="113722">
                        <a:moveTo>
                          <a:pt x="332591" y="69906"/>
                        </a:moveTo>
                        <a:lnTo>
                          <a:pt x="349665" y="58463"/>
                        </a:lnTo>
                        <a:lnTo>
                          <a:pt x="314390" y="57216"/>
                        </a:lnTo>
                        <a:lnTo>
                          <a:pt x="296978" y="68144"/>
                        </a:lnTo>
                        <a:lnTo>
                          <a:pt x="332591" y="69906"/>
                        </a:lnTo>
                        <a:close/>
                      </a:path>
                      <a:path w="894395" h="113722">
                        <a:moveTo>
                          <a:pt x="338296" y="70682"/>
                        </a:moveTo>
                        <a:lnTo>
                          <a:pt x="355092" y="59269"/>
                        </a:lnTo>
                        <a:lnTo>
                          <a:pt x="394043" y="60679"/>
                        </a:lnTo>
                        <a:lnTo>
                          <a:pt x="375576" y="72268"/>
                        </a:lnTo>
                        <a:lnTo>
                          <a:pt x="338296" y="70682"/>
                        </a:lnTo>
                        <a:close/>
                      </a:path>
                      <a:path w="894395" h="113722">
                        <a:moveTo>
                          <a:pt x="380947" y="72530"/>
                        </a:moveTo>
                        <a:lnTo>
                          <a:pt x="398885" y="61271"/>
                        </a:lnTo>
                        <a:lnTo>
                          <a:pt x="436750" y="63071"/>
                        </a:lnTo>
                        <a:lnTo>
                          <a:pt x="418340" y="75206"/>
                        </a:lnTo>
                        <a:lnTo>
                          <a:pt x="380947" y="72530"/>
                        </a:lnTo>
                        <a:close/>
                      </a:path>
                      <a:path w="894395" h="113722">
                        <a:moveTo>
                          <a:pt x="440104" y="95574"/>
                        </a:moveTo>
                        <a:lnTo>
                          <a:pt x="464994" y="80864"/>
                        </a:lnTo>
                        <a:lnTo>
                          <a:pt x="509283" y="83108"/>
                        </a:lnTo>
                        <a:lnTo>
                          <a:pt x="487010" y="97542"/>
                        </a:lnTo>
                        <a:lnTo>
                          <a:pt x="440104" y="95574"/>
                        </a:lnTo>
                        <a:close/>
                      </a:path>
                      <a:path w="894395" h="113722">
                        <a:moveTo>
                          <a:pt x="513729" y="83504"/>
                        </a:moveTo>
                        <a:lnTo>
                          <a:pt x="556995" y="85988"/>
                        </a:lnTo>
                        <a:lnTo>
                          <a:pt x="533470" y="100370"/>
                        </a:lnTo>
                        <a:lnTo>
                          <a:pt x="491454" y="97938"/>
                        </a:lnTo>
                        <a:lnTo>
                          <a:pt x="513729" y="83504"/>
                        </a:lnTo>
                        <a:close/>
                      </a:path>
                      <a:path w="894395" h="113722">
                        <a:moveTo>
                          <a:pt x="624612" y="105927"/>
                        </a:moveTo>
                        <a:lnTo>
                          <a:pt x="646531" y="90270"/>
                        </a:lnTo>
                        <a:lnTo>
                          <a:pt x="612911" y="89120"/>
                        </a:lnTo>
                        <a:lnTo>
                          <a:pt x="592008" y="103948"/>
                        </a:lnTo>
                        <a:lnTo>
                          <a:pt x="624612" y="105927"/>
                        </a:lnTo>
                        <a:close/>
                      </a:path>
                      <a:path w="894395" h="113722">
                        <a:moveTo>
                          <a:pt x="659803" y="107994"/>
                        </a:moveTo>
                        <a:lnTo>
                          <a:pt x="684343" y="92782"/>
                        </a:lnTo>
                        <a:lnTo>
                          <a:pt x="651012" y="90880"/>
                        </a:lnTo>
                        <a:lnTo>
                          <a:pt x="629420" y="106142"/>
                        </a:lnTo>
                        <a:lnTo>
                          <a:pt x="659803" y="107994"/>
                        </a:lnTo>
                        <a:close/>
                      </a:path>
                      <a:path w="894395" h="113722">
                        <a:moveTo>
                          <a:pt x="689553" y="93316"/>
                        </a:moveTo>
                        <a:lnTo>
                          <a:pt x="722044" y="94225"/>
                        </a:lnTo>
                        <a:lnTo>
                          <a:pt x="697216" y="110188"/>
                        </a:lnTo>
                        <a:lnTo>
                          <a:pt x="665659" y="108364"/>
                        </a:lnTo>
                        <a:lnTo>
                          <a:pt x="689553" y="93316"/>
                        </a:lnTo>
                        <a:close/>
                      </a:path>
                      <a:path w="894395" h="113722">
                        <a:moveTo>
                          <a:pt x="654050" y="87299"/>
                        </a:moveTo>
                        <a:lnTo>
                          <a:pt x="688254" y="89140"/>
                        </a:lnTo>
                        <a:lnTo>
                          <a:pt x="709852" y="76662"/>
                        </a:lnTo>
                        <a:lnTo>
                          <a:pt x="674273" y="74965"/>
                        </a:lnTo>
                        <a:lnTo>
                          <a:pt x="654050" y="87299"/>
                        </a:lnTo>
                        <a:close/>
                      </a:path>
                      <a:path w="894395" h="113722">
                        <a:moveTo>
                          <a:pt x="628563" y="73401"/>
                        </a:moveTo>
                        <a:lnTo>
                          <a:pt x="610676" y="85386"/>
                        </a:lnTo>
                        <a:lnTo>
                          <a:pt x="505704" y="79785"/>
                        </a:lnTo>
                        <a:lnTo>
                          <a:pt x="522445" y="67827"/>
                        </a:lnTo>
                        <a:lnTo>
                          <a:pt x="628563" y="73401"/>
                        </a:lnTo>
                        <a:close/>
                      </a:path>
                      <a:path w="894395" h="113722">
                        <a:moveTo>
                          <a:pt x="555262" y="65966"/>
                        </a:moveTo>
                        <a:lnTo>
                          <a:pt x="627707" y="70432"/>
                        </a:lnTo>
                        <a:lnTo>
                          <a:pt x="671572" y="42597"/>
                        </a:lnTo>
                        <a:lnTo>
                          <a:pt x="623366" y="40798"/>
                        </a:lnTo>
                        <a:lnTo>
                          <a:pt x="600682" y="55498"/>
                        </a:lnTo>
                        <a:lnTo>
                          <a:pt x="571883" y="54349"/>
                        </a:lnTo>
                        <a:lnTo>
                          <a:pt x="555262" y="65966"/>
                        </a:lnTo>
                        <a:close/>
                      </a:path>
                      <a:path w="894395" h="113722">
                        <a:moveTo>
                          <a:pt x="703515" y="110607"/>
                        </a:moveTo>
                        <a:lnTo>
                          <a:pt x="727291" y="95115"/>
                        </a:lnTo>
                        <a:lnTo>
                          <a:pt x="768205" y="97000"/>
                        </a:lnTo>
                        <a:lnTo>
                          <a:pt x="744794" y="112443"/>
                        </a:lnTo>
                        <a:lnTo>
                          <a:pt x="703515" y="110607"/>
                        </a:lnTo>
                        <a:close/>
                      </a:path>
                      <a:path w="894395" h="113722">
                        <a:moveTo>
                          <a:pt x="731254" y="92095"/>
                        </a:moveTo>
                        <a:lnTo>
                          <a:pt x="753881" y="79509"/>
                        </a:lnTo>
                        <a:lnTo>
                          <a:pt x="800049" y="81030"/>
                        </a:lnTo>
                        <a:lnTo>
                          <a:pt x="778453" y="93508"/>
                        </a:lnTo>
                        <a:lnTo>
                          <a:pt x="731254" y="92095"/>
                        </a:lnTo>
                        <a:close/>
                      </a:path>
                      <a:path w="894395" h="113722">
                        <a:moveTo>
                          <a:pt x="783293" y="62126"/>
                        </a:moveTo>
                        <a:lnTo>
                          <a:pt x="825076" y="64782"/>
                        </a:lnTo>
                        <a:lnTo>
                          <a:pt x="848363" y="53748"/>
                        </a:lnTo>
                        <a:lnTo>
                          <a:pt x="804890" y="49648"/>
                        </a:lnTo>
                        <a:lnTo>
                          <a:pt x="783293" y="62126"/>
                        </a:lnTo>
                        <a:close/>
                      </a:path>
                      <a:path w="894395" h="113722">
                        <a:moveTo>
                          <a:pt x="715891" y="74665"/>
                        </a:moveTo>
                        <a:lnTo>
                          <a:pt x="750852" y="77107"/>
                        </a:lnTo>
                        <a:lnTo>
                          <a:pt x="771691" y="64028"/>
                        </a:lnTo>
                        <a:lnTo>
                          <a:pt x="737488" y="62187"/>
                        </a:lnTo>
                        <a:lnTo>
                          <a:pt x="715891" y="74665"/>
                        </a:lnTo>
                        <a:close/>
                      </a:path>
                      <a:path w="894395" h="113722">
                        <a:moveTo>
                          <a:pt x="679554" y="72369"/>
                        </a:moveTo>
                        <a:lnTo>
                          <a:pt x="712317" y="73681"/>
                        </a:lnTo>
                        <a:lnTo>
                          <a:pt x="731924" y="62092"/>
                        </a:lnTo>
                        <a:lnTo>
                          <a:pt x="697789" y="60925"/>
                        </a:lnTo>
                        <a:lnTo>
                          <a:pt x="679554" y="72369"/>
                        </a:lnTo>
                        <a:close/>
                      </a:path>
                      <a:path w="894395" h="113722">
                        <a:moveTo>
                          <a:pt x="672548" y="71746"/>
                        </a:moveTo>
                        <a:lnTo>
                          <a:pt x="692156" y="60157"/>
                        </a:lnTo>
                        <a:lnTo>
                          <a:pt x="653831" y="58751"/>
                        </a:lnTo>
                        <a:lnTo>
                          <a:pt x="634222" y="70339"/>
                        </a:lnTo>
                        <a:lnTo>
                          <a:pt x="672548" y="71746"/>
                        </a:lnTo>
                        <a:close/>
                      </a:path>
                      <a:path w="894395" h="113722">
                        <a:moveTo>
                          <a:pt x="681110" y="40912"/>
                        </a:moveTo>
                        <a:lnTo>
                          <a:pt x="699435" y="30302"/>
                        </a:lnTo>
                        <a:lnTo>
                          <a:pt x="737814" y="32221"/>
                        </a:lnTo>
                        <a:lnTo>
                          <a:pt x="717994" y="41791"/>
                        </a:lnTo>
                        <a:lnTo>
                          <a:pt x="681110" y="40912"/>
                        </a:lnTo>
                        <a:close/>
                      </a:path>
                      <a:path w="894395" h="113722">
                        <a:moveTo>
                          <a:pt x="737206" y="59496"/>
                        </a:moveTo>
                        <a:lnTo>
                          <a:pt x="756812" y="47908"/>
                        </a:lnTo>
                        <a:lnTo>
                          <a:pt x="720477" y="45611"/>
                        </a:lnTo>
                        <a:lnTo>
                          <a:pt x="701628" y="57800"/>
                        </a:lnTo>
                        <a:lnTo>
                          <a:pt x="737206" y="59496"/>
                        </a:lnTo>
                        <a:close/>
                      </a:path>
                      <a:path w="894395" h="113722">
                        <a:moveTo>
                          <a:pt x="742769" y="59591"/>
                        </a:moveTo>
                        <a:lnTo>
                          <a:pt x="761619" y="47402"/>
                        </a:lnTo>
                        <a:lnTo>
                          <a:pt x="798569" y="48953"/>
                        </a:lnTo>
                        <a:lnTo>
                          <a:pt x="778347" y="61286"/>
                        </a:lnTo>
                        <a:lnTo>
                          <a:pt x="742769" y="59591"/>
                        </a:lnTo>
                        <a:close/>
                      </a:path>
                      <a:path w="894395" h="113722">
                        <a:moveTo>
                          <a:pt x="767585" y="44733"/>
                        </a:moveTo>
                        <a:lnTo>
                          <a:pt x="786576" y="33890"/>
                        </a:lnTo>
                        <a:lnTo>
                          <a:pt x="820711" y="35057"/>
                        </a:lnTo>
                        <a:lnTo>
                          <a:pt x="803849" y="46356"/>
                        </a:lnTo>
                        <a:lnTo>
                          <a:pt x="767585" y="44733"/>
                        </a:lnTo>
                        <a:close/>
                      </a:path>
                      <a:path w="894395" h="113722">
                        <a:moveTo>
                          <a:pt x="762021" y="44638"/>
                        </a:moveTo>
                        <a:lnTo>
                          <a:pt x="781630" y="33050"/>
                        </a:lnTo>
                        <a:lnTo>
                          <a:pt x="744062" y="32243"/>
                        </a:lnTo>
                        <a:lnTo>
                          <a:pt x="724241" y="41814"/>
                        </a:lnTo>
                        <a:lnTo>
                          <a:pt x="762021" y="44638"/>
                        </a:lnTo>
                        <a:close/>
                      </a:path>
                      <a:path w="894395" h="113722">
                        <a:moveTo>
                          <a:pt x="658283" y="54881"/>
                        </a:moveTo>
                        <a:lnTo>
                          <a:pt x="676519" y="43437"/>
                        </a:lnTo>
                        <a:lnTo>
                          <a:pt x="715599" y="45444"/>
                        </a:lnTo>
                        <a:lnTo>
                          <a:pt x="695922" y="56359"/>
                        </a:lnTo>
                        <a:lnTo>
                          <a:pt x="658283" y="54881"/>
                        </a:lnTo>
                        <a:close/>
                      </a:path>
                      <a:path w="894395" h="113722">
                        <a:moveTo>
                          <a:pt x="852695" y="48895"/>
                        </a:moveTo>
                        <a:lnTo>
                          <a:pt x="871547" y="36705"/>
                        </a:lnTo>
                        <a:lnTo>
                          <a:pt x="825659" y="35897"/>
                        </a:lnTo>
                        <a:lnTo>
                          <a:pt x="808040" y="46596"/>
                        </a:lnTo>
                        <a:lnTo>
                          <a:pt x="852695" y="48895"/>
                        </a:lnTo>
                        <a:close/>
                      </a:path>
                      <a:path w="894395" h="113722">
                        <a:moveTo>
                          <a:pt x="423960" y="75165"/>
                        </a:moveTo>
                        <a:lnTo>
                          <a:pt x="442149" y="63605"/>
                        </a:lnTo>
                        <a:lnTo>
                          <a:pt x="479431" y="65191"/>
                        </a:lnTo>
                        <a:lnTo>
                          <a:pt x="461828" y="76965"/>
                        </a:lnTo>
                        <a:lnTo>
                          <a:pt x="423960" y="75165"/>
                        </a:lnTo>
                        <a:close/>
                      </a:path>
                      <a:path w="894395" h="113722">
                        <a:moveTo>
                          <a:pt x="484550" y="65754"/>
                        </a:moveTo>
                        <a:lnTo>
                          <a:pt x="517354" y="67536"/>
                        </a:lnTo>
                        <a:lnTo>
                          <a:pt x="500834" y="78920"/>
                        </a:lnTo>
                        <a:lnTo>
                          <a:pt x="466392" y="77586"/>
                        </a:lnTo>
                        <a:lnTo>
                          <a:pt x="484550" y="65754"/>
                        </a:lnTo>
                        <a:close/>
                      </a:path>
                      <a:path w="894395" h="113722">
                        <a:moveTo>
                          <a:pt x="149019" y="60751"/>
                        </a:moveTo>
                        <a:lnTo>
                          <a:pt x="167566" y="49542"/>
                        </a:lnTo>
                        <a:lnTo>
                          <a:pt x="200191" y="50735"/>
                        </a:lnTo>
                        <a:lnTo>
                          <a:pt x="181399" y="62242"/>
                        </a:lnTo>
                        <a:lnTo>
                          <a:pt x="149019" y="60751"/>
                        </a:lnTo>
                        <a:close/>
                      </a:path>
                      <a:path w="894395" h="113722">
                        <a:moveTo>
                          <a:pt x="161485" y="46094"/>
                        </a:moveTo>
                        <a:lnTo>
                          <a:pt x="180149" y="35355"/>
                        </a:lnTo>
                        <a:lnTo>
                          <a:pt x="210408" y="36325"/>
                        </a:lnTo>
                        <a:lnTo>
                          <a:pt x="191069" y="47367"/>
                        </a:lnTo>
                        <a:lnTo>
                          <a:pt x="161485" y="46094"/>
                        </a:lnTo>
                        <a:close/>
                      </a:path>
                      <a:path w="894395" h="113722">
                        <a:moveTo>
                          <a:pt x="282400" y="39828"/>
                        </a:moveTo>
                        <a:lnTo>
                          <a:pt x="252325" y="38377"/>
                        </a:lnTo>
                        <a:lnTo>
                          <a:pt x="233010" y="49647"/>
                        </a:lnTo>
                        <a:lnTo>
                          <a:pt x="263991" y="50772"/>
                        </a:lnTo>
                        <a:lnTo>
                          <a:pt x="282400" y="39828"/>
                        </a:lnTo>
                        <a:close/>
                      </a:path>
                      <a:path w="894395" h="113722">
                        <a:moveTo>
                          <a:pt x="268515" y="51219"/>
                        </a:moveTo>
                        <a:lnTo>
                          <a:pt x="286664" y="40072"/>
                        </a:lnTo>
                        <a:lnTo>
                          <a:pt x="318676" y="42012"/>
                        </a:lnTo>
                        <a:lnTo>
                          <a:pt x="301926" y="52172"/>
                        </a:lnTo>
                        <a:lnTo>
                          <a:pt x="268515" y="51219"/>
                        </a:lnTo>
                        <a:close/>
                      </a:path>
                      <a:path w="894395" h="113722">
                        <a:moveTo>
                          <a:pt x="323199" y="42459"/>
                        </a:moveTo>
                        <a:lnTo>
                          <a:pt x="356559" y="43796"/>
                        </a:lnTo>
                        <a:lnTo>
                          <a:pt x="339543" y="54273"/>
                        </a:lnTo>
                        <a:lnTo>
                          <a:pt x="305933" y="52852"/>
                        </a:lnTo>
                        <a:lnTo>
                          <a:pt x="323199" y="42459"/>
                        </a:lnTo>
                        <a:close/>
                      </a:path>
                      <a:path w="894395" h="113722">
                        <a:moveTo>
                          <a:pt x="379997" y="56627"/>
                        </a:moveTo>
                        <a:lnTo>
                          <a:pt x="397496" y="45489"/>
                        </a:lnTo>
                        <a:lnTo>
                          <a:pt x="361547" y="44194"/>
                        </a:lnTo>
                        <a:lnTo>
                          <a:pt x="344383" y="54866"/>
                        </a:lnTo>
                        <a:lnTo>
                          <a:pt x="379997" y="56627"/>
                        </a:lnTo>
                        <a:close/>
                      </a:path>
                      <a:path w="894395" h="113722">
                        <a:moveTo>
                          <a:pt x="384594" y="57238"/>
                        </a:moveTo>
                        <a:lnTo>
                          <a:pt x="402499" y="45991"/>
                        </a:lnTo>
                        <a:lnTo>
                          <a:pt x="441535" y="47548"/>
                        </a:lnTo>
                        <a:lnTo>
                          <a:pt x="422986" y="59026"/>
                        </a:lnTo>
                        <a:lnTo>
                          <a:pt x="384594" y="57238"/>
                        </a:lnTo>
                        <a:close/>
                      </a:path>
                      <a:path w="894395" h="113722">
                        <a:moveTo>
                          <a:pt x="428353" y="59252"/>
                        </a:moveTo>
                        <a:lnTo>
                          <a:pt x="446289" y="48202"/>
                        </a:lnTo>
                        <a:lnTo>
                          <a:pt x="484944" y="50262"/>
                        </a:lnTo>
                        <a:lnTo>
                          <a:pt x="465750" y="61927"/>
                        </a:lnTo>
                        <a:lnTo>
                          <a:pt x="428353" y="59252"/>
                        </a:lnTo>
                        <a:close/>
                      </a:path>
                      <a:path w="894395" h="113722">
                        <a:moveTo>
                          <a:pt x="471367" y="61887"/>
                        </a:moveTo>
                        <a:lnTo>
                          <a:pt x="489911" y="50536"/>
                        </a:lnTo>
                        <a:lnTo>
                          <a:pt x="527560" y="52344"/>
                        </a:lnTo>
                        <a:lnTo>
                          <a:pt x="509234" y="63687"/>
                        </a:lnTo>
                        <a:lnTo>
                          <a:pt x="471367" y="61887"/>
                        </a:lnTo>
                        <a:close/>
                      </a:path>
                      <a:path w="894395" h="113722">
                        <a:moveTo>
                          <a:pt x="531959" y="52476"/>
                        </a:moveTo>
                        <a:lnTo>
                          <a:pt x="568060" y="54055"/>
                        </a:lnTo>
                        <a:lnTo>
                          <a:pt x="549722" y="65943"/>
                        </a:lnTo>
                        <a:lnTo>
                          <a:pt x="513799" y="64309"/>
                        </a:lnTo>
                        <a:lnTo>
                          <a:pt x="531959" y="52476"/>
                        </a:lnTo>
                        <a:close/>
                      </a:path>
                      <a:path w="894395" h="113722">
                        <a:moveTo>
                          <a:pt x="195616" y="48042"/>
                        </a:moveTo>
                        <a:lnTo>
                          <a:pt x="215654" y="36927"/>
                        </a:lnTo>
                        <a:lnTo>
                          <a:pt x="247568" y="37954"/>
                        </a:lnTo>
                        <a:lnTo>
                          <a:pt x="228253" y="49224"/>
                        </a:lnTo>
                        <a:lnTo>
                          <a:pt x="195616" y="48042"/>
                        </a:lnTo>
                        <a:close/>
                      </a:path>
                      <a:path w="894395" h="113722">
                        <a:moveTo>
                          <a:pt x="123321" y="43879"/>
                        </a:moveTo>
                        <a:lnTo>
                          <a:pt x="144387" y="33579"/>
                        </a:lnTo>
                        <a:lnTo>
                          <a:pt x="175602" y="34679"/>
                        </a:lnTo>
                        <a:lnTo>
                          <a:pt x="156728" y="45672"/>
                        </a:lnTo>
                        <a:lnTo>
                          <a:pt x="123321" y="43879"/>
                        </a:lnTo>
                        <a:close/>
                      </a:path>
                      <a:path w="894395" h="113722">
                        <a:moveTo>
                          <a:pt x="212808" y="34084"/>
                        </a:moveTo>
                        <a:lnTo>
                          <a:pt x="234187" y="23239"/>
                        </a:lnTo>
                        <a:lnTo>
                          <a:pt x="263245" y="24593"/>
                        </a:lnTo>
                        <a:lnTo>
                          <a:pt x="243507" y="35266"/>
                        </a:lnTo>
                        <a:lnTo>
                          <a:pt x="212808" y="34084"/>
                        </a:lnTo>
                        <a:close/>
                      </a:path>
                      <a:path w="894395" h="113722">
                        <a:moveTo>
                          <a:pt x="335668" y="28117"/>
                        </a:moveTo>
                        <a:lnTo>
                          <a:pt x="303304" y="26879"/>
                        </a:lnTo>
                        <a:lnTo>
                          <a:pt x="284271" y="37477"/>
                        </a:lnTo>
                        <a:lnTo>
                          <a:pt x="315931" y="38789"/>
                        </a:lnTo>
                        <a:lnTo>
                          <a:pt x="335668" y="28117"/>
                        </a:lnTo>
                        <a:close/>
                      </a:path>
                      <a:path w="894395" h="113722">
                        <a:moveTo>
                          <a:pt x="320269" y="39494"/>
                        </a:moveTo>
                        <a:lnTo>
                          <a:pt x="341156" y="28468"/>
                        </a:lnTo>
                        <a:lnTo>
                          <a:pt x="370892" y="29519"/>
                        </a:lnTo>
                        <a:lnTo>
                          <a:pt x="351908" y="40577"/>
                        </a:lnTo>
                        <a:lnTo>
                          <a:pt x="320269" y="39494"/>
                        </a:lnTo>
                        <a:close/>
                      </a:path>
                      <a:path w="894395" h="113722">
                        <a:moveTo>
                          <a:pt x="477475" y="46868"/>
                        </a:moveTo>
                        <a:lnTo>
                          <a:pt x="497609" y="35456"/>
                        </a:lnTo>
                        <a:lnTo>
                          <a:pt x="535117" y="36771"/>
                        </a:lnTo>
                        <a:lnTo>
                          <a:pt x="514601" y="48301"/>
                        </a:lnTo>
                        <a:lnTo>
                          <a:pt x="477475" y="46868"/>
                        </a:lnTo>
                        <a:close/>
                      </a:path>
                      <a:path w="894395" h="113722">
                        <a:moveTo>
                          <a:pt x="520574" y="48750"/>
                        </a:moveTo>
                        <a:lnTo>
                          <a:pt x="539730" y="37061"/>
                        </a:lnTo>
                        <a:lnTo>
                          <a:pt x="576311" y="38668"/>
                        </a:lnTo>
                        <a:lnTo>
                          <a:pt x="557656" y="49807"/>
                        </a:lnTo>
                        <a:lnTo>
                          <a:pt x="520574" y="48750"/>
                        </a:lnTo>
                        <a:close/>
                      </a:path>
                      <a:path w="894395" h="113722">
                        <a:moveTo>
                          <a:pt x="581171" y="38969"/>
                        </a:moveTo>
                        <a:lnTo>
                          <a:pt x="617359" y="40502"/>
                        </a:lnTo>
                        <a:lnTo>
                          <a:pt x="598492" y="52709"/>
                        </a:lnTo>
                        <a:lnTo>
                          <a:pt x="562069" y="51201"/>
                        </a:lnTo>
                        <a:lnTo>
                          <a:pt x="581171" y="38969"/>
                        </a:lnTo>
                        <a:close/>
                      </a:path>
                      <a:path w="894395" h="113722">
                        <a:moveTo>
                          <a:pt x="248760" y="35642"/>
                        </a:moveTo>
                        <a:lnTo>
                          <a:pt x="268242" y="24764"/>
                        </a:lnTo>
                        <a:lnTo>
                          <a:pt x="298988" y="26404"/>
                        </a:lnTo>
                        <a:lnTo>
                          <a:pt x="279201" y="36618"/>
                        </a:lnTo>
                        <a:lnTo>
                          <a:pt x="248760" y="35642"/>
                        </a:lnTo>
                        <a:close/>
                      </a:path>
                      <a:path w="894395" h="113722">
                        <a:moveTo>
                          <a:pt x="177816" y="32659"/>
                        </a:moveTo>
                        <a:lnTo>
                          <a:pt x="201305" y="21591"/>
                        </a:lnTo>
                        <a:lnTo>
                          <a:pt x="228909" y="22633"/>
                        </a:lnTo>
                        <a:lnTo>
                          <a:pt x="208232" y="33405"/>
                        </a:lnTo>
                        <a:lnTo>
                          <a:pt x="177816" y="32659"/>
                        </a:lnTo>
                        <a:close/>
                      </a:path>
                      <a:path w="894395" h="113722">
                        <a:moveTo>
                          <a:pt x="142075" y="30847"/>
                        </a:moveTo>
                        <a:lnTo>
                          <a:pt x="166145" y="20574"/>
                        </a:lnTo>
                        <a:lnTo>
                          <a:pt x="195515" y="21346"/>
                        </a:lnTo>
                        <a:lnTo>
                          <a:pt x="172982" y="31774"/>
                        </a:lnTo>
                        <a:lnTo>
                          <a:pt x="142075" y="30847"/>
                        </a:lnTo>
                        <a:close/>
                      </a:path>
                      <a:path w="894395" h="113722">
                        <a:moveTo>
                          <a:pt x="163294" y="17562"/>
                        </a:moveTo>
                        <a:lnTo>
                          <a:pt x="181913" y="9806"/>
                        </a:lnTo>
                        <a:lnTo>
                          <a:pt x="209304" y="10510"/>
                        </a:lnTo>
                        <a:lnTo>
                          <a:pt x="189630" y="18929"/>
                        </a:lnTo>
                        <a:lnTo>
                          <a:pt x="163294" y="17562"/>
                        </a:lnTo>
                        <a:close/>
                      </a:path>
                      <a:path w="894395" h="113722">
                        <a:moveTo>
                          <a:pt x="696513" y="26772"/>
                        </a:moveTo>
                        <a:lnTo>
                          <a:pt x="716179" y="17033"/>
                        </a:lnTo>
                        <a:lnTo>
                          <a:pt x="677055" y="16333"/>
                        </a:lnTo>
                        <a:lnTo>
                          <a:pt x="660335" y="25323"/>
                        </a:lnTo>
                        <a:lnTo>
                          <a:pt x="696513" y="26772"/>
                        </a:lnTo>
                        <a:close/>
                      </a:path>
                      <a:path w="894395" h="113722">
                        <a:moveTo>
                          <a:pt x="705670" y="27761"/>
                        </a:moveTo>
                        <a:lnTo>
                          <a:pt x="724461" y="18552"/>
                        </a:lnTo>
                        <a:lnTo>
                          <a:pt x="761536" y="19687"/>
                        </a:lnTo>
                        <a:lnTo>
                          <a:pt x="743482" y="29257"/>
                        </a:lnTo>
                        <a:lnTo>
                          <a:pt x="705670" y="27761"/>
                        </a:lnTo>
                        <a:close/>
                      </a:path>
                      <a:path w="894395" h="113722">
                        <a:moveTo>
                          <a:pt x="747711" y="29688"/>
                        </a:moveTo>
                        <a:lnTo>
                          <a:pt x="766455" y="20046"/>
                        </a:lnTo>
                        <a:lnTo>
                          <a:pt x="800934" y="20798"/>
                        </a:lnTo>
                        <a:lnTo>
                          <a:pt x="783430" y="31185"/>
                        </a:lnTo>
                        <a:lnTo>
                          <a:pt x="747711" y="29688"/>
                        </a:lnTo>
                        <a:close/>
                      </a:path>
                      <a:path w="894395" h="113722">
                        <a:moveTo>
                          <a:pt x="791786" y="30963"/>
                        </a:moveTo>
                        <a:lnTo>
                          <a:pt x="808191" y="20742"/>
                        </a:lnTo>
                        <a:lnTo>
                          <a:pt x="849676" y="20267"/>
                        </a:lnTo>
                        <a:lnTo>
                          <a:pt x="829601" y="32619"/>
                        </a:lnTo>
                        <a:lnTo>
                          <a:pt x="791786" y="30963"/>
                        </a:lnTo>
                        <a:close/>
                      </a:path>
                      <a:path w="894395" h="113722">
                        <a:moveTo>
                          <a:pt x="857130" y="20963"/>
                        </a:moveTo>
                        <a:lnTo>
                          <a:pt x="893276" y="22197"/>
                        </a:lnTo>
                        <a:lnTo>
                          <a:pt x="874660" y="32132"/>
                        </a:lnTo>
                        <a:lnTo>
                          <a:pt x="839812" y="30893"/>
                        </a:lnTo>
                        <a:lnTo>
                          <a:pt x="857130" y="20963"/>
                        </a:lnTo>
                        <a:close/>
                      </a:path>
                      <a:path w="894395" h="113722">
                        <a:moveTo>
                          <a:pt x="295123" y="23174"/>
                        </a:moveTo>
                        <a:lnTo>
                          <a:pt x="313797" y="14730"/>
                        </a:lnTo>
                        <a:lnTo>
                          <a:pt x="341477" y="15506"/>
                        </a:lnTo>
                        <a:lnTo>
                          <a:pt x="322131" y="24993"/>
                        </a:lnTo>
                        <a:lnTo>
                          <a:pt x="295123" y="23174"/>
                        </a:lnTo>
                        <a:close/>
                      </a:path>
                      <a:path w="894395" h="113722">
                        <a:moveTo>
                          <a:pt x="412156" y="18449"/>
                        </a:moveTo>
                        <a:lnTo>
                          <a:pt x="381395" y="17173"/>
                        </a:lnTo>
                        <a:lnTo>
                          <a:pt x="362259" y="26413"/>
                        </a:lnTo>
                        <a:lnTo>
                          <a:pt x="393945" y="27592"/>
                        </a:lnTo>
                        <a:lnTo>
                          <a:pt x="412156" y="18449"/>
                        </a:lnTo>
                        <a:close/>
                      </a:path>
                      <a:path w="894395" h="113722">
                        <a:moveTo>
                          <a:pt x="398870" y="27751"/>
                        </a:moveTo>
                        <a:lnTo>
                          <a:pt x="418469" y="18462"/>
                        </a:lnTo>
                        <a:lnTo>
                          <a:pt x="450155" y="19642"/>
                        </a:lnTo>
                        <a:lnTo>
                          <a:pt x="430834" y="29352"/>
                        </a:lnTo>
                        <a:lnTo>
                          <a:pt x="398870" y="27751"/>
                        </a:lnTo>
                        <a:close/>
                      </a:path>
                      <a:path w="894395" h="113722">
                        <a:moveTo>
                          <a:pt x="454434" y="20320"/>
                        </a:moveTo>
                        <a:lnTo>
                          <a:pt x="488198" y="21280"/>
                        </a:lnTo>
                        <a:lnTo>
                          <a:pt x="470057" y="31092"/>
                        </a:lnTo>
                        <a:lnTo>
                          <a:pt x="435758" y="29511"/>
                        </a:lnTo>
                        <a:lnTo>
                          <a:pt x="454434" y="20320"/>
                        </a:lnTo>
                        <a:close/>
                      </a:path>
                      <a:path w="894395" h="113722">
                        <a:moveTo>
                          <a:pt x="512079" y="32764"/>
                        </a:moveTo>
                        <a:lnTo>
                          <a:pt x="531838" y="22781"/>
                        </a:lnTo>
                        <a:lnTo>
                          <a:pt x="492477" y="21959"/>
                        </a:lnTo>
                        <a:lnTo>
                          <a:pt x="475678" y="31178"/>
                        </a:lnTo>
                        <a:lnTo>
                          <a:pt x="512079" y="32764"/>
                        </a:lnTo>
                        <a:close/>
                      </a:path>
                      <a:path w="894395" h="113722">
                        <a:moveTo>
                          <a:pt x="516775" y="32947"/>
                        </a:moveTo>
                        <a:lnTo>
                          <a:pt x="535658" y="23508"/>
                        </a:lnTo>
                        <a:lnTo>
                          <a:pt x="572961" y="24773"/>
                        </a:lnTo>
                        <a:lnTo>
                          <a:pt x="554818" y="34586"/>
                        </a:lnTo>
                        <a:lnTo>
                          <a:pt x="516775" y="32947"/>
                        </a:lnTo>
                        <a:close/>
                      </a:path>
                      <a:path w="894395" h="113722">
                        <a:moveTo>
                          <a:pt x="559075" y="35040"/>
                        </a:moveTo>
                        <a:lnTo>
                          <a:pt x="577910" y="25155"/>
                        </a:lnTo>
                        <a:lnTo>
                          <a:pt x="612600" y="26018"/>
                        </a:lnTo>
                        <a:lnTo>
                          <a:pt x="595015" y="36675"/>
                        </a:lnTo>
                        <a:lnTo>
                          <a:pt x="559075" y="35040"/>
                        </a:lnTo>
                        <a:close/>
                      </a:path>
                      <a:path w="894395" h="113722">
                        <a:moveTo>
                          <a:pt x="599921" y="36610"/>
                        </a:moveTo>
                        <a:lnTo>
                          <a:pt x="616879" y="26696"/>
                        </a:lnTo>
                        <a:lnTo>
                          <a:pt x="653675" y="27564"/>
                        </a:lnTo>
                        <a:lnTo>
                          <a:pt x="636092" y="38221"/>
                        </a:lnTo>
                        <a:lnTo>
                          <a:pt x="599921" y="36610"/>
                        </a:lnTo>
                        <a:close/>
                      </a:path>
                      <a:path w="894395" h="113722">
                        <a:moveTo>
                          <a:pt x="657723" y="28266"/>
                        </a:moveTo>
                        <a:lnTo>
                          <a:pt x="694102" y="29629"/>
                        </a:lnTo>
                        <a:lnTo>
                          <a:pt x="675388" y="39819"/>
                        </a:lnTo>
                        <a:lnTo>
                          <a:pt x="640323" y="38452"/>
                        </a:lnTo>
                        <a:lnTo>
                          <a:pt x="657723" y="28266"/>
                        </a:lnTo>
                        <a:close/>
                      </a:path>
                      <a:path w="894395" h="113722">
                        <a:moveTo>
                          <a:pt x="326620" y="25424"/>
                        </a:moveTo>
                        <a:lnTo>
                          <a:pt x="345756" y="16184"/>
                        </a:lnTo>
                        <a:lnTo>
                          <a:pt x="376008" y="17063"/>
                        </a:lnTo>
                        <a:lnTo>
                          <a:pt x="356432" y="26575"/>
                        </a:lnTo>
                        <a:lnTo>
                          <a:pt x="326620" y="25424"/>
                        </a:lnTo>
                        <a:close/>
                      </a:path>
                      <a:path w="894395" h="113722">
                        <a:moveTo>
                          <a:pt x="258383" y="21914"/>
                        </a:moveTo>
                        <a:lnTo>
                          <a:pt x="279272" y="13237"/>
                        </a:lnTo>
                        <a:lnTo>
                          <a:pt x="308988" y="14156"/>
                        </a:lnTo>
                        <a:lnTo>
                          <a:pt x="290120" y="23430"/>
                        </a:lnTo>
                        <a:lnTo>
                          <a:pt x="258383" y="21914"/>
                        </a:lnTo>
                        <a:close/>
                      </a:path>
                      <a:path w="894395" h="113722">
                        <a:moveTo>
                          <a:pt x="226895" y="20101"/>
                        </a:moveTo>
                        <a:lnTo>
                          <a:pt x="245654" y="12459"/>
                        </a:lnTo>
                        <a:lnTo>
                          <a:pt x="274238" y="13228"/>
                        </a:lnTo>
                        <a:lnTo>
                          <a:pt x="253630" y="21875"/>
                        </a:lnTo>
                        <a:lnTo>
                          <a:pt x="226895" y="20101"/>
                        </a:lnTo>
                        <a:close/>
                      </a:path>
                    </a:pathLst>
                  </a:custGeom>
                  <a:solidFill>
                    <a:srgbClr val="C2C2C2"/>
                  </a:solidFill>
                  <a:ln w="6000" cap="flat">
                    <a:noFill/>
                    <a:bevel/>
                  </a:ln>
                </p:spPr>
                <p:txBody>
                  <a:bodyPr/>
                  <a:lstStyle/>
                  <a:p>
                    <a:endParaRPr lang="fr-FR"/>
                  </a:p>
                </p:txBody>
              </p:sp>
            </p:grpSp>
          </p:grpSp>
          <p:grpSp>
            <p:nvGrpSpPr>
              <p:cNvPr id="84" name="Groupe 83"/>
              <p:cNvGrpSpPr/>
              <p:nvPr/>
            </p:nvGrpSpPr>
            <p:grpSpPr>
              <a:xfrm>
                <a:off x="3882942" y="1110948"/>
                <a:ext cx="193758" cy="213027"/>
                <a:chOff x="3882942" y="1110948"/>
                <a:chExt cx="193758" cy="213027"/>
              </a:xfrm>
            </p:grpSpPr>
            <p:sp>
              <p:nvSpPr>
                <p:cNvPr id="88" name="Forme libre 87"/>
                <p:cNvSpPr/>
                <p:nvPr/>
              </p:nvSpPr>
              <p:spPr>
                <a:xfrm>
                  <a:off x="3888269" y="1110948"/>
                  <a:ext cx="174673" cy="174673"/>
                </a:xfrm>
                <a:custGeom>
                  <a:avLst/>
                  <a:gdLst/>
                  <a:ahLst/>
                  <a:cxnLst/>
                  <a:rect l="0" t="0" r="0" b="0"/>
                  <a:pathLst>
                    <a:path w="174673" h="174673">
                      <a:moveTo>
                        <a:pt x="0" y="87336"/>
                      </a:moveTo>
                      <a:cubicBezTo>
                        <a:pt x="0" y="39102"/>
                        <a:pt x="39102" y="0"/>
                        <a:pt x="87336" y="0"/>
                      </a:cubicBezTo>
                      <a:cubicBezTo>
                        <a:pt x="135571" y="0"/>
                        <a:pt x="174673" y="39102"/>
                        <a:pt x="174673" y="87336"/>
                      </a:cubicBezTo>
                      <a:cubicBezTo>
                        <a:pt x="174673" y="135571"/>
                        <a:pt x="135571" y="174673"/>
                        <a:pt x="87336" y="174673"/>
                      </a:cubicBezTo>
                      <a:cubicBezTo>
                        <a:pt x="39102" y="174673"/>
                        <a:pt x="0" y="135571"/>
                        <a:pt x="0" y="87336"/>
                      </a:cubicBezTo>
                      <a:close/>
                    </a:path>
                  </a:pathLst>
                </a:custGeom>
                <a:solidFill>
                  <a:srgbClr val="9B9B9B">
                    <a:alpha val="55000"/>
                  </a:srgbClr>
                </a:solidFill>
                <a:ln w="6000" cap="flat">
                  <a:noFill/>
                  <a:bevel/>
                </a:ln>
              </p:spPr>
              <p:txBody>
                <a:bodyPr/>
                <a:lstStyle/>
                <a:p>
                  <a:endParaRPr lang="fr-FR"/>
                </a:p>
              </p:txBody>
            </p:sp>
            <p:sp>
              <p:nvSpPr>
                <p:cNvPr id="89" name="Forme libre 88"/>
                <p:cNvSpPr/>
                <p:nvPr/>
              </p:nvSpPr>
              <p:spPr>
                <a:xfrm>
                  <a:off x="3894612" y="1117291"/>
                  <a:ext cx="161987" cy="161988"/>
                </a:xfrm>
                <a:custGeom>
                  <a:avLst/>
                  <a:gdLst/>
                  <a:ahLst/>
                  <a:cxnLst/>
                  <a:rect l="0" t="0" r="0" b="0"/>
                  <a:pathLst>
                    <a:path w="161987" h="161988">
                      <a:moveTo>
                        <a:pt x="0" y="80994"/>
                      </a:moveTo>
                      <a:cubicBezTo>
                        <a:pt x="0" y="36262"/>
                        <a:pt x="36262" y="0"/>
                        <a:pt x="80994" y="0"/>
                      </a:cubicBezTo>
                      <a:cubicBezTo>
                        <a:pt x="125725" y="0"/>
                        <a:pt x="161987" y="36262"/>
                        <a:pt x="161987" y="80994"/>
                      </a:cubicBezTo>
                      <a:cubicBezTo>
                        <a:pt x="161987" y="125725"/>
                        <a:pt x="125725" y="161988"/>
                        <a:pt x="80994" y="161988"/>
                      </a:cubicBezTo>
                      <a:cubicBezTo>
                        <a:pt x="36262" y="161988"/>
                        <a:pt x="0" y="125725"/>
                        <a:pt x="0" y="80994"/>
                      </a:cubicBezTo>
                      <a:close/>
                    </a:path>
                  </a:pathLst>
                </a:custGeom>
                <a:solidFill>
                  <a:srgbClr val="9B9B9B">
                    <a:alpha val="55000"/>
                  </a:srgbClr>
                </a:solidFill>
                <a:ln w="6000" cap="flat">
                  <a:noFill/>
                  <a:bevel/>
                </a:ln>
              </p:spPr>
              <p:txBody>
                <a:bodyPr/>
                <a:lstStyle/>
                <a:p>
                  <a:endParaRPr lang="fr-FR"/>
                </a:p>
              </p:txBody>
            </p:sp>
            <p:sp>
              <p:nvSpPr>
                <p:cNvPr id="90" name="Forme libre 89"/>
                <p:cNvSpPr/>
                <p:nvPr/>
              </p:nvSpPr>
              <p:spPr>
                <a:xfrm>
                  <a:off x="3882942" y="1110948"/>
                  <a:ext cx="180000" cy="180000"/>
                </a:xfrm>
                <a:custGeom>
                  <a:avLst/>
                  <a:gdLst/>
                  <a:ahLst/>
                  <a:cxnLst/>
                  <a:rect l="0" t="0" r="0" b="0"/>
                  <a:pathLst>
                    <a:path w="180000" h="180000">
                      <a:moveTo>
                        <a:pt x="0" y="90000"/>
                      </a:moveTo>
                      <a:cubicBezTo>
                        <a:pt x="0" y="40294"/>
                        <a:pt x="40294" y="0"/>
                        <a:pt x="90000" y="0"/>
                      </a:cubicBezTo>
                      <a:cubicBezTo>
                        <a:pt x="139706" y="0"/>
                        <a:pt x="180000" y="40294"/>
                        <a:pt x="180000" y="90000"/>
                      </a:cubicBezTo>
                      <a:cubicBezTo>
                        <a:pt x="180000" y="139706"/>
                        <a:pt x="139706" y="180000"/>
                        <a:pt x="90000" y="180000"/>
                      </a:cubicBezTo>
                      <a:cubicBezTo>
                        <a:pt x="40294" y="180000"/>
                        <a:pt x="0" y="139706"/>
                        <a:pt x="0" y="90000"/>
                      </a:cubicBezTo>
                      <a:close/>
                    </a:path>
                  </a:pathLst>
                </a:custGeom>
                <a:solidFill>
                  <a:srgbClr val="9B9B9B">
                    <a:alpha val="55000"/>
                  </a:srgbClr>
                </a:solidFill>
                <a:ln w="6000" cap="flat">
                  <a:noFill/>
                  <a:bevel/>
                </a:ln>
              </p:spPr>
              <p:txBody>
                <a:bodyPr/>
                <a:lstStyle/>
                <a:p>
                  <a:endParaRPr lang="fr-FR"/>
                </a:p>
              </p:txBody>
            </p:sp>
            <p:sp>
              <p:nvSpPr>
                <p:cNvPr id="91" name="Forme libre 90"/>
                <p:cNvSpPr/>
                <p:nvPr/>
              </p:nvSpPr>
              <p:spPr>
                <a:xfrm>
                  <a:off x="3913271" y="1136160"/>
                  <a:ext cx="163429" cy="187815"/>
                </a:xfrm>
                <a:custGeom>
                  <a:avLst/>
                  <a:gdLst/>
                  <a:ahLst/>
                  <a:cxnLst/>
                  <a:rect l="0" t="0" r="0" b="0"/>
                  <a:pathLst>
                    <a:path w="123572" h="123572">
                      <a:moveTo>
                        <a:pt x="0" y="61786"/>
                      </a:moveTo>
                      <a:cubicBezTo>
                        <a:pt x="0" y="27663"/>
                        <a:pt x="27662" y="0"/>
                        <a:pt x="61786" y="0"/>
                      </a:cubicBezTo>
                      <a:cubicBezTo>
                        <a:pt x="95910" y="0"/>
                        <a:pt x="123572" y="27663"/>
                        <a:pt x="123572" y="61786"/>
                      </a:cubicBezTo>
                      <a:cubicBezTo>
                        <a:pt x="123572" y="95910"/>
                        <a:pt x="95910" y="123572"/>
                        <a:pt x="61786" y="123572"/>
                      </a:cubicBezTo>
                      <a:cubicBezTo>
                        <a:pt x="27662" y="123572"/>
                        <a:pt x="0" y="95910"/>
                        <a:pt x="0" y="61786"/>
                      </a:cubicBezTo>
                      <a:close/>
                    </a:path>
                  </a:pathLst>
                </a:custGeom>
                <a:solidFill>
                  <a:srgbClr val="9B9B9B">
                    <a:alpha val="55000"/>
                  </a:srgbClr>
                </a:solidFill>
                <a:ln w="6000" cap="flat">
                  <a:noFill/>
                  <a:bevel/>
                </a:ln>
              </p:spPr>
              <p:txBody>
                <a:bodyPr/>
                <a:lstStyle/>
                <a:p>
                  <a:endParaRPr lang="fr-FR"/>
                </a:p>
              </p:txBody>
            </p:sp>
          </p:grpSp>
          <p:sp>
            <p:nvSpPr>
              <p:cNvPr id="85" name="Forme libre 84"/>
              <p:cNvSpPr/>
              <p:nvPr/>
            </p:nvSpPr>
            <p:spPr>
              <a:xfrm>
                <a:off x="4369082" y="1397737"/>
                <a:ext cx="56201" cy="56201"/>
              </a:xfrm>
              <a:custGeom>
                <a:avLst/>
                <a:gdLst/>
                <a:ahLst/>
                <a:cxnLst/>
                <a:rect l="0" t="0" r="0" b="0"/>
                <a:pathLst>
                  <a:path w="56201" h="56201">
                    <a:moveTo>
                      <a:pt x="0" y="28101"/>
                    </a:moveTo>
                    <a:cubicBezTo>
                      <a:pt x="0" y="12581"/>
                      <a:pt x="12581" y="0"/>
                      <a:pt x="28101" y="0"/>
                    </a:cubicBezTo>
                    <a:cubicBezTo>
                      <a:pt x="43620" y="0"/>
                      <a:pt x="56201" y="12581"/>
                      <a:pt x="56201" y="28101"/>
                    </a:cubicBezTo>
                    <a:cubicBezTo>
                      <a:pt x="56201" y="43620"/>
                      <a:pt x="43620" y="56201"/>
                      <a:pt x="28101" y="56201"/>
                    </a:cubicBezTo>
                    <a:cubicBezTo>
                      <a:pt x="12581" y="56201"/>
                      <a:pt x="0" y="43620"/>
                      <a:pt x="0" y="2810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6" name="Forme libre 85"/>
              <p:cNvSpPr/>
              <p:nvPr/>
            </p:nvSpPr>
            <p:spPr>
              <a:xfrm>
                <a:off x="4282474" y="1042680"/>
                <a:ext cx="56201" cy="56201"/>
              </a:xfrm>
              <a:custGeom>
                <a:avLst/>
                <a:gdLst/>
                <a:ahLst/>
                <a:cxnLst/>
                <a:rect l="0" t="0" r="0" b="0"/>
                <a:pathLst>
                  <a:path w="56201" h="56201">
                    <a:moveTo>
                      <a:pt x="0" y="28101"/>
                    </a:moveTo>
                    <a:cubicBezTo>
                      <a:pt x="0" y="12581"/>
                      <a:pt x="12581" y="0"/>
                      <a:pt x="28101" y="0"/>
                    </a:cubicBezTo>
                    <a:cubicBezTo>
                      <a:pt x="43620" y="0"/>
                      <a:pt x="56201" y="12581"/>
                      <a:pt x="56201" y="28101"/>
                    </a:cubicBezTo>
                    <a:cubicBezTo>
                      <a:pt x="56201" y="43620"/>
                      <a:pt x="43620" y="56201"/>
                      <a:pt x="28101" y="56201"/>
                    </a:cubicBezTo>
                    <a:cubicBezTo>
                      <a:pt x="12581" y="56201"/>
                      <a:pt x="0" y="43620"/>
                      <a:pt x="0" y="28101"/>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sp>
            <p:nvSpPr>
              <p:cNvPr id="87" name="Forme libre 86"/>
              <p:cNvSpPr/>
              <p:nvPr/>
            </p:nvSpPr>
            <p:spPr>
              <a:xfrm>
                <a:off x="571402" y="915849"/>
                <a:ext cx="81905" cy="81905"/>
              </a:xfrm>
              <a:custGeom>
                <a:avLst/>
                <a:gdLst/>
                <a:ahLst/>
                <a:cxnLst/>
                <a:rect l="0" t="0" r="0" b="0"/>
                <a:pathLst>
                  <a:path w="81905" h="81905">
                    <a:moveTo>
                      <a:pt x="0" y="40952"/>
                    </a:moveTo>
                    <a:cubicBezTo>
                      <a:pt x="0" y="18335"/>
                      <a:pt x="18335" y="0"/>
                      <a:pt x="40952" y="0"/>
                    </a:cubicBezTo>
                    <a:cubicBezTo>
                      <a:pt x="63570" y="0"/>
                      <a:pt x="81905" y="18335"/>
                      <a:pt x="81905" y="40952"/>
                    </a:cubicBezTo>
                    <a:cubicBezTo>
                      <a:pt x="81905" y="63570"/>
                      <a:pt x="63570" y="81905"/>
                      <a:pt x="40952" y="81905"/>
                    </a:cubicBezTo>
                    <a:cubicBezTo>
                      <a:pt x="18335" y="81905"/>
                      <a:pt x="0" y="63570"/>
                      <a:pt x="0" y="40952"/>
                    </a:cubicBezTo>
                    <a:close/>
                  </a:path>
                </a:pathLst>
              </a:custGeom>
              <a:gradFill>
                <a:gsLst>
                  <a:gs pos="0">
                    <a:srgbClr val="EFEFEF">
                      <a:alpha val="40000"/>
                    </a:srgbClr>
                  </a:gs>
                  <a:gs pos="77000">
                    <a:srgbClr val="EFEFEF">
                      <a:alpha val="35000"/>
                    </a:srgbClr>
                  </a:gs>
                  <a:gs pos="62000">
                    <a:srgbClr val="EFEFEF">
                      <a:alpha val="17000"/>
                    </a:srgbClr>
                  </a:gs>
                  <a:gs pos="25000">
                    <a:srgbClr val="FFFFFF">
                      <a:alpha val="9000"/>
                    </a:srgbClr>
                  </a:gs>
                  <a:gs pos="100000">
                    <a:srgbClr val="FFFFFF">
                      <a:alpha val="0"/>
                    </a:srgbClr>
                  </a:gs>
                </a:gsLst>
                <a:path path="shape">
                  <a:fillToRect l="50000" t="50000" r="50000" b="50000"/>
                </a:path>
              </a:gradFill>
              <a:ln w="6000" cap="flat">
                <a:noFill/>
                <a:bevel/>
              </a:ln>
            </p:spPr>
            <p:txBody>
              <a:bodyPr/>
              <a:lstStyle/>
              <a:p>
                <a:endParaRPr lang="fr-FR"/>
              </a:p>
            </p:txBody>
          </p:sp>
        </p:grpSp>
        <p:grpSp>
          <p:nvGrpSpPr>
            <p:cNvPr id="9" name="Service clients"/>
            <p:cNvGrpSpPr/>
            <p:nvPr/>
          </p:nvGrpSpPr>
          <p:grpSpPr>
            <a:xfrm>
              <a:off x="3258404" y="462930"/>
              <a:ext cx="444484" cy="595666"/>
              <a:chOff x="3258404" y="462930"/>
              <a:chExt cx="444484" cy="595666"/>
            </a:xfrm>
          </p:grpSpPr>
          <p:sp>
            <p:nvSpPr>
              <p:cNvPr id="11" name="Forme libre 10"/>
              <p:cNvSpPr/>
              <p:nvPr/>
            </p:nvSpPr>
            <p:spPr>
              <a:xfrm>
                <a:off x="3525681" y="672354"/>
                <a:ext cx="60071" cy="85170"/>
              </a:xfrm>
              <a:custGeom>
                <a:avLst/>
                <a:gdLst/>
                <a:ahLst/>
                <a:cxnLst/>
                <a:rect l="0" t="0" r="0" b="0"/>
                <a:pathLst>
                  <a:path w="60071" h="85170">
                    <a:moveTo>
                      <a:pt x="0" y="85170"/>
                    </a:moveTo>
                    <a:cubicBezTo>
                      <a:pt x="0" y="85170"/>
                      <a:pt x="6290" y="83129"/>
                      <a:pt x="13608" y="84763"/>
                    </a:cubicBezTo>
                    <a:cubicBezTo>
                      <a:pt x="19021" y="85972"/>
                      <a:pt x="22218" y="75307"/>
                      <a:pt x="31051" y="78720"/>
                    </a:cubicBezTo>
                    <a:cubicBezTo>
                      <a:pt x="38870" y="81742"/>
                      <a:pt x="36104" y="64593"/>
                      <a:pt x="40674" y="66634"/>
                    </a:cubicBezTo>
                    <a:cubicBezTo>
                      <a:pt x="45243" y="68674"/>
                      <a:pt x="49889" y="61321"/>
                      <a:pt x="48874" y="56219"/>
                    </a:cubicBezTo>
                    <a:cubicBezTo>
                      <a:pt x="47858" y="51118"/>
                      <a:pt x="47892" y="51405"/>
                      <a:pt x="52289" y="43670"/>
                    </a:cubicBezTo>
                    <a:cubicBezTo>
                      <a:pt x="56066" y="37025"/>
                      <a:pt x="56405" y="28856"/>
                      <a:pt x="58718" y="26145"/>
                    </a:cubicBezTo>
                    <a:cubicBezTo>
                      <a:pt x="62326" y="21915"/>
                      <a:pt x="57515" y="16597"/>
                      <a:pt x="57515" y="13454"/>
                    </a:cubicBezTo>
                    <a:cubicBezTo>
                      <a:pt x="57515" y="10036"/>
                      <a:pt x="58637" y="10095"/>
                      <a:pt x="55590" y="4994"/>
                    </a:cubicBezTo>
                    <a:cubicBezTo>
                      <a:pt x="52544" y="-107"/>
                      <a:pt x="19287" y="0"/>
                      <a:pt x="19287" y="0"/>
                    </a:cubicBezTo>
                    <a:cubicBezTo>
                      <a:pt x="19287" y="0"/>
                      <a:pt x="4463" y="31369"/>
                      <a:pt x="4987" y="32390"/>
                    </a:cubicBezTo>
                    <a:cubicBezTo>
                      <a:pt x="5479" y="33410"/>
                      <a:pt x="0" y="85170"/>
                      <a:pt x="0" y="85170"/>
                    </a:cubicBezTo>
                    <a:close/>
                  </a:path>
                </a:pathLst>
              </a:custGeom>
              <a:solidFill>
                <a:srgbClr val="783C00"/>
              </a:solidFill>
              <a:ln w="6000" cap="flat">
                <a:noFill/>
                <a:bevel/>
              </a:ln>
            </p:spPr>
            <p:txBody>
              <a:bodyPr/>
              <a:lstStyle/>
              <a:p>
                <a:endParaRPr lang="fr-FR"/>
              </a:p>
            </p:txBody>
          </p:sp>
          <p:sp>
            <p:nvSpPr>
              <p:cNvPr id="12" name="Forme libre 11"/>
              <p:cNvSpPr/>
              <p:nvPr/>
            </p:nvSpPr>
            <p:spPr>
              <a:xfrm>
                <a:off x="3521056" y="788164"/>
                <a:ext cx="22856" cy="25759"/>
              </a:xfrm>
              <a:custGeom>
                <a:avLst/>
                <a:gdLst/>
                <a:ahLst/>
                <a:cxnLst/>
                <a:rect l="0" t="0" r="0" b="0"/>
                <a:pathLst>
                  <a:path w="22856" h="25759">
                    <a:moveTo>
                      <a:pt x="0" y="781"/>
                    </a:moveTo>
                    <a:cubicBezTo>
                      <a:pt x="0" y="2795"/>
                      <a:pt x="13621" y="25759"/>
                      <a:pt x="13621" y="25759"/>
                    </a:cubicBezTo>
                    <a:lnTo>
                      <a:pt x="22856" y="15284"/>
                    </a:lnTo>
                    <a:lnTo>
                      <a:pt x="18031" y="781"/>
                    </a:lnTo>
                    <a:lnTo>
                      <a:pt x="12017" y="0"/>
                    </a:lnTo>
                    <a:lnTo>
                      <a:pt x="0" y="781"/>
                    </a:lnTo>
                    <a:close/>
                  </a:path>
                </a:pathLst>
              </a:custGeom>
              <a:solidFill>
                <a:srgbClr val="BBB4C7"/>
              </a:solidFill>
              <a:ln w="6000" cap="flat">
                <a:noFill/>
                <a:bevel/>
              </a:ln>
            </p:spPr>
            <p:txBody>
              <a:bodyPr/>
              <a:lstStyle/>
              <a:p>
                <a:endParaRPr lang="fr-FR"/>
              </a:p>
            </p:txBody>
          </p:sp>
          <p:sp>
            <p:nvSpPr>
              <p:cNvPr id="13" name="Forme libre 12"/>
              <p:cNvSpPr/>
              <p:nvPr/>
            </p:nvSpPr>
            <p:spPr>
              <a:xfrm>
                <a:off x="3292425" y="658842"/>
                <a:ext cx="19736" cy="81960"/>
              </a:xfrm>
              <a:custGeom>
                <a:avLst/>
                <a:gdLst/>
                <a:ahLst/>
                <a:cxnLst/>
                <a:rect l="0" t="0" r="0" b="0"/>
                <a:pathLst>
                  <a:path w="19736" h="81960">
                    <a:moveTo>
                      <a:pt x="7080" y="0"/>
                    </a:moveTo>
                    <a:cubicBezTo>
                      <a:pt x="7080" y="0"/>
                      <a:pt x="-2143" y="17299"/>
                      <a:pt x="464" y="37241"/>
                    </a:cubicBezTo>
                    <a:cubicBezTo>
                      <a:pt x="3070" y="57183"/>
                      <a:pt x="6077" y="69068"/>
                      <a:pt x="10689" y="75716"/>
                    </a:cubicBezTo>
                    <a:cubicBezTo>
                      <a:pt x="15300" y="82363"/>
                      <a:pt x="19711" y="81960"/>
                      <a:pt x="19711" y="81960"/>
                    </a:cubicBezTo>
                    <a:lnTo>
                      <a:pt x="7080" y="0"/>
                    </a:lnTo>
                    <a:close/>
                  </a:path>
                </a:pathLst>
              </a:custGeom>
              <a:solidFill>
                <a:srgbClr val="000000"/>
              </a:solidFill>
              <a:ln w="6000" cap="flat">
                <a:solidFill>
                  <a:srgbClr val="000000"/>
                </a:solidFill>
                <a:bevel/>
              </a:ln>
            </p:spPr>
            <p:txBody>
              <a:bodyPr/>
              <a:lstStyle/>
              <a:p>
                <a:endParaRPr lang="fr-FR"/>
              </a:p>
            </p:txBody>
          </p:sp>
          <p:sp>
            <p:nvSpPr>
              <p:cNvPr id="14" name="Forme libre 13"/>
              <p:cNvSpPr/>
              <p:nvPr/>
            </p:nvSpPr>
            <p:spPr>
              <a:xfrm>
                <a:off x="3292764" y="500888"/>
                <a:ext cx="231752" cy="319343"/>
              </a:xfrm>
              <a:custGeom>
                <a:avLst/>
                <a:gdLst/>
                <a:ahLst/>
                <a:cxnLst/>
                <a:rect l="0" t="0" r="0" b="0"/>
                <a:pathLst>
                  <a:path w="231752" h="319343">
                    <a:moveTo>
                      <a:pt x="767" y="122337"/>
                    </a:moveTo>
                    <a:cubicBezTo>
                      <a:pt x="767" y="122337"/>
                      <a:pt x="-6451" y="72034"/>
                      <a:pt x="22419" y="33388"/>
                    </a:cubicBezTo>
                    <a:cubicBezTo>
                      <a:pt x="22419" y="33388"/>
                      <a:pt x="46095" y="-1873"/>
                      <a:pt x="88942" y="0"/>
                    </a:cubicBezTo>
                    <a:cubicBezTo>
                      <a:pt x="88942" y="0"/>
                      <a:pt x="114805" y="3868"/>
                      <a:pt x="159088" y="24656"/>
                    </a:cubicBezTo>
                    <a:cubicBezTo>
                      <a:pt x="159088" y="24656"/>
                      <a:pt x="180718" y="35783"/>
                      <a:pt x="188446" y="48828"/>
                    </a:cubicBezTo>
                    <a:cubicBezTo>
                      <a:pt x="188446" y="48828"/>
                      <a:pt x="185537" y="72034"/>
                      <a:pt x="191341" y="82187"/>
                    </a:cubicBezTo>
                    <a:cubicBezTo>
                      <a:pt x="191341" y="82187"/>
                      <a:pt x="201416" y="99591"/>
                      <a:pt x="204784" y="109743"/>
                    </a:cubicBezTo>
                    <a:cubicBezTo>
                      <a:pt x="208152" y="119897"/>
                      <a:pt x="220181" y="131015"/>
                      <a:pt x="231752" y="128114"/>
                    </a:cubicBezTo>
                    <a:cubicBezTo>
                      <a:pt x="231752" y="128114"/>
                      <a:pt x="217775" y="166791"/>
                      <a:pt x="224031" y="190511"/>
                    </a:cubicBezTo>
                    <a:cubicBezTo>
                      <a:pt x="224031" y="190511"/>
                      <a:pt x="218738" y="239310"/>
                      <a:pt x="215370" y="247045"/>
                    </a:cubicBezTo>
                    <a:cubicBezTo>
                      <a:pt x="212001" y="254780"/>
                      <a:pt x="207911" y="264205"/>
                      <a:pt x="188424" y="278952"/>
                    </a:cubicBezTo>
                    <a:cubicBezTo>
                      <a:pt x="168937" y="293698"/>
                      <a:pt x="154742" y="296840"/>
                      <a:pt x="142713" y="304092"/>
                    </a:cubicBezTo>
                    <a:cubicBezTo>
                      <a:pt x="130683" y="311343"/>
                      <a:pt x="97964" y="318595"/>
                      <a:pt x="95076" y="318595"/>
                    </a:cubicBezTo>
                    <a:cubicBezTo>
                      <a:pt x="92190" y="318595"/>
                      <a:pt x="78058" y="320524"/>
                      <a:pt x="71299" y="318071"/>
                    </a:cubicBezTo>
                    <a:cubicBezTo>
                      <a:pt x="65685" y="316661"/>
                      <a:pt x="62076" y="316257"/>
                      <a:pt x="51049" y="307596"/>
                    </a:cubicBezTo>
                    <a:cubicBezTo>
                      <a:pt x="51049" y="307596"/>
                      <a:pt x="34810" y="289466"/>
                      <a:pt x="29196" y="268317"/>
                    </a:cubicBezTo>
                    <a:cubicBezTo>
                      <a:pt x="29196" y="268317"/>
                      <a:pt x="25387" y="250388"/>
                      <a:pt x="16164" y="234072"/>
                    </a:cubicBezTo>
                    <a:cubicBezTo>
                      <a:pt x="6942" y="217755"/>
                      <a:pt x="5739" y="198417"/>
                      <a:pt x="5137" y="186532"/>
                    </a:cubicBezTo>
                    <a:cubicBezTo>
                      <a:pt x="5137" y="186532"/>
                      <a:pt x="5539" y="174446"/>
                      <a:pt x="6541" y="169410"/>
                    </a:cubicBezTo>
                    <a:cubicBezTo>
                      <a:pt x="6541" y="169410"/>
                      <a:pt x="7343" y="157726"/>
                      <a:pt x="6541" y="151481"/>
                    </a:cubicBezTo>
                    <a:cubicBezTo>
                      <a:pt x="6541" y="151481"/>
                      <a:pt x="5939" y="145439"/>
                      <a:pt x="3935" y="141812"/>
                    </a:cubicBezTo>
                    <a:cubicBezTo>
                      <a:pt x="3935" y="141812"/>
                      <a:pt x="1529" y="135367"/>
                      <a:pt x="1529" y="129323"/>
                    </a:cubicBezTo>
                    <a:cubicBezTo>
                      <a:pt x="1529" y="129323"/>
                      <a:pt x="767" y="122804"/>
                      <a:pt x="767" y="122337"/>
                    </a:cubicBezTo>
                    <a:close/>
                  </a:path>
                </a:pathLst>
              </a:custGeom>
              <a:solidFill>
                <a:srgbClr val="F4DECB"/>
              </a:solidFill>
              <a:ln w="6000" cap="flat">
                <a:noFill/>
                <a:bevel/>
              </a:ln>
            </p:spPr>
            <p:txBody>
              <a:bodyPr/>
              <a:lstStyle/>
              <a:p>
                <a:endParaRPr lang="fr-FR"/>
              </a:p>
            </p:txBody>
          </p:sp>
          <p:sp>
            <p:nvSpPr>
              <p:cNvPr id="15" name="Forme libre 14"/>
              <p:cNvSpPr/>
              <p:nvPr/>
            </p:nvSpPr>
            <p:spPr>
              <a:xfrm>
                <a:off x="3288854" y="462930"/>
                <a:ext cx="282200" cy="169699"/>
              </a:xfrm>
              <a:custGeom>
                <a:avLst/>
                <a:gdLst/>
                <a:ahLst/>
                <a:cxnLst/>
                <a:rect l="0" t="0" r="0" b="0"/>
                <a:pathLst>
                  <a:path w="282200" h="169699">
                    <a:moveTo>
                      <a:pt x="4676" y="158217"/>
                    </a:moveTo>
                    <a:cubicBezTo>
                      <a:pt x="4676" y="158217"/>
                      <a:pt x="-3183" y="150965"/>
                      <a:pt x="1428" y="128228"/>
                    </a:cubicBezTo>
                    <a:cubicBezTo>
                      <a:pt x="1428" y="128228"/>
                      <a:pt x="3834" y="111483"/>
                      <a:pt x="3834" y="107656"/>
                    </a:cubicBezTo>
                    <a:cubicBezTo>
                      <a:pt x="3834" y="103829"/>
                      <a:pt x="9648" y="84088"/>
                      <a:pt x="15864" y="73009"/>
                    </a:cubicBezTo>
                    <a:cubicBezTo>
                      <a:pt x="15864" y="73009"/>
                      <a:pt x="28896" y="45815"/>
                      <a:pt x="41727" y="35944"/>
                    </a:cubicBezTo>
                    <a:cubicBezTo>
                      <a:pt x="54558" y="26074"/>
                      <a:pt x="68292" y="16505"/>
                      <a:pt x="68993" y="15800"/>
                    </a:cubicBezTo>
                    <a:cubicBezTo>
                      <a:pt x="69695" y="15095"/>
                      <a:pt x="91247" y="3513"/>
                      <a:pt x="99267" y="1700"/>
                    </a:cubicBezTo>
                    <a:cubicBezTo>
                      <a:pt x="107286" y="0"/>
                      <a:pt x="108289" y="1700"/>
                      <a:pt x="108289" y="1700"/>
                    </a:cubicBezTo>
                    <a:cubicBezTo>
                      <a:pt x="108289" y="1700"/>
                      <a:pt x="117912" y="-1322"/>
                      <a:pt x="124729" y="692"/>
                    </a:cubicBezTo>
                    <a:cubicBezTo>
                      <a:pt x="124729" y="692"/>
                      <a:pt x="129240" y="793"/>
                      <a:pt x="131946" y="5728"/>
                    </a:cubicBezTo>
                    <a:cubicBezTo>
                      <a:pt x="131946" y="5728"/>
                      <a:pt x="141570" y="4520"/>
                      <a:pt x="143775" y="5124"/>
                    </a:cubicBezTo>
                    <a:cubicBezTo>
                      <a:pt x="145980" y="5728"/>
                      <a:pt x="153398" y="5728"/>
                      <a:pt x="156005" y="5728"/>
                    </a:cubicBezTo>
                    <a:cubicBezTo>
                      <a:pt x="158611" y="5728"/>
                      <a:pt x="173046" y="8146"/>
                      <a:pt x="178861" y="9757"/>
                    </a:cubicBezTo>
                    <a:cubicBezTo>
                      <a:pt x="178861" y="9757"/>
                      <a:pt x="202117" y="14592"/>
                      <a:pt x="216953" y="24462"/>
                    </a:cubicBezTo>
                    <a:cubicBezTo>
                      <a:pt x="231790" y="34333"/>
                      <a:pt x="252941" y="58203"/>
                      <a:pt x="253844" y="60318"/>
                    </a:cubicBezTo>
                    <a:cubicBezTo>
                      <a:pt x="254746" y="62433"/>
                      <a:pt x="267276" y="78447"/>
                      <a:pt x="277914" y="113497"/>
                    </a:cubicBezTo>
                    <a:cubicBezTo>
                      <a:pt x="277914" y="113497"/>
                      <a:pt x="283916" y="135858"/>
                      <a:pt x="281711" y="148750"/>
                    </a:cubicBezTo>
                    <a:cubicBezTo>
                      <a:pt x="281711" y="149757"/>
                      <a:pt x="278504" y="158217"/>
                      <a:pt x="278102" y="160232"/>
                    </a:cubicBezTo>
                    <a:cubicBezTo>
                      <a:pt x="277701" y="162246"/>
                      <a:pt x="276098" y="167282"/>
                      <a:pt x="276900" y="169699"/>
                    </a:cubicBezTo>
                    <a:cubicBezTo>
                      <a:pt x="276900" y="169699"/>
                      <a:pt x="263667" y="144922"/>
                      <a:pt x="234997" y="166275"/>
                    </a:cubicBezTo>
                    <a:cubicBezTo>
                      <a:pt x="234997" y="166275"/>
                      <a:pt x="220763" y="170505"/>
                      <a:pt x="210137" y="150764"/>
                    </a:cubicBezTo>
                    <a:cubicBezTo>
                      <a:pt x="210137" y="150764"/>
                      <a:pt x="199110" y="127598"/>
                      <a:pt x="195100" y="121958"/>
                    </a:cubicBezTo>
                    <a:cubicBezTo>
                      <a:pt x="191091" y="116317"/>
                      <a:pt x="190868" y="106046"/>
                      <a:pt x="189487" y="93555"/>
                    </a:cubicBezTo>
                    <a:cubicBezTo>
                      <a:pt x="188284" y="82677"/>
                      <a:pt x="185677" y="80663"/>
                      <a:pt x="181267" y="75426"/>
                    </a:cubicBezTo>
                    <a:cubicBezTo>
                      <a:pt x="176855" y="70189"/>
                      <a:pt x="156406" y="57699"/>
                      <a:pt x="147183" y="55685"/>
                    </a:cubicBezTo>
                    <a:cubicBezTo>
                      <a:pt x="127135" y="51858"/>
                      <a:pt x="124127" y="51253"/>
                      <a:pt x="100670" y="42188"/>
                    </a:cubicBezTo>
                    <a:cubicBezTo>
                      <a:pt x="75409" y="46419"/>
                      <a:pt x="91648" y="44606"/>
                      <a:pt x="54758" y="51052"/>
                    </a:cubicBezTo>
                    <a:cubicBezTo>
                      <a:pt x="47936" y="52244"/>
                      <a:pt x="33106" y="62534"/>
                      <a:pt x="25688" y="72807"/>
                    </a:cubicBezTo>
                    <a:cubicBezTo>
                      <a:pt x="18270" y="83081"/>
                      <a:pt x="10450" y="97786"/>
                      <a:pt x="8245" y="110477"/>
                    </a:cubicBezTo>
                    <a:cubicBezTo>
                      <a:pt x="6040" y="123167"/>
                      <a:pt x="4035" y="132231"/>
                      <a:pt x="4035" y="141498"/>
                    </a:cubicBezTo>
                    <a:cubicBezTo>
                      <a:pt x="4035" y="150764"/>
                      <a:pt x="4676" y="158620"/>
                      <a:pt x="4676" y="158217"/>
                    </a:cubicBezTo>
                    <a:close/>
                  </a:path>
                </a:pathLst>
              </a:custGeom>
              <a:solidFill>
                <a:srgbClr val="864300"/>
              </a:solidFill>
              <a:ln w="6000" cap="flat">
                <a:noFill/>
                <a:bevel/>
              </a:ln>
            </p:spPr>
            <p:txBody>
              <a:bodyPr/>
              <a:lstStyle/>
              <a:p>
                <a:endParaRPr lang="fr-FR"/>
              </a:p>
            </p:txBody>
          </p:sp>
          <p:sp>
            <p:nvSpPr>
              <p:cNvPr id="16" name="Forme libre 15"/>
              <p:cNvSpPr/>
              <p:nvPr/>
            </p:nvSpPr>
            <p:spPr>
              <a:xfrm>
                <a:off x="3258404" y="951518"/>
                <a:ext cx="74394" cy="106171"/>
              </a:xfrm>
              <a:custGeom>
                <a:avLst/>
                <a:gdLst/>
                <a:ahLst/>
                <a:cxnLst/>
                <a:rect l="0" t="0" r="0" b="0"/>
                <a:pathLst>
                  <a:path w="74394" h="106171">
                    <a:moveTo>
                      <a:pt x="65961" y="0"/>
                    </a:moveTo>
                    <a:cubicBezTo>
                      <a:pt x="65961" y="0"/>
                      <a:pt x="72677" y="14189"/>
                      <a:pt x="74394" y="15901"/>
                    </a:cubicBezTo>
                    <a:cubicBezTo>
                      <a:pt x="74783" y="15901"/>
                      <a:pt x="59144" y="39067"/>
                      <a:pt x="57941" y="41685"/>
                    </a:cubicBezTo>
                    <a:cubicBezTo>
                      <a:pt x="56739" y="44304"/>
                      <a:pt x="52929" y="54376"/>
                      <a:pt x="52528" y="60621"/>
                    </a:cubicBezTo>
                    <a:cubicBezTo>
                      <a:pt x="52528" y="60621"/>
                      <a:pt x="50323" y="72908"/>
                      <a:pt x="50323" y="74117"/>
                    </a:cubicBezTo>
                    <a:cubicBezTo>
                      <a:pt x="50323" y="75326"/>
                      <a:pt x="51325" y="81167"/>
                      <a:pt x="48343" y="89250"/>
                    </a:cubicBezTo>
                    <a:cubicBezTo>
                      <a:pt x="48343" y="89250"/>
                      <a:pt x="45336" y="100707"/>
                      <a:pt x="45336" y="106171"/>
                    </a:cubicBezTo>
                    <a:lnTo>
                      <a:pt x="0" y="106171"/>
                    </a:lnTo>
                    <a:cubicBezTo>
                      <a:pt x="0" y="106171"/>
                      <a:pt x="33883" y="65657"/>
                      <a:pt x="35286" y="63239"/>
                    </a:cubicBezTo>
                    <a:cubicBezTo>
                      <a:pt x="36690" y="60822"/>
                      <a:pt x="64558" y="6660"/>
                      <a:pt x="65961" y="0"/>
                    </a:cubicBezTo>
                    <a:close/>
                  </a:path>
                </a:pathLst>
              </a:custGeom>
              <a:solidFill>
                <a:srgbClr val="EDEBF0"/>
              </a:solidFill>
              <a:ln w="6000" cap="flat">
                <a:noFill/>
                <a:bevel/>
              </a:ln>
            </p:spPr>
            <p:txBody>
              <a:bodyPr/>
              <a:lstStyle/>
              <a:p>
                <a:endParaRPr lang="fr-FR"/>
              </a:p>
            </p:txBody>
          </p:sp>
          <p:sp>
            <p:nvSpPr>
              <p:cNvPr id="17" name="Forme libre 16"/>
              <p:cNvSpPr/>
              <p:nvPr/>
            </p:nvSpPr>
            <p:spPr>
              <a:xfrm>
                <a:off x="3352835" y="860870"/>
                <a:ext cx="350053" cy="196818"/>
              </a:xfrm>
              <a:custGeom>
                <a:avLst/>
                <a:gdLst/>
                <a:ahLst/>
                <a:cxnLst/>
                <a:rect l="0" t="0" r="0" b="0"/>
                <a:pathLst>
                  <a:path w="350053" h="196818">
                    <a:moveTo>
                      <a:pt x="0" y="196818"/>
                    </a:moveTo>
                    <a:lnTo>
                      <a:pt x="283772" y="196818"/>
                    </a:lnTo>
                    <a:lnTo>
                      <a:pt x="350053" y="196592"/>
                    </a:lnTo>
                    <a:cubicBezTo>
                      <a:pt x="350053" y="196591"/>
                      <a:pt x="347647" y="175078"/>
                      <a:pt x="347046" y="154290"/>
                    </a:cubicBezTo>
                    <a:cubicBezTo>
                      <a:pt x="346354" y="127997"/>
                      <a:pt x="321183" y="82980"/>
                      <a:pt x="312762" y="73916"/>
                    </a:cubicBezTo>
                    <a:cubicBezTo>
                      <a:pt x="302479" y="62846"/>
                      <a:pt x="285245" y="54819"/>
                      <a:pt x="285245" y="54819"/>
                    </a:cubicBezTo>
                    <a:cubicBezTo>
                      <a:pt x="285245" y="54819"/>
                      <a:pt x="274068" y="45915"/>
                      <a:pt x="269256" y="44102"/>
                    </a:cubicBezTo>
                    <a:cubicBezTo>
                      <a:pt x="264444" y="42290"/>
                      <a:pt x="260836" y="37052"/>
                      <a:pt x="255423" y="34433"/>
                    </a:cubicBezTo>
                    <a:cubicBezTo>
                      <a:pt x="250009" y="31815"/>
                      <a:pt x="243995" y="24764"/>
                      <a:pt x="241989" y="22750"/>
                    </a:cubicBezTo>
                    <a:cubicBezTo>
                      <a:pt x="239985" y="20736"/>
                      <a:pt x="236376" y="17714"/>
                      <a:pt x="232566" y="15699"/>
                    </a:cubicBezTo>
                    <a:cubicBezTo>
                      <a:pt x="228757" y="13685"/>
                      <a:pt x="227154" y="12879"/>
                      <a:pt x="225951" y="10663"/>
                    </a:cubicBezTo>
                    <a:cubicBezTo>
                      <a:pt x="224748" y="8448"/>
                      <a:pt x="222743" y="5628"/>
                      <a:pt x="222743" y="4016"/>
                    </a:cubicBezTo>
                    <a:cubicBezTo>
                      <a:pt x="222743" y="2405"/>
                      <a:pt x="223946" y="2203"/>
                      <a:pt x="221741" y="1196"/>
                    </a:cubicBezTo>
                    <a:cubicBezTo>
                      <a:pt x="219535" y="0"/>
                      <a:pt x="216528" y="0"/>
                      <a:pt x="216528" y="0"/>
                    </a:cubicBezTo>
                    <a:lnTo>
                      <a:pt x="114880" y="91239"/>
                    </a:lnTo>
                    <a:lnTo>
                      <a:pt x="93227" y="104937"/>
                    </a:lnTo>
                    <a:lnTo>
                      <a:pt x="37090" y="163757"/>
                    </a:lnTo>
                    <a:lnTo>
                      <a:pt x="0" y="196818"/>
                    </a:lnTo>
                    <a:close/>
                  </a:path>
                </a:pathLst>
              </a:custGeom>
              <a:solidFill>
                <a:srgbClr val="EDEBF0"/>
              </a:solidFill>
              <a:ln w="6000" cap="flat">
                <a:noFill/>
                <a:bevel/>
              </a:ln>
            </p:spPr>
            <p:txBody>
              <a:bodyPr/>
              <a:lstStyle/>
              <a:p>
                <a:endParaRPr lang="fr-FR"/>
              </a:p>
            </p:txBody>
          </p:sp>
          <p:sp>
            <p:nvSpPr>
              <p:cNvPr id="18" name="Forme libre 17"/>
              <p:cNvSpPr/>
              <p:nvPr/>
            </p:nvSpPr>
            <p:spPr>
              <a:xfrm>
                <a:off x="3385314" y="902153"/>
                <a:ext cx="12819" cy="20849"/>
              </a:xfrm>
              <a:custGeom>
                <a:avLst/>
                <a:gdLst/>
                <a:ahLst/>
                <a:cxnLst/>
                <a:rect l="0" t="0" r="0" b="0"/>
                <a:pathLst>
                  <a:path w="12819" h="20849">
                    <a:moveTo>
                      <a:pt x="12029" y="0"/>
                    </a:moveTo>
                    <a:cubicBezTo>
                      <a:pt x="12029" y="0"/>
                      <a:pt x="17442" y="12086"/>
                      <a:pt x="0" y="20849"/>
                    </a:cubicBezTo>
                    <a:cubicBezTo>
                      <a:pt x="0" y="20849"/>
                      <a:pt x="11954" y="3928"/>
                      <a:pt x="12029" y="0"/>
                    </a:cubicBezTo>
                    <a:close/>
                  </a:path>
                </a:pathLst>
              </a:custGeom>
              <a:solidFill>
                <a:srgbClr val="E5AB9B"/>
              </a:solidFill>
              <a:ln w="6000" cap="flat">
                <a:noFill/>
                <a:bevel/>
              </a:ln>
            </p:spPr>
            <p:txBody>
              <a:bodyPr/>
              <a:lstStyle/>
              <a:p>
                <a:endParaRPr lang="fr-FR"/>
              </a:p>
            </p:txBody>
          </p:sp>
          <p:sp>
            <p:nvSpPr>
              <p:cNvPr id="19" name="Forme libre 18"/>
              <p:cNvSpPr/>
              <p:nvPr/>
            </p:nvSpPr>
            <p:spPr>
              <a:xfrm>
                <a:off x="3353849" y="963000"/>
                <a:ext cx="197694" cy="95066"/>
              </a:xfrm>
              <a:custGeom>
                <a:avLst/>
                <a:gdLst/>
                <a:ahLst/>
                <a:cxnLst/>
                <a:rect l="0" t="0" r="0" b="0"/>
                <a:pathLst>
                  <a:path w="197694" h="95066">
                    <a:moveTo>
                      <a:pt x="0" y="95066"/>
                    </a:moveTo>
                    <a:cubicBezTo>
                      <a:pt x="1391" y="95066"/>
                      <a:pt x="10112" y="95066"/>
                      <a:pt x="10112" y="95066"/>
                    </a:cubicBezTo>
                    <a:cubicBezTo>
                      <a:pt x="10112" y="95066"/>
                      <a:pt x="19435" y="88721"/>
                      <a:pt x="25450" y="88721"/>
                    </a:cubicBezTo>
                    <a:cubicBezTo>
                      <a:pt x="31464" y="88721"/>
                      <a:pt x="36276" y="85699"/>
                      <a:pt x="41088" y="80865"/>
                    </a:cubicBezTo>
                    <a:cubicBezTo>
                      <a:pt x="45899" y="76030"/>
                      <a:pt x="53718" y="65153"/>
                      <a:pt x="60334" y="63642"/>
                    </a:cubicBezTo>
                    <a:cubicBezTo>
                      <a:pt x="66951" y="62131"/>
                      <a:pt x="72424" y="61527"/>
                      <a:pt x="73928" y="52764"/>
                    </a:cubicBezTo>
                    <a:cubicBezTo>
                      <a:pt x="75431" y="44002"/>
                      <a:pt x="75271" y="38865"/>
                      <a:pt x="83391" y="35843"/>
                    </a:cubicBezTo>
                    <a:cubicBezTo>
                      <a:pt x="91510" y="32822"/>
                      <a:pt x="88663" y="29941"/>
                      <a:pt x="90769" y="23596"/>
                    </a:cubicBezTo>
                    <a:cubicBezTo>
                      <a:pt x="92874" y="17251"/>
                      <a:pt x="92513" y="13182"/>
                      <a:pt x="97926" y="13182"/>
                    </a:cubicBezTo>
                    <a:cubicBezTo>
                      <a:pt x="103339" y="13182"/>
                      <a:pt x="116872" y="23153"/>
                      <a:pt x="121684" y="25570"/>
                    </a:cubicBezTo>
                    <a:cubicBezTo>
                      <a:pt x="126496" y="27987"/>
                      <a:pt x="163786" y="49743"/>
                      <a:pt x="167696" y="51254"/>
                    </a:cubicBezTo>
                    <a:cubicBezTo>
                      <a:pt x="171606" y="52764"/>
                      <a:pt x="187845" y="61527"/>
                      <a:pt x="189048" y="66664"/>
                    </a:cubicBezTo>
                    <a:cubicBezTo>
                      <a:pt x="190251" y="71800"/>
                      <a:pt x="195664" y="71498"/>
                      <a:pt x="197168" y="66059"/>
                    </a:cubicBezTo>
                    <a:cubicBezTo>
                      <a:pt x="198671" y="60620"/>
                      <a:pt x="196566" y="51858"/>
                      <a:pt x="196566" y="49441"/>
                    </a:cubicBezTo>
                    <a:cubicBezTo>
                      <a:pt x="196566" y="47023"/>
                      <a:pt x="170804" y="22549"/>
                      <a:pt x="170804" y="22549"/>
                    </a:cubicBezTo>
                    <a:lnTo>
                      <a:pt x="107249" y="3815"/>
                    </a:lnTo>
                    <a:lnTo>
                      <a:pt x="92212" y="0"/>
                    </a:lnTo>
                    <a:lnTo>
                      <a:pt x="85822" y="12074"/>
                    </a:lnTo>
                    <a:lnTo>
                      <a:pt x="59182" y="45764"/>
                    </a:lnTo>
                    <a:lnTo>
                      <a:pt x="9210" y="83383"/>
                    </a:lnTo>
                    <a:lnTo>
                      <a:pt x="0" y="95066"/>
                    </a:lnTo>
                    <a:close/>
                  </a:path>
                </a:pathLst>
              </a:custGeom>
              <a:solidFill>
                <a:srgbClr val="DFDCE5"/>
              </a:solidFill>
              <a:ln w="6000" cap="flat">
                <a:noFill/>
                <a:bevel/>
              </a:ln>
            </p:spPr>
            <p:txBody>
              <a:bodyPr/>
              <a:lstStyle/>
              <a:p>
                <a:endParaRPr lang="fr-FR"/>
              </a:p>
            </p:txBody>
          </p:sp>
          <p:sp>
            <p:nvSpPr>
              <p:cNvPr id="20" name="Forme libre 19"/>
              <p:cNvSpPr/>
              <p:nvPr/>
            </p:nvSpPr>
            <p:spPr>
              <a:xfrm>
                <a:off x="3335392" y="695893"/>
                <a:ext cx="199687" cy="362173"/>
              </a:xfrm>
              <a:custGeom>
                <a:avLst/>
                <a:gdLst/>
                <a:ahLst/>
                <a:cxnLst/>
                <a:rect l="0" t="0" r="0" b="0"/>
                <a:pathLst>
                  <a:path w="199687" h="362173">
                    <a:moveTo>
                      <a:pt x="51325" y="123620"/>
                    </a:moveTo>
                    <a:cubicBezTo>
                      <a:pt x="51325" y="123620"/>
                      <a:pt x="54934" y="126087"/>
                      <a:pt x="56939" y="143411"/>
                    </a:cubicBezTo>
                    <a:cubicBezTo>
                      <a:pt x="56939" y="143411"/>
                      <a:pt x="58543" y="178864"/>
                      <a:pt x="60948" y="197800"/>
                    </a:cubicBezTo>
                    <a:cubicBezTo>
                      <a:pt x="60948" y="197800"/>
                      <a:pt x="62954" y="205858"/>
                      <a:pt x="60948" y="209509"/>
                    </a:cubicBezTo>
                    <a:cubicBezTo>
                      <a:pt x="60948" y="209509"/>
                      <a:pt x="46513" y="235670"/>
                      <a:pt x="36890" y="240933"/>
                    </a:cubicBezTo>
                    <a:cubicBezTo>
                      <a:pt x="36890" y="240933"/>
                      <a:pt x="23658" y="263469"/>
                      <a:pt x="23658" y="271526"/>
                    </a:cubicBezTo>
                    <a:cubicBezTo>
                      <a:pt x="23658" y="279583"/>
                      <a:pt x="17643" y="306577"/>
                      <a:pt x="16039" y="308993"/>
                    </a:cubicBezTo>
                    <a:cubicBezTo>
                      <a:pt x="14435" y="311411"/>
                      <a:pt x="12430" y="319468"/>
                      <a:pt x="12430" y="322289"/>
                    </a:cubicBezTo>
                    <a:cubicBezTo>
                      <a:pt x="12430" y="325109"/>
                      <a:pt x="12831" y="329540"/>
                      <a:pt x="10024" y="333569"/>
                    </a:cubicBezTo>
                    <a:cubicBezTo>
                      <a:pt x="7217" y="337598"/>
                      <a:pt x="0" y="362173"/>
                      <a:pt x="0" y="362173"/>
                    </a:cubicBezTo>
                    <a:lnTo>
                      <a:pt x="10024" y="362173"/>
                    </a:lnTo>
                    <a:lnTo>
                      <a:pt x="31878" y="341828"/>
                    </a:lnTo>
                    <a:cubicBezTo>
                      <a:pt x="31878" y="341828"/>
                      <a:pt x="39897" y="328936"/>
                      <a:pt x="43706" y="326720"/>
                    </a:cubicBezTo>
                    <a:cubicBezTo>
                      <a:pt x="47516" y="324505"/>
                      <a:pt x="61350" y="311411"/>
                      <a:pt x="63755" y="310203"/>
                    </a:cubicBezTo>
                    <a:cubicBezTo>
                      <a:pt x="66161" y="308993"/>
                      <a:pt x="94430" y="288648"/>
                      <a:pt x="95833" y="287238"/>
                    </a:cubicBezTo>
                    <a:cubicBezTo>
                      <a:pt x="97237" y="285828"/>
                      <a:pt x="104279" y="275555"/>
                      <a:pt x="104279" y="271526"/>
                    </a:cubicBezTo>
                    <a:cubicBezTo>
                      <a:pt x="104279" y="271526"/>
                      <a:pt x="129115" y="244534"/>
                      <a:pt x="129115" y="242116"/>
                    </a:cubicBezTo>
                    <a:cubicBezTo>
                      <a:pt x="129115" y="239699"/>
                      <a:pt x="151168" y="207066"/>
                      <a:pt x="153575" y="202634"/>
                    </a:cubicBezTo>
                    <a:cubicBezTo>
                      <a:pt x="155980" y="198203"/>
                      <a:pt x="172420" y="160735"/>
                      <a:pt x="178034" y="155094"/>
                    </a:cubicBezTo>
                    <a:cubicBezTo>
                      <a:pt x="178034" y="155094"/>
                      <a:pt x="194474" y="127699"/>
                      <a:pt x="195677" y="125685"/>
                    </a:cubicBezTo>
                    <a:cubicBezTo>
                      <a:pt x="196880" y="123670"/>
                      <a:pt x="199687" y="116418"/>
                      <a:pt x="199687" y="116418"/>
                    </a:cubicBezTo>
                    <a:cubicBezTo>
                      <a:pt x="199687" y="116418"/>
                      <a:pt x="195276" y="101512"/>
                      <a:pt x="193271" y="78951"/>
                    </a:cubicBezTo>
                    <a:cubicBezTo>
                      <a:pt x="191266" y="56390"/>
                      <a:pt x="195677" y="24966"/>
                      <a:pt x="196479" y="24588"/>
                    </a:cubicBezTo>
                    <a:cubicBezTo>
                      <a:pt x="196479" y="24588"/>
                      <a:pt x="189662" y="20937"/>
                      <a:pt x="189662" y="18923"/>
                    </a:cubicBezTo>
                    <a:cubicBezTo>
                      <a:pt x="189662" y="18923"/>
                      <a:pt x="179237" y="6433"/>
                      <a:pt x="180841" y="0"/>
                    </a:cubicBezTo>
                    <a:cubicBezTo>
                      <a:pt x="180841" y="0"/>
                      <a:pt x="172600" y="42711"/>
                      <a:pt x="171217" y="47124"/>
                    </a:cubicBezTo>
                    <a:cubicBezTo>
                      <a:pt x="169834" y="51536"/>
                      <a:pt x="165283" y="62313"/>
                      <a:pt x="152351" y="73492"/>
                    </a:cubicBezTo>
                    <a:cubicBezTo>
                      <a:pt x="139420" y="84672"/>
                      <a:pt x="128232" y="91924"/>
                      <a:pt x="119812" y="95549"/>
                    </a:cubicBezTo>
                    <a:cubicBezTo>
                      <a:pt x="111391" y="99176"/>
                      <a:pt x="107903" y="101533"/>
                      <a:pt x="102490" y="104252"/>
                    </a:cubicBezTo>
                    <a:cubicBezTo>
                      <a:pt x="97077" y="106972"/>
                      <a:pt x="69870" y="121656"/>
                      <a:pt x="51325" y="123620"/>
                    </a:cubicBezTo>
                    <a:close/>
                  </a:path>
                </a:pathLst>
              </a:custGeom>
              <a:solidFill>
                <a:srgbClr val="F0D6C2"/>
              </a:solidFill>
              <a:ln w="6000" cap="flat">
                <a:noFill/>
                <a:bevel/>
              </a:ln>
            </p:spPr>
            <p:txBody>
              <a:bodyPr/>
              <a:lstStyle/>
              <a:p>
                <a:endParaRPr lang="fr-FR"/>
              </a:p>
            </p:txBody>
          </p:sp>
          <p:sp>
            <p:nvSpPr>
              <p:cNvPr id="21" name="Forme libre 20"/>
              <p:cNvSpPr/>
              <p:nvPr/>
            </p:nvSpPr>
            <p:spPr>
              <a:xfrm>
                <a:off x="3385940" y="697820"/>
                <a:ext cx="148186" cy="134649"/>
              </a:xfrm>
              <a:custGeom>
                <a:avLst/>
                <a:gdLst/>
                <a:ahLst/>
                <a:cxnLst/>
                <a:rect l="0" t="0" r="0" b="0"/>
                <a:pathLst>
                  <a:path w="148186" h="134649">
                    <a:moveTo>
                      <a:pt x="0" y="121694"/>
                    </a:moveTo>
                    <a:cubicBezTo>
                      <a:pt x="0" y="121694"/>
                      <a:pt x="17939" y="118440"/>
                      <a:pt x="24515" y="114734"/>
                    </a:cubicBezTo>
                    <a:cubicBezTo>
                      <a:pt x="31091" y="111028"/>
                      <a:pt x="49535" y="103131"/>
                      <a:pt x="51140" y="102325"/>
                    </a:cubicBezTo>
                    <a:cubicBezTo>
                      <a:pt x="52744" y="101520"/>
                      <a:pt x="70226" y="92818"/>
                      <a:pt x="71509" y="92334"/>
                    </a:cubicBezTo>
                    <a:cubicBezTo>
                      <a:pt x="72792" y="91851"/>
                      <a:pt x="93002" y="78636"/>
                      <a:pt x="94766" y="76864"/>
                    </a:cubicBezTo>
                    <a:cubicBezTo>
                      <a:pt x="96530" y="75091"/>
                      <a:pt x="109843" y="64777"/>
                      <a:pt x="115617" y="55108"/>
                    </a:cubicBezTo>
                    <a:cubicBezTo>
                      <a:pt x="121391" y="45439"/>
                      <a:pt x="121872" y="37704"/>
                      <a:pt x="122513" y="34642"/>
                    </a:cubicBezTo>
                    <a:cubicBezTo>
                      <a:pt x="123155" y="31580"/>
                      <a:pt x="128929" y="2090"/>
                      <a:pt x="129578" y="0"/>
                    </a:cubicBezTo>
                    <a:lnTo>
                      <a:pt x="146119" y="21428"/>
                    </a:lnTo>
                    <a:cubicBezTo>
                      <a:pt x="144487" y="23040"/>
                      <a:pt x="141760" y="45439"/>
                      <a:pt x="141760" y="49468"/>
                    </a:cubicBezTo>
                    <a:cubicBezTo>
                      <a:pt x="141760" y="53497"/>
                      <a:pt x="140638" y="83632"/>
                      <a:pt x="144487" y="95396"/>
                    </a:cubicBezTo>
                    <a:cubicBezTo>
                      <a:pt x="144487" y="95396"/>
                      <a:pt x="147374" y="111672"/>
                      <a:pt x="148186" y="113928"/>
                    </a:cubicBezTo>
                    <a:cubicBezTo>
                      <a:pt x="148186" y="113928"/>
                      <a:pt x="141480" y="130406"/>
                      <a:pt x="138071" y="134233"/>
                    </a:cubicBezTo>
                    <a:cubicBezTo>
                      <a:pt x="134663" y="138062"/>
                      <a:pt x="145530" y="115298"/>
                      <a:pt x="129891" y="72593"/>
                    </a:cubicBezTo>
                    <a:cubicBezTo>
                      <a:pt x="129891" y="72593"/>
                      <a:pt x="126283" y="72996"/>
                      <a:pt x="121872" y="77025"/>
                    </a:cubicBezTo>
                    <a:cubicBezTo>
                      <a:pt x="117547" y="80975"/>
                      <a:pt x="117958" y="82665"/>
                      <a:pt x="97813" y="95154"/>
                    </a:cubicBezTo>
                    <a:cubicBezTo>
                      <a:pt x="78967" y="106838"/>
                      <a:pt x="75359" y="108046"/>
                      <a:pt x="49496" y="117111"/>
                    </a:cubicBezTo>
                    <a:cubicBezTo>
                      <a:pt x="34619" y="116829"/>
                      <a:pt x="6992" y="120636"/>
                      <a:pt x="0" y="121694"/>
                    </a:cubicBezTo>
                    <a:close/>
                  </a:path>
                </a:pathLst>
              </a:custGeom>
              <a:solidFill>
                <a:srgbClr val="ECCAB4"/>
              </a:solidFill>
              <a:ln w="6000" cap="flat">
                <a:noFill/>
                <a:bevel/>
              </a:ln>
            </p:spPr>
            <p:txBody>
              <a:bodyPr/>
              <a:lstStyle/>
              <a:p>
                <a:endParaRPr lang="fr-FR"/>
              </a:p>
            </p:txBody>
          </p:sp>
          <p:sp>
            <p:nvSpPr>
              <p:cNvPr id="22" name="Forme libre 21"/>
              <p:cNvSpPr/>
              <p:nvPr/>
            </p:nvSpPr>
            <p:spPr>
              <a:xfrm>
                <a:off x="3413094" y="931856"/>
                <a:ext cx="61650" cy="14844"/>
              </a:xfrm>
              <a:custGeom>
                <a:avLst/>
                <a:gdLst/>
                <a:ahLst/>
                <a:cxnLst/>
                <a:rect l="0" t="0" r="0" b="0"/>
                <a:pathLst>
                  <a:path w="61650" h="14844">
                    <a:moveTo>
                      <a:pt x="0" y="9971"/>
                    </a:moveTo>
                    <a:cubicBezTo>
                      <a:pt x="0" y="9971"/>
                      <a:pt x="9029" y="2931"/>
                      <a:pt x="22863" y="4139"/>
                    </a:cubicBezTo>
                    <a:cubicBezTo>
                      <a:pt x="36696" y="5348"/>
                      <a:pt x="45478" y="5590"/>
                      <a:pt x="57507" y="755"/>
                    </a:cubicBezTo>
                    <a:cubicBezTo>
                      <a:pt x="69537" y="-4079"/>
                      <a:pt x="51375" y="15410"/>
                      <a:pt x="51375" y="14806"/>
                    </a:cubicBezTo>
                    <a:cubicBezTo>
                      <a:pt x="51375" y="14806"/>
                      <a:pt x="12631" y="15410"/>
                      <a:pt x="0" y="9971"/>
                    </a:cubicBezTo>
                    <a:close/>
                  </a:path>
                </a:pathLst>
              </a:custGeom>
              <a:solidFill>
                <a:srgbClr val="ECCAB4"/>
              </a:solidFill>
              <a:ln w="6000" cap="flat">
                <a:noFill/>
                <a:bevel/>
              </a:ln>
            </p:spPr>
            <p:txBody>
              <a:bodyPr/>
              <a:lstStyle/>
              <a:p>
                <a:endParaRPr lang="fr-FR"/>
              </a:p>
            </p:txBody>
          </p:sp>
          <p:sp>
            <p:nvSpPr>
              <p:cNvPr id="23" name="Forme libre 22"/>
              <p:cNvSpPr/>
              <p:nvPr/>
            </p:nvSpPr>
            <p:spPr>
              <a:xfrm>
                <a:off x="3375126" y="926137"/>
                <a:ext cx="24622" cy="10500"/>
              </a:xfrm>
              <a:custGeom>
                <a:avLst/>
                <a:gdLst/>
                <a:ahLst/>
                <a:cxnLst/>
                <a:rect l="0" t="0" r="0" b="0"/>
                <a:pathLst>
                  <a:path w="24622" h="10500">
                    <a:moveTo>
                      <a:pt x="7381" y="-13"/>
                    </a:moveTo>
                    <a:cubicBezTo>
                      <a:pt x="8583" y="-13"/>
                      <a:pt x="19209" y="9254"/>
                      <a:pt x="24622" y="10462"/>
                    </a:cubicBezTo>
                    <a:cubicBezTo>
                      <a:pt x="24622" y="10462"/>
                      <a:pt x="7481" y="11066"/>
                      <a:pt x="1767" y="7441"/>
                    </a:cubicBezTo>
                    <a:cubicBezTo>
                      <a:pt x="-3947" y="3815"/>
                      <a:pt x="5576" y="-13"/>
                      <a:pt x="7381" y="-13"/>
                    </a:cubicBezTo>
                    <a:close/>
                  </a:path>
                </a:pathLst>
              </a:custGeom>
              <a:solidFill>
                <a:srgbClr val="ECCAB4"/>
              </a:solidFill>
              <a:ln w="6000" cap="flat">
                <a:noFill/>
                <a:bevel/>
              </a:ln>
            </p:spPr>
            <p:txBody>
              <a:bodyPr/>
              <a:lstStyle/>
              <a:p>
                <a:endParaRPr lang="fr-FR"/>
              </a:p>
            </p:txBody>
          </p:sp>
          <p:sp>
            <p:nvSpPr>
              <p:cNvPr id="24" name="Forme libre 23"/>
              <p:cNvSpPr/>
              <p:nvPr/>
            </p:nvSpPr>
            <p:spPr>
              <a:xfrm>
                <a:off x="3345430" y="786729"/>
                <a:ext cx="231263" cy="271338"/>
              </a:xfrm>
              <a:custGeom>
                <a:avLst/>
                <a:gdLst/>
                <a:ahLst/>
                <a:cxnLst/>
                <a:rect l="0" t="0" r="0" b="0"/>
                <a:pathLst>
                  <a:path w="231263" h="271338">
                    <a:moveTo>
                      <a:pt x="0" y="271338"/>
                    </a:moveTo>
                    <a:lnTo>
                      <a:pt x="21841" y="250993"/>
                    </a:lnTo>
                    <a:cubicBezTo>
                      <a:pt x="21841" y="250993"/>
                      <a:pt x="31464" y="237295"/>
                      <a:pt x="32868" y="236287"/>
                    </a:cubicBezTo>
                    <a:cubicBezTo>
                      <a:pt x="34271" y="235280"/>
                      <a:pt x="51312" y="222187"/>
                      <a:pt x="52215" y="220475"/>
                    </a:cubicBezTo>
                    <a:cubicBezTo>
                      <a:pt x="53117" y="218762"/>
                      <a:pt x="78979" y="202244"/>
                      <a:pt x="79582" y="201237"/>
                    </a:cubicBezTo>
                    <a:cubicBezTo>
                      <a:pt x="80182" y="200230"/>
                      <a:pt x="89254" y="196201"/>
                      <a:pt x="94242" y="180690"/>
                    </a:cubicBezTo>
                    <a:cubicBezTo>
                      <a:pt x="94242" y="180690"/>
                      <a:pt x="111459" y="161755"/>
                      <a:pt x="112461" y="160143"/>
                    </a:cubicBezTo>
                    <a:cubicBezTo>
                      <a:pt x="113464" y="158532"/>
                      <a:pt x="117674" y="154503"/>
                      <a:pt x="120481" y="148057"/>
                    </a:cubicBezTo>
                    <a:cubicBezTo>
                      <a:pt x="123288" y="141611"/>
                      <a:pt x="140530" y="118043"/>
                      <a:pt x="141332" y="115625"/>
                    </a:cubicBezTo>
                    <a:cubicBezTo>
                      <a:pt x="142134" y="113208"/>
                      <a:pt x="152259" y="92762"/>
                      <a:pt x="153361" y="91654"/>
                    </a:cubicBezTo>
                    <a:cubicBezTo>
                      <a:pt x="154464" y="90546"/>
                      <a:pt x="159376" y="75136"/>
                      <a:pt x="167207" y="65681"/>
                    </a:cubicBezTo>
                    <a:cubicBezTo>
                      <a:pt x="167207" y="65681"/>
                      <a:pt x="190050" y="28805"/>
                      <a:pt x="190050" y="25582"/>
                    </a:cubicBezTo>
                    <a:cubicBezTo>
                      <a:pt x="190050" y="22360"/>
                      <a:pt x="195664" y="8863"/>
                      <a:pt x="190050" y="3626"/>
                    </a:cubicBezTo>
                    <a:cubicBezTo>
                      <a:pt x="184436" y="0"/>
                      <a:pt x="193860" y="0"/>
                      <a:pt x="196265" y="2216"/>
                    </a:cubicBezTo>
                    <a:cubicBezTo>
                      <a:pt x="198671" y="4633"/>
                      <a:pt x="203884" y="7050"/>
                      <a:pt x="206090" y="16921"/>
                    </a:cubicBezTo>
                    <a:cubicBezTo>
                      <a:pt x="208295" y="26791"/>
                      <a:pt x="214309" y="37266"/>
                      <a:pt x="217518" y="39683"/>
                    </a:cubicBezTo>
                    <a:cubicBezTo>
                      <a:pt x="220725" y="42101"/>
                      <a:pt x="228544" y="53180"/>
                      <a:pt x="229146" y="55395"/>
                    </a:cubicBezTo>
                    <a:cubicBezTo>
                      <a:pt x="229747" y="57611"/>
                      <a:pt x="233558" y="62647"/>
                      <a:pt x="229146" y="74331"/>
                    </a:cubicBezTo>
                    <a:cubicBezTo>
                      <a:pt x="229146" y="74331"/>
                      <a:pt x="226941" y="85813"/>
                      <a:pt x="227542" y="90244"/>
                    </a:cubicBezTo>
                    <a:cubicBezTo>
                      <a:pt x="228143" y="94676"/>
                      <a:pt x="220324" y="118446"/>
                      <a:pt x="219522" y="123079"/>
                    </a:cubicBezTo>
                    <a:cubicBezTo>
                      <a:pt x="218720" y="127712"/>
                      <a:pt x="213307" y="142014"/>
                      <a:pt x="213909" y="150273"/>
                    </a:cubicBezTo>
                    <a:cubicBezTo>
                      <a:pt x="214510" y="158532"/>
                      <a:pt x="206891" y="194187"/>
                      <a:pt x="208496" y="212115"/>
                    </a:cubicBezTo>
                    <a:cubicBezTo>
                      <a:pt x="210099" y="230043"/>
                      <a:pt x="201478" y="226014"/>
                      <a:pt x="198271" y="222791"/>
                    </a:cubicBezTo>
                    <a:cubicBezTo>
                      <a:pt x="195062" y="219568"/>
                      <a:pt x="174412" y="212317"/>
                      <a:pt x="172608" y="211107"/>
                    </a:cubicBezTo>
                    <a:cubicBezTo>
                      <a:pt x="170804" y="209899"/>
                      <a:pt x="149351" y="200431"/>
                      <a:pt x="146945" y="199223"/>
                    </a:cubicBezTo>
                    <a:cubicBezTo>
                      <a:pt x="144540" y="198014"/>
                      <a:pt x="106648" y="182100"/>
                      <a:pt x="104041" y="182100"/>
                    </a:cubicBezTo>
                    <a:cubicBezTo>
                      <a:pt x="101435" y="182100"/>
                      <a:pt x="97225" y="184719"/>
                      <a:pt x="97225" y="188345"/>
                    </a:cubicBezTo>
                    <a:cubicBezTo>
                      <a:pt x="97225" y="191971"/>
                      <a:pt x="93094" y="207764"/>
                      <a:pt x="83791" y="211953"/>
                    </a:cubicBezTo>
                    <a:cubicBezTo>
                      <a:pt x="80020" y="213652"/>
                      <a:pt x="79477" y="220558"/>
                      <a:pt x="79340" y="221824"/>
                    </a:cubicBezTo>
                    <a:cubicBezTo>
                      <a:pt x="79019" y="224806"/>
                      <a:pt x="79140" y="231292"/>
                      <a:pt x="73366" y="234071"/>
                    </a:cubicBezTo>
                    <a:cubicBezTo>
                      <a:pt x="73366" y="234071"/>
                      <a:pt x="68876" y="233950"/>
                      <a:pt x="67752" y="234273"/>
                    </a:cubicBezTo>
                    <a:cubicBezTo>
                      <a:pt x="64945" y="235079"/>
                      <a:pt x="59232" y="240820"/>
                      <a:pt x="57127" y="242935"/>
                    </a:cubicBezTo>
                    <a:cubicBezTo>
                      <a:pt x="55022" y="245050"/>
                      <a:pt x="46701" y="255021"/>
                      <a:pt x="39684" y="257438"/>
                    </a:cubicBezTo>
                    <a:cubicBezTo>
                      <a:pt x="32667" y="259856"/>
                      <a:pt x="19836" y="263482"/>
                      <a:pt x="16828" y="265899"/>
                    </a:cubicBezTo>
                    <a:cubicBezTo>
                      <a:pt x="13821" y="268316"/>
                      <a:pt x="9110" y="270431"/>
                      <a:pt x="8408" y="271338"/>
                    </a:cubicBezTo>
                    <a:lnTo>
                      <a:pt x="0" y="271338"/>
                    </a:lnTo>
                    <a:close/>
                  </a:path>
                </a:pathLst>
              </a:custGeom>
              <a:solidFill>
                <a:srgbClr val="FAF9FB"/>
              </a:solidFill>
              <a:ln w="6000" cap="flat">
                <a:noFill/>
                <a:bevel/>
              </a:ln>
            </p:spPr>
            <p:txBody>
              <a:bodyPr/>
              <a:lstStyle/>
              <a:p>
                <a:endParaRPr lang="fr-FR"/>
              </a:p>
            </p:txBody>
          </p:sp>
          <p:sp>
            <p:nvSpPr>
              <p:cNvPr id="25" name="Forme libre 24"/>
              <p:cNvSpPr/>
              <p:nvPr/>
            </p:nvSpPr>
            <p:spPr>
              <a:xfrm>
                <a:off x="3445084" y="788467"/>
                <a:ext cx="99279" cy="178537"/>
              </a:xfrm>
              <a:custGeom>
                <a:avLst/>
                <a:gdLst/>
                <a:ahLst/>
                <a:cxnLst/>
                <a:rect l="0" t="0" r="0" b="0"/>
                <a:pathLst>
                  <a:path w="99279" h="178537">
                    <a:moveTo>
                      <a:pt x="53718" y="89929"/>
                    </a:moveTo>
                    <a:cubicBezTo>
                      <a:pt x="53718" y="89929"/>
                      <a:pt x="41476" y="118118"/>
                      <a:pt x="36664" y="121353"/>
                    </a:cubicBezTo>
                    <a:cubicBezTo>
                      <a:pt x="36664" y="121353"/>
                      <a:pt x="23032" y="144305"/>
                      <a:pt x="20826" y="148737"/>
                    </a:cubicBezTo>
                    <a:cubicBezTo>
                      <a:pt x="18620" y="153168"/>
                      <a:pt x="4586" y="168074"/>
                      <a:pt x="977" y="172506"/>
                    </a:cubicBezTo>
                    <a:cubicBezTo>
                      <a:pt x="-2631" y="176938"/>
                      <a:pt x="3383" y="185801"/>
                      <a:pt x="14610" y="167269"/>
                    </a:cubicBezTo>
                    <a:cubicBezTo>
                      <a:pt x="25838" y="148737"/>
                      <a:pt x="41276" y="127183"/>
                      <a:pt x="43782" y="123255"/>
                    </a:cubicBezTo>
                    <a:cubicBezTo>
                      <a:pt x="46288" y="119327"/>
                      <a:pt x="61926" y="94348"/>
                      <a:pt x="63530" y="90320"/>
                    </a:cubicBezTo>
                    <a:cubicBezTo>
                      <a:pt x="65134" y="86291"/>
                      <a:pt x="73554" y="66147"/>
                      <a:pt x="78366" y="58493"/>
                    </a:cubicBezTo>
                    <a:cubicBezTo>
                      <a:pt x="83178" y="50838"/>
                      <a:pt x="97613" y="28277"/>
                      <a:pt x="98816" y="22637"/>
                    </a:cubicBezTo>
                    <a:cubicBezTo>
                      <a:pt x="100019" y="16996"/>
                      <a:pt x="98615" y="5313"/>
                      <a:pt x="97613" y="2908"/>
                    </a:cubicBezTo>
                    <a:cubicBezTo>
                      <a:pt x="97613" y="2908"/>
                      <a:pt x="86386" y="-2946"/>
                      <a:pt x="90395" y="1888"/>
                    </a:cubicBezTo>
                    <a:cubicBezTo>
                      <a:pt x="90395" y="1888"/>
                      <a:pt x="97212" y="10147"/>
                      <a:pt x="88791" y="27068"/>
                    </a:cubicBezTo>
                    <a:cubicBezTo>
                      <a:pt x="88791" y="27068"/>
                      <a:pt x="73354" y="55471"/>
                      <a:pt x="71950" y="57485"/>
                    </a:cubicBezTo>
                    <a:cubicBezTo>
                      <a:pt x="70547" y="59500"/>
                      <a:pt x="56137" y="80877"/>
                      <a:pt x="53718" y="89929"/>
                    </a:cubicBezTo>
                    <a:close/>
                  </a:path>
                </a:pathLst>
              </a:custGeom>
              <a:solidFill>
                <a:srgbClr val="FFFFFF"/>
              </a:solidFill>
              <a:ln w="6000" cap="flat">
                <a:noFill/>
                <a:bevel/>
              </a:ln>
            </p:spPr>
            <p:txBody>
              <a:bodyPr/>
              <a:lstStyle/>
              <a:p>
                <a:endParaRPr lang="fr-FR"/>
              </a:p>
            </p:txBody>
          </p:sp>
          <p:sp>
            <p:nvSpPr>
              <p:cNvPr id="26" name="Forme libre 25"/>
              <p:cNvSpPr/>
              <p:nvPr/>
            </p:nvSpPr>
            <p:spPr>
              <a:xfrm>
                <a:off x="3303214" y="835075"/>
                <a:ext cx="94205" cy="223521"/>
              </a:xfrm>
              <a:custGeom>
                <a:avLst/>
                <a:gdLst/>
                <a:ahLst/>
                <a:cxnLst/>
                <a:rect l="0" t="0" r="0" b="0"/>
                <a:pathLst>
                  <a:path w="94205" h="223521">
                    <a:moveTo>
                      <a:pt x="88115" y="0"/>
                    </a:moveTo>
                    <a:cubicBezTo>
                      <a:pt x="88115" y="0"/>
                      <a:pt x="21803" y="59978"/>
                      <a:pt x="13834" y="67985"/>
                    </a:cubicBezTo>
                    <a:cubicBezTo>
                      <a:pt x="13834" y="67985"/>
                      <a:pt x="25562" y="69798"/>
                      <a:pt x="20149" y="72518"/>
                    </a:cubicBezTo>
                    <a:cubicBezTo>
                      <a:pt x="14736" y="75237"/>
                      <a:pt x="6616" y="81885"/>
                      <a:pt x="6616" y="82489"/>
                    </a:cubicBezTo>
                    <a:cubicBezTo>
                      <a:pt x="6616" y="83093"/>
                      <a:pt x="1203" y="86417"/>
                      <a:pt x="7518" y="92762"/>
                    </a:cubicBezTo>
                    <a:cubicBezTo>
                      <a:pt x="13834" y="99108"/>
                      <a:pt x="20751" y="109985"/>
                      <a:pt x="20751" y="114216"/>
                    </a:cubicBezTo>
                    <a:cubicBezTo>
                      <a:pt x="20751" y="118446"/>
                      <a:pt x="29472" y="130532"/>
                      <a:pt x="29472" y="132950"/>
                    </a:cubicBezTo>
                    <a:cubicBezTo>
                      <a:pt x="29472" y="132950"/>
                      <a:pt x="18345" y="149568"/>
                      <a:pt x="13533" y="157424"/>
                    </a:cubicBezTo>
                    <a:cubicBezTo>
                      <a:pt x="8721" y="165280"/>
                      <a:pt x="5112" y="190057"/>
                      <a:pt x="5714" y="194288"/>
                    </a:cubicBezTo>
                    <a:cubicBezTo>
                      <a:pt x="6315" y="198518"/>
                      <a:pt x="2406" y="210000"/>
                      <a:pt x="1804" y="213021"/>
                    </a:cubicBezTo>
                    <a:cubicBezTo>
                      <a:pt x="1203" y="216043"/>
                      <a:pt x="0" y="222690"/>
                      <a:pt x="0" y="223295"/>
                    </a:cubicBezTo>
                    <a:cubicBezTo>
                      <a:pt x="0" y="223899"/>
                      <a:pt x="32178" y="222992"/>
                      <a:pt x="32178" y="222992"/>
                    </a:cubicBezTo>
                    <a:cubicBezTo>
                      <a:pt x="32178" y="222992"/>
                      <a:pt x="40198" y="197208"/>
                      <a:pt x="41200" y="195798"/>
                    </a:cubicBezTo>
                    <a:cubicBezTo>
                      <a:pt x="42203" y="194388"/>
                      <a:pt x="45611" y="190057"/>
                      <a:pt x="44609" y="182503"/>
                    </a:cubicBezTo>
                    <a:cubicBezTo>
                      <a:pt x="44609" y="182503"/>
                      <a:pt x="45210" y="172834"/>
                      <a:pt x="48217" y="169813"/>
                    </a:cubicBezTo>
                    <a:cubicBezTo>
                      <a:pt x="48217" y="169813"/>
                      <a:pt x="57240" y="138993"/>
                      <a:pt x="55636" y="131539"/>
                    </a:cubicBezTo>
                    <a:cubicBezTo>
                      <a:pt x="55636" y="131539"/>
                      <a:pt x="62653" y="110841"/>
                      <a:pt x="69068" y="101752"/>
                    </a:cubicBezTo>
                    <a:cubicBezTo>
                      <a:pt x="69068" y="101752"/>
                      <a:pt x="77489" y="95683"/>
                      <a:pt x="78692" y="92662"/>
                    </a:cubicBezTo>
                    <a:cubicBezTo>
                      <a:pt x="79895" y="89640"/>
                      <a:pt x="85508" y="83396"/>
                      <a:pt x="86912" y="80575"/>
                    </a:cubicBezTo>
                    <a:cubicBezTo>
                      <a:pt x="88315" y="77755"/>
                      <a:pt x="95332" y="70503"/>
                      <a:pt x="94205" y="63856"/>
                    </a:cubicBezTo>
                    <a:cubicBezTo>
                      <a:pt x="92926" y="57208"/>
                      <a:pt x="90521" y="29209"/>
                      <a:pt x="90521" y="24173"/>
                    </a:cubicBezTo>
                    <a:cubicBezTo>
                      <a:pt x="90521" y="19137"/>
                      <a:pt x="88716" y="2619"/>
                      <a:pt x="88115" y="0"/>
                    </a:cubicBezTo>
                    <a:close/>
                  </a:path>
                </a:pathLst>
              </a:custGeom>
              <a:solidFill>
                <a:srgbClr val="FAF9FB"/>
              </a:solidFill>
              <a:ln w="6000" cap="flat">
                <a:noFill/>
                <a:bevel/>
              </a:ln>
            </p:spPr>
            <p:txBody>
              <a:bodyPr/>
              <a:lstStyle/>
              <a:p>
                <a:endParaRPr lang="fr-FR"/>
              </a:p>
            </p:txBody>
          </p:sp>
          <p:sp>
            <p:nvSpPr>
              <p:cNvPr id="27" name="Forme libre 26"/>
              <p:cNvSpPr/>
              <p:nvPr/>
            </p:nvSpPr>
            <p:spPr>
              <a:xfrm>
                <a:off x="3358586" y="877187"/>
                <a:ext cx="38870" cy="87247"/>
              </a:xfrm>
              <a:custGeom>
                <a:avLst/>
                <a:gdLst/>
                <a:ahLst/>
                <a:cxnLst/>
                <a:rect l="0" t="0" r="0" b="0"/>
                <a:pathLst>
                  <a:path w="38870" h="87247">
                    <a:moveTo>
                      <a:pt x="36552" y="0"/>
                    </a:moveTo>
                    <a:cubicBezTo>
                      <a:pt x="36552" y="0"/>
                      <a:pt x="38870" y="19729"/>
                      <a:pt x="38870" y="21743"/>
                    </a:cubicBezTo>
                    <a:cubicBezTo>
                      <a:pt x="38870" y="23757"/>
                      <a:pt x="40161" y="27383"/>
                      <a:pt x="29334" y="41886"/>
                    </a:cubicBezTo>
                    <a:cubicBezTo>
                      <a:pt x="18508" y="56390"/>
                      <a:pt x="17405" y="56490"/>
                      <a:pt x="13696" y="60217"/>
                    </a:cubicBezTo>
                    <a:cubicBezTo>
                      <a:pt x="9987" y="63944"/>
                      <a:pt x="3070" y="82979"/>
                      <a:pt x="1767" y="86605"/>
                    </a:cubicBezTo>
                    <a:cubicBezTo>
                      <a:pt x="464" y="90232"/>
                      <a:pt x="-538" y="77339"/>
                      <a:pt x="263" y="75123"/>
                    </a:cubicBezTo>
                    <a:cubicBezTo>
                      <a:pt x="1065" y="72907"/>
                      <a:pt x="7781" y="57296"/>
                      <a:pt x="12593" y="54275"/>
                    </a:cubicBezTo>
                    <a:cubicBezTo>
                      <a:pt x="17405" y="51253"/>
                      <a:pt x="25324" y="39671"/>
                      <a:pt x="26427" y="37052"/>
                    </a:cubicBezTo>
                    <a:cubicBezTo>
                      <a:pt x="27530" y="34433"/>
                      <a:pt x="34271" y="11268"/>
                      <a:pt x="36552" y="0"/>
                    </a:cubicBezTo>
                    <a:close/>
                  </a:path>
                </a:pathLst>
              </a:custGeom>
              <a:solidFill>
                <a:srgbClr val="E9E7ED"/>
              </a:solidFill>
              <a:ln w="6000" cap="flat">
                <a:noFill/>
                <a:bevel/>
              </a:ln>
            </p:spPr>
            <p:txBody>
              <a:bodyPr/>
              <a:lstStyle/>
              <a:p>
                <a:endParaRPr lang="fr-FR"/>
              </a:p>
            </p:txBody>
          </p:sp>
          <p:sp>
            <p:nvSpPr>
              <p:cNvPr id="28" name="Forme libre 27"/>
              <p:cNvSpPr/>
              <p:nvPr/>
            </p:nvSpPr>
            <p:spPr>
              <a:xfrm>
                <a:off x="3580978" y="979997"/>
                <a:ext cx="19548" cy="78070"/>
              </a:xfrm>
              <a:custGeom>
                <a:avLst/>
                <a:gdLst/>
                <a:ahLst/>
                <a:cxnLst/>
                <a:rect l="0" t="0" r="0" b="0"/>
                <a:pathLst>
                  <a:path w="19548" h="78070">
                    <a:moveTo>
                      <a:pt x="19548" y="0"/>
                    </a:moveTo>
                    <a:cubicBezTo>
                      <a:pt x="19548" y="0"/>
                      <a:pt x="-1812" y="57742"/>
                      <a:pt x="113" y="78070"/>
                    </a:cubicBezTo>
                    <a:lnTo>
                      <a:pt x="6548" y="77843"/>
                    </a:lnTo>
                    <a:cubicBezTo>
                      <a:pt x="6548" y="77843"/>
                      <a:pt x="7030" y="41086"/>
                      <a:pt x="19548" y="0"/>
                    </a:cubicBezTo>
                    <a:close/>
                  </a:path>
                </a:pathLst>
              </a:custGeom>
              <a:solidFill>
                <a:srgbClr val="FAF9FB"/>
              </a:solidFill>
              <a:ln w="6000" cap="flat">
                <a:noFill/>
                <a:bevel/>
              </a:ln>
            </p:spPr>
            <p:txBody>
              <a:bodyPr/>
              <a:lstStyle/>
              <a:p>
                <a:endParaRPr lang="fr-FR"/>
              </a:p>
            </p:txBody>
          </p:sp>
          <p:sp>
            <p:nvSpPr>
              <p:cNvPr id="29" name="Forme libre 28"/>
              <p:cNvSpPr/>
              <p:nvPr/>
            </p:nvSpPr>
            <p:spPr>
              <a:xfrm>
                <a:off x="3572782" y="881191"/>
                <a:ext cx="86987" cy="70478"/>
              </a:xfrm>
              <a:custGeom>
                <a:avLst/>
                <a:gdLst/>
                <a:ahLst/>
                <a:cxnLst/>
                <a:rect l="0" t="0" r="0" b="0"/>
                <a:pathLst>
                  <a:path w="86987" h="70478">
                    <a:moveTo>
                      <a:pt x="0" y="415"/>
                    </a:moveTo>
                    <a:cubicBezTo>
                      <a:pt x="0" y="415"/>
                      <a:pt x="51914" y="41811"/>
                      <a:pt x="64545" y="50271"/>
                    </a:cubicBezTo>
                    <a:cubicBezTo>
                      <a:pt x="77176" y="58732"/>
                      <a:pt x="83491" y="62962"/>
                      <a:pt x="85596" y="68098"/>
                    </a:cubicBezTo>
                    <a:cubicBezTo>
                      <a:pt x="87701" y="73235"/>
                      <a:pt x="87200" y="69508"/>
                      <a:pt x="85396" y="63506"/>
                    </a:cubicBezTo>
                    <a:cubicBezTo>
                      <a:pt x="85396" y="63506"/>
                      <a:pt x="60134" y="44933"/>
                      <a:pt x="55122" y="41106"/>
                    </a:cubicBezTo>
                    <a:cubicBezTo>
                      <a:pt x="50493" y="37571"/>
                      <a:pt x="41449" y="32323"/>
                      <a:pt x="36877" y="27730"/>
                    </a:cubicBezTo>
                    <a:cubicBezTo>
                      <a:pt x="32306" y="23138"/>
                      <a:pt x="32066" y="22453"/>
                      <a:pt x="26051" y="18343"/>
                    </a:cubicBezTo>
                    <a:cubicBezTo>
                      <a:pt x="20036" y="14234"/>
                      <a:pt x="19074" y="14194"/>
                      <a:pt x="13300" y="8392"/>
                    </a:cubicBezTo>
                    <a:cubicBezTo>
                      <a:pt x="7526" y="2591"/>
                      <a:pt x="1391" y="-1398"/>
                      <a:pt x="0" y="415"/>
                    </a:cubicBezTo>
                    <a:close/>
                  </a:path>
                </a:pathLst>
              </a:custGeom>
              <a:solidFill>
                <a:srgbClr val="FAF9FB"/>
              </a:solidFill>
              <a:ln w="6000" cap="flat">
                <a:noFill/>
                <a:bevel/>
              </a:ln>
            </p:spPr>
            <p:txBody>
              <a:bodyPr/>
              <a:lstStyle/>
              <a:p>
                <a:endParaRPr lang="fr-FR"/>
              </a:p>
            </p:txBody>
          </p:sp>
          <p:sp>
            <p:nvSpPr>
              <p:cNvPr id="30" name="Forme libre 29"/>
              <p:cNvSpPr/>
              <p:nvPr/>
            </p:nvSpPr>
            <p:spPr>
              <a:xfrm>
                <a:off x="3675031" y="949894"/>
                <a:ext cx="27855" cy="107719"/>
              </a:xfrm>
              <a:custGeom>
                <a:avLst/>
                <a:gdLst/>
                <a:ahLst/>
                <a:cxnLst/>
                <a:rect l="0" t="0" r="0" b="0"/>
                <a:pathLst>
                  <a:path w="27855" h="107719">
                    <a:moveTo>
                      <a:pt x="0" y="201"/>
                    </a:moveTo>
                    <a:cubicBezTo>
                      <a:pt x="20277" y="94877"/>
                      <a:pt x="9691" y="93910"/>
                      <a:pt x="8007" y="107265"/>
                    </a:cubicBezTo>
                    <a:lnTo>
                      <a:pt x="20525" y="107719"/>
                    </a:lnTo>
                    <a:lnTo>
                      <a:pt x="27855" y="107567"/>
                    </a:lnTo>
                    <a:cubicBezTo>
                      <a:pt x="27855" y="107567"/>
                      <a:pt x="26314" y="85222"/>
                      <a:pt x="25570" y="72155"/>
                    </a:cubicBezTo>
                    <a:cubicBezTo>
                      <a:pt x="23645" y="38374"/>
                      <a:pt x="-810" y="-3581"/>
                      <a:pt x="0" y="201"/>
                    </a:cubicBezTo>
                    <a:close/>
                  </a:path>
                </a:pathLst>
              </a:custGeom>
              <a:solidFill>
                <a:srgbClr val="E6E4EB"/>
              </a:solidFill>
              <a:ln w="6000" cap="flat">
                <a:noFill/>
                <a:bevel/>
              </a:ln>
            </p:spPr>
            <p:txBody>
              <a:bodyPr/>
              <a:lstStyle/>
              <a:p>
                <a:endParaRPr lang="fr-FR"/>
              </a:p>
            </p:txBody>
          </p:sp>
          <p:sp>
            <p:nvSpPr>
              <p:cNvPr id="31" name="Forme libre 30"/>
              <p:cNvSpPr/>
              <p:nvPr/>
            </p:nvSpPr>
            <p:spPr>
              <a:xfrm>
                <a:off x="3308928" y="493146"/>
                <a:ext cx="79995" cy="36146"/>
              </a:xfrm>
              <a:custGeom>
                <a:avLst/>
                <a:gdLst/>
                <a:ahLst/>
                <a:cxnLst/>
                <a:rect l="0" t="0" r="0" b="0"/>
                <a:pathLst>
                  <a:path w="79995" h="36146">
                    <a:moveTo>
                      <a:pt x="79995" y="10160"/>
                    </a:moveTo>
                    <a:cubicBezTo>
                      <a:pt x="79995" y="10160"/>
                      <a:pt x="53530" y="-10991"/>
                      <a:pt x="28269" y="7743"/>
                    </a:cubicBezTo>
                    <a:cubicBezTo>
                      <a:pt x="3007" y="26477"/>
                      <a:pt x="0" y="36146"/>
                      <a:pt x="0" y="36146"/>
                    </a:cubicBezTo>
                    <a:cubicBezTo>
                      <a:pt x="0" y="36146"/>
                      <a:pt x="25863" y="10160"/>
                      <a:pt x="36689" y="6534"/>
                    </a:cubicBezTo>
                    <a:cubicBezTo>
                      <a:pt x="47516" y="2908"/>
                      <a:pt x="59846" y="-415"/>
                      <a:pt x="79995" y="10160"/>
                    </a:cubicBezTo>
                    <a:close/>
                  </a:path>
                </a:pathLst>
              </a:custGeom>
              <a:solidFill>
                <a:srgbClr val="A06753"/>
              </a:solidFill>
              <a:ln w="6000" cap="flat">
                <a:noFill/>
                <a:bevel/>
              </a:ln>
            </p:spPr>
            <p:txBody>
              <a:bodyPr/>
              <a:lstStyle/>
              <a:p>
                <a:endParaRPr lang="fr-FR"/>
              </a:p>
            </p:txBody>
          </p:sp>
          <p:sp>
            <p:nvSpPr>
              <p:cNvPr id="32" name="Forme libre 31"/>
              <p:cNvSpPr/>
              <p:nvPr/>
            </p:nvSpPr>
            <p:spPr>
              <a:xfrm>
                <a:off x="3386667" y="479133"/>
                <a:ext cx="27141" cy="29611"/>
              </a:xfrm>
              <a:custGeom>
                <a:avLst/>
                <a:gdLst/>
                <a:ahLst/>
                <a:cxnLst/>
                <a:rect l="0" t="0" r="0" b="0"/>
                <a:pathLst>
                  <a:path w="27141" h="29611">
                    <a:moveTo>
                      <a:pt x="27141" y="0"/>
                    </a:moveTo>
                    <a:lnTo>
                      <a:pt x="20299" y="8460"/>
                    </a:lnTo>
                    <a:lnTo>
                      <a:pt x="12881" y="14705"/>
                    </a:lnTo>
                    <a:lnTo>
                      <a:pt x="3458" y="22360"/>
                    </a:lnTo>
                    <a:cubicBezTo>
                      <a:pt x="1052" y="22360"/>
                      <a:pt x="1253" y="24777"/>
                      <a:pt x="50" y="25986"/>
                    </a:cubicBezTo>
                    <a:cubicBezTo>
                      <a:pt x="-1153" y="27194"/>
                      <a:pt x="6065" y="26993"/>
                      <a:pt x="6065" y="26993"/>
                    </a:cubicBezTo>
                    <a:lnTo>
                      <a:pt x="12681" y="29611"/>
                    </a:lnTo>
                    <a:lnTo>
                      <a:pt x="15889" y="21755"/>
                    </a:lnTo>
                    <a:cubicBezTo>
                      <a:pt x="18094" y="16719"/>
                      <a:pt x="20700" y="15108"/>
                      <a:pt x="21502" y="12892"/>
                    </a:cubicBezTo>
                    <a:cubicBezTo>
                      <a:pt x="22222" y="10904"/>
                      <a:pt x="22505" y="8863"/>
                      <a:pt x="22505" y="8863"/>
                    </a:cubicBezTo>
                    <a:lnTo>
                      <a:pt x="27141" y="0"/>
                    </a:lnTo>
                    <a:close/>
                  </a:path>
                </a:pathLst>
              </a:custGeom>
              <a:solidFill>
                <a:srgbClr val="F3D6CD">
                  <a:alpha val="6000"/>
                </a:srgbClr>
              </a:solidFill>
              <a:ln w="6000" cap="flat">
                <a:noFill/>
                <a:bevel/>
              </a:ln>
            </p:spPr>
            <p:txBody>
              <a:bodyPr/>
              <a:lstStyle/>
              <a:p>
                <a:endParaRPr lang="fr-FR"/>
              </a:p>
            </p:txBody>
          </p:sp>
          <p:sp>
            <p:nvSpPr>
              <p:cNvPr id="33" name="Forme libre 32"/>
              <p:cNvSpPr/>
              <p:nvPr/>
            </p:nvSpPr>
            <p:spPr>
              <a:xfrm>
                <a:off x="3395538" y="495941"/>
                <a:ext cx="79882" cy="26250"/>
              </a:xfrm>
              <a:custGeom>
                <a:avLst/>
                <a:gdLst/>
                <a:ahLst/>
                <a:cxnLst/>
                <a:rect l="0" t="0" r="0" b="0"/>
                <a:pathLst>
                  <a:path w="79882" h="26250">
                    <a:moveTo>
                      <a:pt x="0" y="7365"/>
                    </a:moveTo>
                    <a:cubicBezTo>
                      <a:pt x="0" y="7365"/>
                      <a:pt x="11829" y="-6131"/>
                      <a:pt x="24861" y="3336"/>
                    </a:cubicBezTo>
                    <a:cubicBezTo>
                      <a:pt x="36843" y="12042"/>
                      <a:pt x="71695" y="25253"/>
                      <a:pt x="79882" y="26220"/>
                    </a:cubicBezTo>
                    <a:cubicBezTo>
                      <a:pt x="79882" y="26220"/>
                      <a:pt x="56337" y="24084"/>
                      <a:pt x="24059" y="5552"/>
                    </a:cubicBezTo>
                    <a:cubicBezTo>
                      <a:pt x="24059" y="5552"/>
                      <a:pt x="11428" y="-2505"/>
                      <a:pt x="0" y="7365"/>
                    </a:cubicBezTo>
                    <a:close/>
                  </a:path>
                </a:pathLst>
              </a:custGeom>
              <a:solidFill>
                <a:srgbClr val="A06753"/>
              </a:solidFill>
              <a:ln w="6000" cap="flat">
                <a:noFill/>
                <a:bevel/>
              </a:ln>
            </p:spPr>
            <p:txBody>
              <a:bodyPr/>
              <a:lstStyle/>
              <a:p>
                <a:endParaRPr lang="fr-FR"/>
              </a:p>
            </p:txBody>
          </p:sp>
          <p:sp>
            <p:nvSpPr>
              <p:cNvPr id="34" name="Forme libre 33"/>
              <p:cNvSpPr/>
              <p:nvPr/>
            </p:nvSpPr>
            <p:spPr>
              <a:xfrm>
                <a:off x="3312235" y="498622"/>
                <a:ext cx="77289" cy="34635"/>
              </a:xfrm>
              <a:custGeom>
                <a:avLst/>
                <a:gdLst/>
                <a:ahLst/>
                <a:cxnLst/>
                <a:rect l="0" t="0" r="0" b="0"/>
                <a:pathLst>
                  <a:path w="77289" h="34635">
                    <a:moveTo>
                      <a:pt x="77289" y="7403"/>
                    </a:moveTo>
                    <a:cubicBezTo>
                      <a:pt x="77289" y="7403"/>
                      <a:pt x="52328" y="-3777"/>
                      <a:pt x="39396" y="1360"/>
                    </a:cubicBezTo>
                    <a:cubicBezTo>
                      <a:pt x="26465" y="6496"/>
                      <a:pt x="29472" y="14655"/>
                      <a:pt x="16841" y="24021"/>
                    </a:cubicBezTo>
                    <a:cubicBezTo>
                      <a:pt x="4210" y="33388"/>
                      <a:pt x="4812" y="33086"/>
                      <a:pt x="0" y="34597"/>
                    </a:cubicBezTo>
                    <a:cubicBezTo>
                      <a:pt x="0" y="34597"/>
                      <a:pt x="2947" y="35785"/>
                      <a:pt x="18505" y="24666"/>
                    </a:cubicBezTo>
                    <a:cubicBezTo>
                      <a:pt x="18505" y="24666"/>
                      <a:pt x="27006" y="17737"/>
                      <a:pt x="28449" y="13063"/>
                    </a:cubicBezTo>
                    <a:cubicBezTo>
                      <a:pt x="29893" y="8390"/>
                      <a:pt x="36309" y="3878"/>
                      <a:pt x="39356" y="2588"/>
                    </a:cubicBezTo>
                    <a:cubicBezTo>
                      <a:pt x="42403" y="1299"/>
                      <a:pt x="61169" y="614"/>
                      <a:pt x="77289" y="7403"/>
                    </a:cubicBezTo>
                    <a:close/>
                  </a:path>
                </a:pathLst>
              </a:custGeom>
              <a:solidFill>
                <a:srgbClr val="6F3700"/>
              </a:solidFill>
              <a:ln w="6000" cap="flat">
                <a:noFill/>
                <a:bevel/>
              </a:ln>
            </p:spPr>
            <p:txBody>
              <a:bodyPr/>
              <a:lstStyle/>
              <a:p>
                <a:endParaRPr lang="fr-FR"/>
              </a:p>
            </p:txBody>
          </p:sp>
          <p:sp>
            <p:nvSpPr>
              <p:cNvPr id="35" name="Forme libre 34"/>
              <p:cNvSpPr/>
              <p:nvPr/>
            </p:nvSpPr>
            <p:spPr>
              <a:xfrm>
                <a:off x="3342610" y="503948"/>
                <a:ext cx="46914" cy="9707"/>
              </a:xfrm>
              <a:custGeom>
                <a:avLst/>
                <a:gdLst/>
                <a:ahLst/>
                <a:cxnLst/>
                <a:rect l="0" t="0" r="0" b="0"/>
                <a:pathLst>
                  <a:path w="46914" h="9707">
                    <a:moveTo>
                      <a:pt x="46914" y="2077"/>
                    </a:moveTo>
                    <a:cubicBezTo>
                      <a:pt x="46914" y="2077"/>
                      <a:pt x="29031" y="-1770"/>
                      <a:pt x="20049" y="969"/>
                    </a:cubicBezTo>
                    <a:cubicBezTo>
                      <a:pt x="11067" y="3709"/>
                      <a:pt x="1844" y="7818"/>
                      <a:pt x="0" y="9672"/>
                    </a:cubicBezTo>
                    <a:cubicBezTo>
                      <a:pt x="0" y="9672"/>
                      <a:pt x="18124" y="7738"/>
                      <a:pt x="21332" y="6287"/>
                    </a:cubicBezTo>
                    <a:cubicBezTo>
                      <a:pt x="24540" y="4837"/>
                      <a:pt x="42985" y="1735"/>
                      <a:pt x="46914" y="2077"/>
                    </a:cubicBezTo>
                    <a:close/>
                  </a:path>
                </a:pathLst>
              </a:custGeom>
              <a:solidFill>
                <a:srgbClr val="6F3700"/>
              </a:solidFill>
              <a:ln w="6000" cap="flat">
                <a:noFill/>
                <a:bevel/>
              </a:ln>
            </p:spPr>
            <p:txBody>
              <a:bodyPr/>
              <a:lstStyle/>
              <a:p>
                <a:endParaRPr lang="fr-FR"/>
              </a:p>
            </p:txBody>
          </p:sp>
          <p:sp>
            <p:nvSpPr>
              <p:cNvPr id="36" name="Forme libre 35"/>
              <p:cNvSpPr/>
              <p:nvPr/>
            </p:nvSpPr>
            <p:spPr>
              <a:xfrm>
                <a:off x="3387381" y="505081"/>
                <a:ext cx="88679" cy="40791"/>
              </a:xfrm>
              <a:custGeom>
                <a:avLst/>
                <a:gdLst/>
                <a:ahLst/>
                <a:cxnLst/>
                <a:rect l="0" t="0" r="0" b="0"/>
                <a:pathLst>
                  <a:path w="88679" h="40791">
                    <a:moveTo>
                      <a:pt x="298" y="803"/>
                    </a:moveTo>
                    <a:cubicBezTo>
                      <a:pt x="298" y="803"/>
                      <a:pt x="35238" y="14179"/>
                      <a:pt x="46491" y="13534"/>
                    </a:cubicBezTo>
                    <a:cubicBezTo>
                      <a:pt x="46491" y="13534"/>
                      <a:pt x="58360" y="15951"/>
                      <a:pt x="72815" y="25306"/>
                    </a:cubicBezTo>
                    <a:cubicBezTo>
                      <a:pt x="72815" y="25306"/>
                      <a:pt x="84183" y="33356"/>
                      <a:pt x="88679" y="40791"/>
                    </a:cubicBezTo>
                    <a:cubicBezTo>
                      <a:pt x="88679" y="40791"/>
                      <a:pt x="86268" y="30133"/>
                      <a:pt x="63973" y="17241"/>
                    </a:cubicBezTo>
                    <a:cubicBezTo>
                      <a:pt x="63973" y="17241"/>
                      <a:pt x="53617" y="10633"/>
                      <a:pt x="44566" y="10633"/>
                    </a:cubicBezTo>
                    <a:cubicBezTo>
                      <a:pt x="35653" y="10633"/>
                      <a:pt x="9280" y="481"/>
                      <a:pt x="2704" y="0"/>
                    </a:cubicBezTo>
                    <a:cubicBezTo>
                      <a:pt x="2704" y="0"/>
                      <a:pt x="-1128" y="-184"/>
                      <a:pt x="298" y="803"/>
                    </a:cubicBezTo>
                    <a:close/>
                  </a:path>
                </a:pathLst>
              </a:custGeom>
              <a:solidFill>
                <a:srgbClr val="6F3700"/>
              </a:solidFill>
              <a:ln w="6000" cap="flat">
                <a:noFill/>
                <a:bevel/>
              </a:ln>
            </p:spPr>
            <p:txBody>
              <a:bodyPr/>
              <a:lstStyle/>
              <a:p>
                <a:endParaRPr lang="fr-FR"/>
              </a:p>
            </p:txBody>
          </p:sp>
          <p:sp>
            <p:nvSpPr>
              <p:cNvPr id="37" name="Forme libre 36"/>
              <p:cNvSpPr/>
              <p:nvPr/>
            </p:nvSpPr>
            <p:spPr>
              <a:xfrm>
                <a:off x="3525455" y="506328"/>
                <a:ext cx="44960" cy="124489"/>
              </a:xfrm>
              <a:custGeom>
                <a:avLst/>
                <a:gdLst/>
                <a:ahLst/>
                <a:cxnLst/>
                <a:rect l="0" t="0" r="0" b="0"/>
                <a:pathLst>
                  <a:path w="44960" h="124489">
                    <a:moveTo>
                      <a:pt x="0" y="0"/>
                    </a:moveTo>
                    <a:cubicBezTo>
                      <a:pt x="0" y="0"/>
                      <a:pt x="24961" y="93669"/>
                      <a:pt x="32178" y="114215"/>
                    </a:cubicBezTo>
                    <a:lnTo>
                      <a:pt x="38795" y="124489"/>
                    </a:lnTo>
                    <a:cubicBezTo>
                      <a:pt x="38795" y="124489"/>
                      <a:pt x="42103" y="116028"/>
                      <a:pt x="42103" y="112403"/>
                    </a:cubicBezTo>
                    <a:cubicBezTo>
                      <a:pt x="42103" y="108777"/>
                      <a:pt x="45711" y="103942"/>
                      <a:pt x="44809" y="100014"/>
                    </a:cubicBezTo>
                    <a:cubicBezTo>
                      <a:pt x="43907" y="96086"/>
                      <a:pt x="44809" y="74028"/>
                      <a:pt x="36990" y="57712"/>
                    </a:cubicBezTo>
                    <a:cubicBezTo>
                      <a:pt x="29171" y="41396"/>
                      <a:pt x="16240" y="8763"/>
                      <a:pt x="0" y="0"/>
                    </a:cubicBezTo>
                    <a:close/>
                  </a:path>
                </a:pathLst>
              </a:custGeom>
              <a:solidFill>
                <a:srgbClr val="663300"/>
              </a:solidFill>
              <a:ln w="6000" cap="flat">
                <a:noFill/>
                <a:bevel/>
              </a:ln>
            </p:spPr>
            <p:txBody>
              <a:bodyPr/>
              <a:lstStyle/>
              <a:p>
                <a:endParaRPr lang="fr-FR"/>
              </a:p>
            </p:txBody>
          </p:sp>
          <p:sp>
            <p:nvSpPr>
              <p:cNvPr id="38" name="Forme libre 37"/>
              <p:cNvSpPr/>
              <p:nvPr/>
            </p:nvSpPr>
            <p:spPr>
              <a:xfrm>
                <a:off x="3503802" y="575521"/>
                <a:ext cx="38795" cy="53482"/>
              </a:xfrm>
              <a:custGeom>
                <a:avLst/>
                <a:gdLst/>
                <a:ahLst/>
                <a:cxnLst/>
                <a:rect l="0" t="0" r="0" b="0"/>
                <a:pathLst>
                  <a:path w="38795" h="53482">
                    <a:moveTo>
                      <a:pt x="35186" y="0"/>
                    </a:moveTo>
                    <a:cubicBezTo>
                      <a:pt x="35186" y="0"/>
                      <a:pt x="39997" y="42302"/>
                      <a:pt x="38494" y="45021"/>
                    </a:cubicBezTo>
                    <a:cubicBezTo>
                      <a:pt x="38494" y="45021"/>
                      <a:pt x="23758" y="46532"/>
                      <a:pt x="19247" y="53482"/>
                    </a:cubicBezTo>
                    <a:cubicBezTo>
                      <a:pt x="19247" y="53482"/>
                      <a:pt x="4812" y="53784"/>
                      <a:pt x="0" y="43208"/>
                    </a:cubicBezTo>
                    <a:cubicBezTo>
                      <a:pt x="0" y="43208"/>
                      <a:pt x="33081" y="22360"/>
                      <a:pt x="35186" y="0"/>
                    </a:cubicBezTo>
                    <a:close/>
                  </a:path>
                </a:pathLst>
              </a:custGeom>
              <a:solidFill>
                <a:srgbClr val="783C00"/>
              </a:solidFill>
              <a:ln w="6000" cap="flat">
                <a:noFill/>
                <a:bevel/>
              </a:ln>
            </p:spPr>
            <p:txBody>
              <a:bodyPr/>
              <a:lstStyle/>
              <a:p>
                <a:endParaRPr lang="fr-FR"/>
              </a:p>
            </p:txBody>
          </p:sp>
          <p:sp>
            <p:nvSpPr>
              <p:cNvPr id="39" name="Forme libre 38"/>
              <p:cNvSpPr/>
              <p:nvPr/>
            </p:nvSpPr>
            <p:spPr>
              <a:xfrm>
                <a:off x="3398357" y="738032"/>
                <a:ext cx="60898" cy="49214"/>
              </a:xfrm>
              <a:custGeom>
                <a:avLst/>
                <a:gdLst/>
                <a:ahLst/>
                <a:cxnLst/>
                <a:rect l="0" t="0" r="0" b="0"/>
                <a:pathLst>
                  <a:path w="60898" h="49214">
                    <a:moveTo>
                      <a:pt x="52916" y="3022"/>
                    </a:moveTo>
                    <a:lnTo>
                      <a:pt x="60134" y="17512"/>
                    </a:lnTo>
                    <a:cubicBezTo>
                      <a:pt x="60134" y="17512"/>
                      <a:pt x="64143" y="27584"/>
                      <a:pt x="54119" y="33628"/>
                    </a:cubicBezTo>
                    <a:cubicBezTo>
                      <a:pt x="44095" y="39671"/>
                      <a:pt x="25650" y="48131"/>
                      <a:pt x="25650" y="48131"/>
                    </a:cubicBezTo>
                    <a:cubicBezTo>
                      <a:pt x="25650" y="48131"/>
                      <a:pt x="17229" y="51757"/>
                      <a:pt x="9210" y="45714"/>
                    </a:cubicBezTo>
                    <a:cubicBezTo>
                      <a:pt x="1190" y="39671"/>
                      <a:pt x="0" y="27584"/>
                      <a:pt x="0" y="27584"/>
                    </a:cubicBezTo>
                    <a:cubicBezTo>
                      <a:pt x="0" y="27584"/>
                      <a:pt x="-414" y="16707"/>
                      <a:pt x="9210" y="13081"/>
                    </a:cubicBezTo>
                    <a:lnTo>
                      <a:pt x="34471" y="1800"/>
                    </a:lnTo>
                    <a:cubicBezTo>
                      <a:pt x="34471" y="1800"/>
                      <a:pt x="49708" y="-3009"/>
                      <a:pt x="52916" y="3022"/>
                    </a:cubicBezTo>
                    <a:close/>
                  </a:path>
                </a:pathLst>
              </a:custGeom>
              <a:solidFill>
                <a:srgbClr val="000000"/>
              </a:solidFill>
              <a:ln w="6000" cap="flat">
                <a:solidFill>
                  <a:srgbClr val="000000"/>
                </a:solidFill>
                <a:bevel/>
              </a:ln>
            </p:spPr>
            <p:txBody>
              <a:bodyPr/>
              <a:lstStyle/>
              <a:p>
                <a:endParaRPr lang="fr-FR"/>
              </a:p>
            </p:txBody>
          </p:sp>
          <p:sp>
            <p:nvSpPr>
              <p:cNvPr id="40" name="Forme libre 39"/>
              <p:cNvSpPr/>
              <p:nvPr/>
            </p:nvSpPr>
            <p:spPr>
              <a:xfrm>
                <a:off x="3512937" y="620090"/>
                <a:ext cx="55485" cy="103112"/>
              </a:xfrm>
              <a:custGeom>
                <a:avLst/>
                <a:gdLst/>
                <a:ahLst/>
                <a:cxnLst/>
                <a:rect l="0" t="0" r="0" b="0"/>
                <a:pathLst>
                  <a:path w="55485" h="103112">
                    <a:moveTo>
                      <a:pt x="29359" y="453"/>
                    </a:moveTo>
                    <a:cubicBezTo>
                      <a:pt x="29359" y="453"/>
                      <a:pt x="7105" y="3898"/>
                      <a:pt x="2895" y="20517"/>
                    </a:cubicBezTo>
                    <a:cubicBezTo>
                      <a:pt x="-1316" y="37135"/>
                      <a:pt x="-1015" y="56050"/>
                      <a:pt x="4097" y="82036"/>
                    </a:cubicBezTo>
                    <a:cubicBezTo>
                      <a:pt x="4097" y="82036"/>
                      <a:pt x="13420" y="108928"/>
                      <a:pt x="35073" y="101978"/>
                    </a:cubicBezTo>
                    <a:cubicBezTo>
                      <a:pt x="35073" y="101978"/>
                      <a:pt x="40486" y="100166"/>
                      <a:pt x="47102" y="91705"/>
                    </a:cubicBezTo>
                    <a:cubicBezTo>
                      <a:pt x="47102" y="91705"/>
                      <a:pt x="61237" y="50914"/>
                      <a:pt x="52816" y="11935"/>
                    </a:cubicBezTo>
                    <a:cubicBezTo>
                      <a:pt x="52816" y="11935"/>
                      <a:pt x="44396" y="-2871"/>
                      <a:pt x="29359" y="453"/>
                    </a:cubicBezTo>
                    <a:close/>
                  </a:path>
                </a:pathLst>
              </a:custGeom>
              <a:solidFill>
                <a:srgbClr val="000000"/>
              </a:solidFill>
              <a:ln w="6000" cap="flat">
                <a:solidFill>
                  <a:srgbClr val="000000"/>
                </a:solidFill>
                <a:bevel/>
              </a:ln>
            </p:spPr>
            <p:txBody>
              <a:bodyPr/>
              <a:lstStyle/>
              <a:p>
                <a:endParaRPr lang="fr-FR"/>
              </a:p>
            </p:txBody>
          </p:sp>
          <p:sp>
            <p:nvSpPr>
              <p:cNvPr id="41" name="Forme libre 40"/>
              <p:cNvSpPr/>
              <p:nvPr/>
            </p:nvSpPr>
            <p:spPr>
              <a:xfrm>
                <a:off x="3526545" y="613215"/>
                <a:ext cx="49884" cy="101110"/>
              </a:xfrm>
              <a:custGeom>
                <a:avLst/>
                <a:gdLst/>
                <a:ahLst/>
                <a:cxnLst/>
                <a:rect l="0" t="0" r="0" b="0"/>
                <a:pathLst>
                  <a:path w="49884" h="101110">
                    <a:moveTo>
                      <a:pt x="10037" y="18809"/>
                    </a:moveTo>
                    <a:cubicBezTo>
                      <a:pt x="2218" y="30291"/>
                      <a:pt x="-1391" y="44795"/>
                      <a:pt x="413" y="60507"/>
                    </a:cubicBezTo>
                    <a:cubicBezTo>
                      <a:pt x="413" y="60507"/>
                      <a:pt x="2518" y="94953"/>
                      <a:pt x="20562" y="101110"/>
                    </a:cubicBezTo>
                    <a:cubicBezTo>
                      <a:pt x="20562" y="101110"/>
                      <a:pt x="32592" y="102205"/>
                      <a:pt x="41614" y="91931"/>
                    </a:cubicBezTo>
                    <a:cubicBezTo>
                      <a:pt x="50636" y="81658"/>
                      <a:pt x="51838" y="62924"/>
                      <a:pt x="47328" y="37845"/>
                    </a:cubicBezTo>
                    <a:cubicBezTo>
                      <a:pt x="47328" y="37845"/>
                      <a:pt x="44321" y="26061"/>
                      <a:pt x="39810" y="18809"/>
                    </a:cubicBezTo>
                    <a:cubicBezTo>
                      <a:pt x="39810" y="18809"/>
                      <a:pt x="32592" y="10651"/>
                      <a:pt x="31990" y="2493"/>
                    </a:cubicBezTo>
                    <a:cubicBezTo>
                      <a:pt x="31389" y="-5665"/>
                      <a:pt x="17856" y="7327"/>
                      <a:pt x="10037" y="18809"/>
                    </a:cubicBezTo>
                    <a:close/>
                  </a:path>
                </a:pathLst>
              </a:custGeom>
              <a:solidFill>
                <a:srgbClr val="404040"/>
              </a:solidFill>
              <a:ln w="6000" cap="flat">
                <a:noFill/>
                <a:bevel/>
              </a:ln>
            </p:spPr>
            <p:txBody>
              <a:bodyPr/>
              <a:lstStyle/>
              <a:p>
                <a:endParaRPr lang="fr-FR"/>
              </a:p>
            </p:txBody>
          </p:sp>
          <p:sp>
            <p:nvSpPr>
              <p:cNvPr id="42" name="Forme libre 41"/>
              <p:cNvSpPr/>
              <p:nvPr/>
            </p:nvSpPr>
            <p:spPr>
              <a:xfrm>
                <a:off x="3540191" y="631043"/>
                <a:ext cx="35562" cy="76522"/>
              </a:xfrm>
              <a:custGeom>
                <a:avLst/>
                <a:gdLst/>
                <a:ahLst/>
                <a:cxnLst/>
                <a:rect l="0" t="0" r="0" b="0"/>
                <a:pathLst>
                  <a:path w="35562" h="76522">
                    <a:moveTo>
                      <a:pt x="15939" y="0"/>
                    </a:moveTo>
                    <a:cubicBezTo>
                      <a:pt x="15939" y="0"/>
                      <a:pt x="0" y="982"/>
                      <a:pt x="0" y="34219"/>
                    </a:cubicBezTo>
                    <a:cubicBezTo>
                      <a:pt x="0" y="67457"/>
                      <a:pt x="13834" y="76522"/>
                      <a:pt x="18345" y="76522"/>
                    </a:cubicBezTo>
                    <a:cubicBezTo>
                      <a:pt x="22856" y="76522"/>
                      <a:pt x="32479" y="73500"/>
                      <a:pt x="34885" y="54464"/>
                    </a:cubicBezTo>
                    <a:cubicBezTo>
                      <a:pt x="37291" y="35428"/>
                      <a:pt x="33682" y="10953"/>
                      <a:pt x="24059" y="2493"/>
                    </a:cubicBezTo>
                    <a:cubicBezTo>
                      <a:pt x="24059" y="2493"/>
                      <a:pt x="21953" y="-529"/>
                      <a:pt x="15939" y="0"/>
                    </a:cubicBezTo>
                    <a:close/>
                  </a:path>
                </a:pathLst>
              </a:custGeom>
              <a:solidFill>
                <a:srgbClr val="000000"/>
              </a:solidFill>
              <a:ln w="6000" cap="flat">
                <a:solidFill>
                  <a:srgbClr val="000000"/>
                </a:solidFill>
                <a:bevel/>
              </a:ln>
            </p:spPr>
            <p:txBody>
              <a:bodyPr/>
              <a:lstStyle/>
              <a:p>
                <a:endParaRPr lang="fr-FR"/>
              </a:p>
            </p:txBody>
          </p:sp>
          <p:sp>
            <p:nvSpPr>
              <p:cNvPr id="43" name="Forme libre 42"/>
              <p:cNvSpPr/>
              <p:nvPr/>
            </p:nvSpPr>
            <p:spPr>
              <a:xfrm>
                <a:off x="3543649" y="634404"/>
                <a:ext cx="29961" cy="61073"/>
              </a:xfrm>
              <a:custGeom>
                <a:avLst/>
                <a:gdLst/>
                <a:ahLst/>
                <a:cxnLst/>
                <a:rect l="0" t="0" r="0" b="0"/>
                <a:pathLst>
                  <a:path w="29961" h="61073">
                    <a:moveTo>
                      <a:pt x="16991" y="0"/>
                    </a:moveTo>
                    <a:cubicBezTo>
                      <a:pt x="16991" y="0"/>
                      <a:pt x="1654" y="-2077"/>
                      <a:pt x="150" y="26628"/>
                    </a:cubicBezTo>
                    <a:cubicBezTo>
                      <a:pt x="-1353" y="55332"/>
                      <a:pt x="7669" y="62886"/>
                      <a:pt x="15187" y="60771"/>
                    </a:cubicBezTo>
                    <a:cubicBezTo>
                      <a:pt x="22705" y="58656"/>
                      <a:pt x="28119" y="50498"/>
                      <a:pt x="28720" y="46268"/>
                    </a:cubicBezTo>
                    <a:cubicBezTo>
                      <a:pt x="29321" y="42037"/>
                      <a:pt x="34735" y="9102"/>
                      <a:pt x="16991" y="0"/>
                    </a:cubicBezTo>
                    <a:close/>
                  </a:path>
                </a:pathLst>
              </a:custGeom>
              <a:solidFill>
                <a:srgbClr val="E0E0E0"/>
              </a:solidFill>
              <a:ln w="6000" cap="flat">
                <a:solidFill>
                  <a:srgbClr val="000000"/>
                </a:solidFill>
                <a:bevel/>
              </a:ln>
            </p:spPr>
            <p:txBody>
              <a:bodyPr/>
              <a:lstStyle/>
              <a:p>
                <a:endParaRPr lang="fr-FR"/>
              </a:p>
            </p:txBody>
          </p:sp>
          <p:sp>
            <p:nvSpPr>
              <p:cNvPr id="44" name="Forme libre 43"/>
              <p:cNvSpPr/>
              <p:nvPr/>
            </p:nvSpPr>
            <p:spPr>
              <a:xfrm>
                <a:off x="3523876" y="652874"/>
                <a:ext cx="58493" cy="61111"/>
              </a:xfrm>
              <a:custGeom>
                <a:avLst/>
                <a:gdLst/>
                <a:ahLst/>
                <a:cxnLst/>
                <a:rect l="0" t="0" r="0" b="0"/>
                <a:pathLst>
                  <a:path w="58493" h="61111">
                    <a:moveTo>
                      <a:pt x="0" y="55106"/>
                    </a:moveTo>
                    <a:cubicBezTo>
                      <a:pt x="0" y="55106"/>
                      <a:pt x="-395" y="51196"/>
                      <a:pt x="3383" y="49553"/>
                    </a:cubicBezTo>
                    <a:cubicBezTo>
                      <a:pt x="3383" y="49553"/>
                      <a:pt x="30750" y="23568"/>
                      <a:pt x="36765" y="13899"/>
                    </a:cubicBezTo>
                    <a:cubicBezTo>
                      <a:pt x="42779" y="4230"/>
                      <a:pt x="47591" y="-604"/>
                      <a:pt x="52704" y="0"/>
                    </a:cubicBezTo>
                    <a:cubicBezTo>
                      <a:pt x="57816" y="604"/>
                      <a:pt x="60222" y="6950"/>
                      <a:pt x="57214" y="13899"/>
                    </a:cubicBezTo>
                    <a:cubicBezTo>
                      <a:pt x="54207" y="20849"/>
                      <a:pt x="47591" y="29611"/>
                      <a:pt x="44283" y="31726"/>
                    </a:cubicBezTo>
                    <a:cubicBezTo>
                      <a:pt x="40975" y="33841"/>
                      <a:pt x="26239" y="49553"/>
                      <a:pt x="8195" y="60431"/>
                    </a:cubicBezTo>
                    <a:cubicBezTo>
                      <a:pt x="8195" y="60431"/>
                      <a:pt x="3534" y="63982"/>
                      <a:pt x="0" y="55106"/>
                    </a:cubicBezTo>
                    <a:close/>
                  </a:path>
                </a:pathLst>
              </a:custGeom>
              <a:solidFill>
                <a:srgbClr val="202020"/>
              </a:solidFill>
              <a:ln w="6000" cap="flat">
                <a:noFill/>
                <a:bevel/>
              </a:ln>
            </p:spPr>
            <p:txBody>
              <a:bodyPr/>
              <a:lstStyle/>
              <a:p>
                <a:endParaRPr lang="fr-FR"/>
              </a:p>
            </p:txBody>
          </p:sp>
          <p:sp>
            <p:nvSpPr>
              <p:cNvPr id="45" name="Forme libre 44"/>
              <p:cNvSpPr/>
              <p:nvPr/>
            </p:nvSpPr>
            <p:spPr>
              <a:xfrm>
                <a:off x="3454897" y="707866"/>
                <a:ext cx="74581" cy="44644"/>
              </a:xfrm>
              <a:custGeom>
                <a:avLst/>
                <a:gdLst/>
                <a:ahLst/>
                <a:cxnLst/>
                <a:rect l="0" t="0" r="0" b="0"/>
                <a:pathLst>
                  <a:path w="74581" h="44644">
                    <a:moveTo>
                      <a:pt x="0" y="38789"/>
                    </a:moveTo>
                    <a:cubicBezTo>
                      <a:pt x="0" y="38789"/>
                      <a:pt x="62540" y="8561"/>
                      <a:pt x="68980" y="113"/>
                    </a:cubicBezTo>
                    <a:cubicBezTo>
                      <a:pt x="68980" y="113"/>
                      <a:pt x="75371" y="-1108"/>
                      <a:pt x="74581" y="4129"/>
                    </a:cubicBezTo>
                    <a:cubicBezTo>
                      <a:pt x="74581" y="4129"/>
                      <a:pt x="21841" y="36762"/>
                      <a:pt x="0" y="38789"/>
                    </a:cubicBezTo>
                    <a:close/>
                  </a:path>
                </a:pathLst>
              </a:custGeom>
              <a:solidFill>
                <a:srgbClr val="000000"/>
              </a:solidFill>
              <a:ln w="6000" cap="flat">
                <a:solidFill>
                  <a:srgbClr val="000000"/>
                </a:solidFill>
                <a:bevel/>
              </a:ln>
            </p:spPr>
            <p:txBody>
              <a:bodyPr/>
              <a:lstStyle/>
              <a:p>
                <a:endParaRPr lang="fr-FR"/>
              </a:p>
            </p:txBody>
          </p:sp>
          <p:sp>
            <p:nvSpPr>
              <p:cNvPr id="46" name="Forme libre 45"/>
              <p:cNvSpPr/>
              <p:nvPr/>
            </p:nvSpPr>
            <p:spPr>
              <a:xfrm>
                <a:off x="3406740" y="743551"/>
                <a:ext cx="42365" cy="20755"/>
              </a:xfrm>
              <a:custGeom>
                <a:avLst/>
                <a:gdLst/>
                <a:ahLst/>
                <a:cxnLst/>
                <a:rect l="0" t="0" r="0" b="0"/>
                <a:pathLst>
                  <a:path w="42365" h="20755">
                    <a:moveTo>
                      <a:pt x="-70" y="17949"/>
                    </a:moveTo>
                    <a:lnTo>
                      <a:pt x="34786" y="2439"/>
                    </a:lnTo>
                    <a:cubicBezTo>
                      <a:pt x="34786" y="2439"/>
                      <a:pt x="46283" y="-2803"/>
                      <a:pt x="41197" y="1876"/>
                    </a:cubicBezTo>
                    <a:cubicBezTo>
                      <a:pt x="36778" y="5941"/>
                      <a:pt x="15864" y="14947"/>
                      <a:pt x="8893" y="17949"/>
                    </a:cubicBezTo>
                    <a:cubicBezTo>
                      <a:pt x="5937" y="19222"/>
                      <a:pt x="-584" y="23983"/>
                      <a:pt x="-70" y="17949"/>
                    </a:cubicBezTo>
                    <a:close/>
                  </a:path>
                </a:pathLst>
              </a:custGeom>
              <a:solidFill>
                <a:srgbClr val="4C4C4C"/>
              </a:solidFill>
              <a:ln w="6000" cap="flat">
                <a:noFill/>
                <a:bevel/>
              </a:ln>
            </p:spPr>
            <p:txBody>
              <a:bodyPr/>
              <a:lstStyle/>
              <a:p>
                <a:endParaRPr lang="fr-FR"/>
              </a:p>
            </p:txBody>
          </p:sp>
          <p:sp>
            <p:nvSpPr>
              <p:cNvPr id="47" name="Forme libre 46"/>
              <p:cNvSpPr/>
              <p:nvPr/>
            </p:nvSpPr>
            <p:spPr>
              <a:xfrm>
                <a:off x="3459257" y="709780"/>
                <a:ext cx="66640" cy="38930"/>
              </a:xfrm>
              <a:custGeom>
                <a:avLst/>
                <a:gdLst/>
                <a:ahLst/>
                <a:cxnLst/>
                <a:rect l="0" t="0" r="0" b="0"/>
                <a:pathLst>
                  <a:path w="66640" h="38930">
                    <a:moveTo>
                      <a:pt x="1821" y="35522"/>
                    </a:moveTo>
                    <a:cubicBezTo>
                      <a:pt x="1821" y="35522"/>
                      <a:pt x="59326" y="7192"/>
                      <a:pt x="66546" y="-63"/>
                    </a:cubicBezTo>
                    <a:lnTo>
                      <a:pt x="64476" y="6362"/>
                    </a:lnTo>
                    <a:cubicBezTo>
                      <a:pt x="64476" y="6362"/>
                      <a:pt x="12270" y="36460"/>
                      <a:pt x="4303" y="38461"/>
                    </a:cubicBezTo>
                    <a:cubicBezTo>
                      <a:pt x="-3665" y="40463"/>
                      <a:pt x="1821" y="35522"/>
                      <a:pt x="1821" y="35522"/>
                    </a:cubicBezTo>
                    <a:close/>
                  </a:path>
                </a:pathLst>
              </a:custGeom>
              <a:solidFill>
                <a:srgbClr val="4C4C4C"/>
              </a:solidFill>
              <a:ln w="6000" cap="flat">
                <a:noFill/>
                <a:bevel/>
              </a:ln>
            </p:spPr>
            <p:txBody>
              <a:bodyPr/>
              <a:lstStyle/>
              <a:p>
                <a:endParaRPr lang="fr-FR"/>
              </a:p>
            </p:txBody>
          </p:sp>
          <p:sp>
            <p:nvSpPr>
              <p:cNvPr id="48" name="Forme libre 47"/>
              <p:cNvSpPr/>
              <p:nvPr/>
            </p:nvSpPr>
            <p:spPr>
              <a:xfrm>
                <a:off x="3404193" y="750813"/>
                <a:ext cx="54035" cy="34240"/>
              </a:xfrm>
              <a:custGeom>
                <a:avLst/>
                <a:gdLst/>
                <a:ahLst/>
                <a:cxnLst/>
                <a:rect l="0" t="0" r="0" b="0"/>
                <a:pathLst>
                  <a:path w="54035" h="34240">
                    <a:moveTo>
                      <a:pt x="50149" y="562"/>
                    </a:moveTo>
                    <a:lnTo>
                      <a:pt x="53758" y="6691"/>
                    </a:lnTo>
                    <a:cubicBezTo>
                      <a:pt x="53758" y="6691"/>
                      <a:pt x="56441" y="12927"/>
                      <a:pt x="46416" y="18970"/>
                    </a:cubicBezTo>
                    <a:cubicBezTo>
                      <a:pt x="36391" y="25013"/>
                      <a:pt x="17946" y="33474"/>
                      <a:pt x="17946" y="33474"/>
                    </a:cubicBezTo>
                    <a:cubicBezTo>
                      <a:pt x="17946" y="33474"/>
                      <a:pt x="11274" y="36223"/>
                      <a:pt x="2669" y="31056"/>
                    </a:cubicBezTo>
                    <a:cubicBezTo>
                      <a:pt x="-843" y="28948"/>
                      <a:pt x="112" y="25946"/>
                      <a:pt x="112" y="25946"/>
                    </a:cubicBezTo>
                    <a:cubicBezTo>
                      <a:pt x="112" y="25946"/>
                      <a:pt x="-176" y="18565"/>
                      <a:pt x="9448" y="14939"/>
                    </a:cubicBezTo>
                    <a:lnTo>
                      <a:pt x="31357" y="5433"/>
                    </a:lnTo>
                    <a:cubicBezTo>
                      <a:pt x="31357" y="5433"/>
                      <a:pt x="46794" y="-2071"/>
                      <a:pt x="50149" y="562"/>
                    </a:cubicBezTo>
                    <a:close/>
                  </a:path>
                </a:pathLst>
              </a:custGeom>
              <a:solidFill>
                <a:srgbClr val="FFFFFF">
                  <a:alpha val="15000"/>
                </a:srgbClr>
              </a:solidFill>
              <a:ln w="6000" cap="flat">
                <a:noFill/>
                <a:bevel/>
              </a:ln>
            </p:spPr>
            <p:txBody>
              <a:bodyPr/>
              <a:lstStyle/>
              <a:p>
                <a:endParaRPr lang="fr-FR"/>
              </a:p>
            </p:txBody>
          </p:sp>
          <p:sp>
            <p:nvSpPr>
              <p:cNvPr id="49" name="Forme libre 48"/>
              <p:cNvSpPr/>
              <p:nvPr/>
            </p:nvSpPr>
            <p:spPr>
              <a:xfrm>
                <a:off x="3531984" y="657311"/>
                <a:ext cx="49190" cy="51392"/>
              </a:xfrm>
              <a:custGeom>
                <a:avLst/>
                <a:gdLst/>
                <a:ahLst/>
                <a:cxnLst/>
                <a:rect l="0" t="0" r="0" b="0"/>
                <a:pathLst>
                  <a:path w="49190" h="51392">
                    <a:moveTo>
                      <a:pt x="0" y="46342"/>
                    </a:moveTo>
                    <a:cubicBezTo>
                      <a:pt x="0" y="46342"/>
                      <a:pt x="-332" y="43054"/>
                      <a:pt x="2845" y="41673"/>
                    </a:cubicBezTo>
                    <a:cubicBezTo>
                      <a:pt x="2845" y="41673"/>
                      <a:pt x="25860" y="19820"/>
                      <a:pt x="30918" y="11689"/>
                    </a:cubicBezTo>
                    <a:cubicBezTo>
                      <a:pt x="35976" y="3557"/>
                      <a:pt x="40022" y="-508"/>
                      <a:pt x="44322" y="0"/>
                    </a:cubicBezTo>
                    <a:cubicBezTo>
                      <a:pt x="48621" y="508"/>
                      <a:pt x="50644" y="5844"/>
                      <a:pt x="48115" y="11689"/>
                    </a:cubicBezTo>
                    <a:cubicBezTo>
                      <a:pt x="45586" y="17533"/>
                      <a:pt x="40022" y="24902"/>
                      <a:pt x="37240" y="26681"/>
                    </a:cubicBezTo>
                    <a:cubicBezTo>
                      <a:pt x="34458" y="28459"/>
                      <a:pt x="22066" y="41673"/>
                      <a:pt x="6892" y="50820"/>
                    </a:cubicBezTo>
                    <a:cubicBezTo>
                      <a:pt x="6892" y="50820"/>
                      <a:pt x="2972" y="53807"/>
                      <a:pt x="0" y="46342"/>
                    </a:cubicBezTo>
                    <a:close/>
                  </a:path>
                </a:pathLst>
              </a:custGeom>
              <a:solidFill>
                <a:srgbClr val="404040"/>
              </a:solidFill>
              <a:ln w="6000" cap="flat">
                <a:noFill/>
                <a:bevel/>
              </a:ln>
            </p:spPr>
            <p:txBody>
              <a:bodyPr/>
              <a:lstStyle/>
              <a:p>
                <a:endParaRPr lang="fr-FR"/>
              </a:p>
            </p:txBody>
          </p:sp>
          <p:sp>
            <p:nvSpPr>
              <p:cNvPr id="50" name="Forme libre 49"/>
              <p:cNvSpPr/>
              <p:nvPr/>
            </p:nvSpPr>
            <p:spPr>
              <a:xfrm>
                <a:off x="3541186" y="660766"/>
                <a:ext cx="35129" cy="35999"/>
              </a:xfrm>
              <a:custGeom>
                <a:avLst/>
                <a:gdLst/>
                <a:ahLst/>
                <a:cxnLst/>
                <a:rect l="0" t="0" r="0" b="0"/>
                <a:pathLst>
                  <a:path w="35129" h="35999">
                    <a:moveTo>
                      <a:pt x="30429" y="1423"/>
                    </a:moveTo>
                    <a:cubicBezTo>
                      <a:pt x="30429" y="1423"/>
                      <a:pt x="16487" y="18934"/>
                      <a:pt x="7524" y="26938"/>
                    </a:cubicBezTo>
                    <a:cubicBezTo>
                      <a:pt x="-1440" y="34943"/>
                      <a:pt x="54" y="35944"/>
                      <a:pt x="54" y="35944"/>
                    </a:cubicBezTo>
                    <a:cubicBezTo>
                      <a:pt x="54" y="35944"/>
                      <a:pt x="25450" y="15932"/>
                      <a:pt x="34911" y="2924"/>
                    </a:cubicBezTo>
                    <a:cubicBezTo>
                      <a:pt x="34911" y="2924"/>
                      <a:pt x="35906" y="-2580"/>
                      <a:pt x="30429" y="1423"/>
                    </a:cubicBezTo>
                    <a:close/>
                  </a:path>
                </a:pathLst>
              </a:custGeom>
              <a:solidFill>
                <a:srgbClr val="FFFFFF">
                  <a:alpha val="14000"/>
                </a:srgbClr>
              </a:solidFill>
              <a:ln w="6000" cap="flat">
                <a:noFill/>
                <a:bevel/>
              </a:ln>
            </p:spPr>
            <p:txBody>
              <a:bodyPr/>
              <a:lstStyle/>
              <a:p>
                <a:endParaRPr lang="fr-FR"/>
              </a:p>
            </p:txBody>
          </p:sp>
          <p:sp>
            <p:nvSpPr>
              <p:cNvPr id="51" name="Forme libre 50"/>
              <p:cNvSpPr/>
              <p:nvPr/>
            </p:nvSpPr>
            <p:spPr>
              <a:xfrm>
                <a:off x="3550289" y="644584"/>
                <a:ext cx="20891" cy="34709"/>
              </a:xfrm>
              <a:custGeom>
                <a:avLst/>
                <a:gdLst/>
                <a:ahLst/>
                <a:cxnLst/>
                <a:rect l="0" t="0" r="0" b="0"/>
                <a:pathLst>
                  <a:path w="20891" h="34709">
                    <a:moveTo>
                      <a:pt x="-85" y="34615"/>
                    </a:moveTo>
                    <a:cubicBezTo>
                      <a:pt x="-85" y="34615"/>
                      <a:pt x="-85" y="-22420"/>
                      <a:pt x="20828" y="9600"/>
                    </a:cubicBezTo>
                    <a:cubicBezTo>
                      <a:pt x="20828" y="9600"/>
                      <a:pt x="10869" y="20106"/>
                      <a:pt x="9376" y="23608"/>
                    </a:cubicBezTo>
                    <a:cubicBezTo>
                      <a:pt x="7882" y="27110"/>
                      <a:pt x="-85" y="34615"/>
                      <a:pt x="-85" y="34615"/>
                    </a:cubicBezTo>
                    <a:close/>
                  </a:path>
                </a:pathLst>
              </a:custGeom>
              <a:solidFill>
                <a:srgbClr val="FFFFFF">
                  <a:alpha val="78000"/>
                </a:srgbClr>
              </a:solidFill>
              <a:ln w="6000" cap="flat">
                <a:noFill/>
                <a:bevel/>
              </a:ln>
            </p:spPr>
            <p:txBody>
              <a:bodyPr/>
              <a:lstStyle/>
              <a:p>
                <a:endParaRPr lang="fr-FR"/>
              </a:p>
            </p:txBody>
          </p:sp>
          <p:sp>
            <p:nvSpPr>
              <p:cNvPr id="52" name="Forme libre 51"/>
              <p:cNvSpPr/>
              <p:nvPr/>
            </p:nvSpPr>
            <p:spPr>
              <a:xfrm>
                <a:off x="3448167" y="469276"/>
                <a:ext cx="114579" cy="161994"/>
              </a:xfrm>
              <a:custGeom>
                <a:avLst/>
                <a:gdLst/>
                <a:ahLst/>
                <a:cxnLst/>
                <a:rect l="0" t="0" r="0" b="0"/>
                <a:pathLst>
                  <a:path w="114579" h="161994">
                    <a:moveTo>
                      <a:pt x="100224" y="161994"/>
                    </a:moveTo>
                    <a:cubicBezTo>
                      <a:pt x="100224" y="161994"/>
                      <a:pt x="106159" y="153987"/>
                      <a:pt x="114579" y="158217"/>
                    </a:cubicBezTo>
                    <a:cubicBezTo>
                      <a:pt x="114579" y="158217"/>
                      <a:pt x="111572" y="154289"/>
                      <a:pt x="110970" y="147037"/>
                    </a:cubicBezTo>
                    <a:cubicBezTo>
                      <a:pt x="110970" y="147037"/>
                      <a:pt x="107157" y="91720"/>
                      <a:pt x="97337" y="69685"/>
                    </a:cubicBezTo>
                    <a:cubicBezTo>
                      <a:pt x="91322" y="56189"/>
                      <a:pt x="79093" y="23455"/>
                      <a:pt x="36990" y="7743"/>
                    </a:cubicBezTo>
                    <a:cubicBezTo>
                      <a:pt x="36990" y="7743"/>
                      <a:pt x="8721" y="894"/>
                      <a:pt x="0" y="0"/>
                    </a:cubicBezTo>
                    <a:cubicBezTo>
                      <a:pt x="0" y="0"/>
                      <a:pt x="39596" y="5829"/>
                      <a:pt x="64617" y="32580"/>
                    </a:cubicBezTo>
                    <a:cubicBezTo>
                      <a:pt x="86751" y="59653"/>
                      <a:pt x="85147" y="67228"/>
                      <a:pt x="93227" y="91742"/>
                    </a:cubicBezTo>
                    <a:cubicBezTo>
                      <a:pt x="93227" y="91742"/>
                      <a:pt x="102189" y="124678"/>
                      <a:pt x="100224" y="161994"/>
                    </a:cubicBezTo>
                    <a:close/>
                  </a:path>
                </a:pathLst>
              </a:custGeom>
              <a:solidFill>
                <a:srgbClr val="404040"/>
              </a:solidFill>
              <a:ln w="6000" cap="flat">
                <a:noFill/>
                <a:bevel/>
              </a:ln>
            </p:spPr>
            <p:txBody>
              <a:bodyPr/>
              <a:lstStyle/>
              <a:p>
                <a:endParaRPr lang="fr-FR"/>
              </a:p>
            </p:txBody>
          </p:sp>
          <p:sp>
            <p:nvSpPr>
              <p:cNvPr id="53" name="Forme libre 52"/>
              <p:cNvSpPr/>
              <p:nvPr/>
            </p:nvSpPr>
            <p:spPr>
              <a:xfrm>
                <a:off x="3448167" y="468558"/>
                <a:ext cx="100445" cy="162862"/>
              </a:xfrm>
              <a:custGeom>
                <a:avLst/>
                <a:gdLst/>
                <a:ahLst/>
                <a:cxnLst/>
                <a:rect l="0" t="0" r="0" b="0"/>
                <a:pathLst>
                  <a:path w="100445" h="162862">
                    <a:moveTo>
                      <a:pt x="0" y="0"/>
                    </a:moveTo>
                    <a:cubicBezTo>
                      <a:pt x="0" y="0"/>
                      <a:pt x="12029" y="3928"/>
                      <a:pt x="13834" y="6950"/>
                    </a:cubicBezTo>
                    <a:cubicBezTo>
                      <a:pt x="13834" y="6950"/>
                      <a:pt x="64357" y="19338"/>
                      <a:pt x="81198" y="69496"/>
                    </a:cubicBezTo>
                    <a:cubicBezTo>
                      <a:pt x="98039" y="119654"/>
                      <a:pt x="93227" y="152287"/>
                      <a:pt x="93227" y="152287"/>
                    </a:cubicBezTo>
                    <a:cubicBezTo>
                      <a:pt x="93227" y="152287"/>
                      <a:pt x="92024" y="158934"/>
                      <a:pt x="89317" y="161654"/>
                    </a:cubicBezTo>
                    <a:cubicBezTo>
                      <a:pt x="86611" y="164374"/>
                      <a:pt x="100445" y="161654"/>
                      <a:pt x="100445" y="161654"/>
                    </a:cubicBezTo>
                    <a:cubicBezTo>
                      <a:pt x="100445" y="161654"/>
                      <a:pt x="101648" y="115424"/>
                      <a:pt x="93227" y="92460"/>
                    </a:cubicBezTo>
                    <a:cubicBezTo>
                      <a:pt x="93227" y="92460"/>
                      <a:pt x="85709" y="54086"/>
                      <a:pt x="65560" y="32029"/>
                    </a:cubicBezTo>
                    <a:cubicBezTo>
                      <a:pt x="45410" y="9971"/>
                      <a:pt x="4862" y="1460"/>
                      <a:pt x="0" y="0"/>
                    </a:cubicBezTo>
                    <a:close/>
                  </a:path>
                </a:pathLst>
              </a:custGeom>
              <a:solidFill>
                <a:srgbClr val="606060"/>
              </a:solidFill>
              <a:ln w="6000" cap="flat">
                <a:noFill/>
                <a:bevel/>
              </a:ln>
            </p:spPr>
            <p:txBody>
              <a:bodyPr/>
              <a:lstStyle/>
              <a:p>
                <a:endParaRPr lang="fr-FR"/>
              </a:p>
            </p:txBody>
          </p:sp>
        </p:grpSp>
        <p:sp>
          <p:nvSpPr>
            <p:cNvPr id="10" name="Text 3"/>
            <p:cNvSpPr txBox="1"/>
            <p:nvPr/>
          </p:nvSpPr>
          <p:spPr>
            <a:xfrm>
              <a:off x="3846942" y="1194322"/>
              <a:ext cx="216000" cy="24626"/>
            </a:xfrm>
            <a:prstGeom prst="rect">
              <a:avLst/>
            </a:prstGeom>
            <a:noFill/>
          </p:spPr>
          <p:txBody>
            <a:bodyPr wrap="square" lIns="0" tIns="0" rIns="0" bIns="0" rtlCol="0" anchor="ctr"/>
            <a:lstStyle/>
            <a:p>
              <a:pPr algn="ctr">
                <a:spcAft>
                  <a:spcPts val="0"/>
                </a:spcAft>
              </a:pPr>
              <a:r>
                <a:rPr lang="en-US" sz="1600" b="1" kern="100" dirty="0">
                  <a:solidFill>
                    <a:srgbClr val="000000"/>
                  </a:solidFill>
                  <a:effectLst/>
                  <a:highlight>
                    <a:srgbClr val="FF0000"/>
                  </a:highlight>
                  <a:latin typeface="Arial" panose="020B0604020202020204" pitchFamily="34" charset="0"/>
                  <a:ea typeface="SimSun" panose="02010600030101010101" pitchFamily="2" charset="-122"/>
                  <a:cs typeface="Times New Roman" panose="02020603050405020304" pitchFamily="18" charset="0"/>
                </a:rPr>
                <a:t>M</a:t>
              </a:r>
              <a:endParaRPr lang="fr-FR" sz="1600" kern="100" dirty="0">
                <a:effectLst/>
                <a:latin typeface="Calibri" panose="020F0502020204030204" pitchFamily="34" charset="0"/>
                <a:ea typeface="SimSun" panose="02010600030101010101" pitchFamily="2" charset="-122"/>
                <a:cs typeface="Times New Roman" panose="02020603050405020304" pitchFamily="18" charset="0"/>
              </a:endParaRPr>
            </a:p>
          </p:txBody>
        </p:sp>
      </p:gr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6323" y="20940"/>
            <a:ext cx="704787" cy="634308"/>
          </a:xfrm>
          <a:prstGeom prst="rect">
            <a:avLst/>
          </a:prstGeom>
        </p:spPr>
      </p:pic>
      <p:pic>
        <p:nvPicPr>
          <p:cNvPr id="161" name="Image 1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345544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BE2DDE71-4A59-4600-8AD8-4F2331D4EEFE}" type="datetime1">
              <a:rPr lang="fr-FR" smtClean="0"/>
              <a:pPr/>
              <a:t>22/01/2018</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43</a:t>
            </a:fld>
            <a:endParaRPr lang="fr-FR"/>
          </a:p>
        </p:txBody>
      </p:sp>
      <p:sp>
        <p:nvSpPr>
          <p:cNvPr id="6" name="Titre 1"/>
          <p:cNvSpPr txBox="1">
            <a:spLocks/>
          </p:cNvSpPr>
          <p:nvPr/>
        </p:nvSpPr>
        <p:spPr>
          <a:xfrm>
            <a:off x="4266473" y="0"/>
            <a:ext cx="7666220"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ANNEXES</a:t>
            </a:r>
            <a:endParaRPr lang="fr-FR" sz="2800" dirty="0">
              <a:solidFill>
                <a:srgbClr val="FF0000"/>
              </a:solidFill>
              <a:latin typeface="Berlin Sans FB" panose="020E0602020502020306" pitchFamily="34" charset="0"/>
            </a:endParaRPr>
          </a:p>
        </p:txBody>
      </p:sp>
      <p:sp>
        <p:nvSpPr>
          <p:cNvPr id="2" name="Rectangle 1"/>
          <p:cNvSpPr/>
          <p:nvPr/>
        </p:nvSpPr>
        <p:spPr>
          <a:xfrm>
            <a:off x="1665027" y="1802833"/>
            <a:ext cx="6660108" cy="1200329"/>
          </a:xfrm>
          <a:prstGeom prst="rect">
            <a:avLst/>
          </a:prstGeom>
        </p:spPr>
        <p:txBody>
          <a:bodyPr wrap="square">
            <a:spAutoFit/>
          </a:bodyPr>
          <a:lstStyle/>
          <a:p>
            <a:pPr>
              <a:lnSpc>
                <a:spcPct val="200000"/>
              </a:lnSpc>
            </a:pPr>
            <a:r>
              <a:rPr lang="fr-FR" dirty="0" smtClean="0">
                <a:latin typeface="Berlin Sans FB" panose="020E0602020502020306" pitchFamily="34" charset="0"/>
              </a:rPr>
              <a:t>1- Rapports en temps réel d’une campagne entrante</a:t>
            </a:r>
          </a:p>
          <a:p>
            <a:pPr>
              <a:lnSpc>
                <a:spcPct val="200000"/>
              </a:lnSpc>
            </a:pPr>
            <a:r>
              <a:rPr lang="fr-FR" dirty="0" smtClean="0">
                <a:latin typeface="Berlin Sans FB" panose="020E0602020502020306" pitchFamily="34" charset="0"/>
              </a:rPr>
              <a:t>2- </a:t>
            </a:r>
            <a:r>
              <a:rPr lang="fr-FR" dirty="0" err="1" smtClean="0">
                <a:latin typeface="Berlin Sans FB" panose="020E0602020502020306" pitchFamily="34" charset="0"/>
              </a:rPr>
              <a:t>Reporting</a:t>
            </a:r>
            <a:r>
              <a:rPr lang="fr-FR" dirty="0" smtClean="0">
                <a:latin typeface="Berlin Sans FB" panose="020E0602020502020306" pitchFamily="34" charset="0"/>
              </a:rPr>
              <a:t> d’activités (journalier, hebdomadaire et mensuel)</a:t>
            </a:r>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778433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87ACCD1C-1E93-4583-B90F-0E49C5B717DE}" type="datetime1">
              <a:rPr lang="fr-FR" smtClean="0"/>
              <a:pPr/>
              <a:t>22/01/2018</a:t>
            </a:fld>
            <a:endParaRPr lang="fr-FR"/>
          </a:p>
        </p:txBody>
      </p:sp>
      <p:sp>
        <p:nvSpPr>
          <p:cNvPr id="4" name="Espace réservé du numéro de diapositive 3"/>
          <p:cNvSpPr>
            <a:spLocks noGrp="1"/>
          </p:cNvSpPr>
          <p:nvPr>
            <p:ph type="sldNum" sz="quarter" idx="12"/>
          </p:nvPr>
        </p:nvSpPr>
        <p:spPr/>
        <p:txBody>
          <a:bodyPr/>
          <a:lstStyle/>
          <a:p>
            <a:fld id="{4C098E6C-35DE-4299-9817-4A72F0EAE663}" type="slidenum">
              <a:rPr lang="fr-FR" smtClean="0"/>
              <a:pPr/>
              <a:t>44</a:t>
            </a:fld>
            <a:endParaRPr lang="fr-FR"/>
          </a:p>
        </p:txBody>
      </p:sp>
      <p:sp>
        <p:nvSpPr>
          <p:cNvPr id="2" name="ZoneTexte 1"/>
          <p:cNvSpPr txBox="1"/>
          <p:nvPr/>
        </p:nvSpPr>
        <p:spPr>
          <a:xfrm>
            <a:off x="2842387" y="2866036"/>
            <a:ext cx="6810233" cy="830997"/>
          </a:xfrm>
          <a:prstGeom prst="rect">
            <a:avLst/>
          </a:prstGeom>
          <a:noFill/>
        </p:spPr>
        <p:txBody>
          <a:bodyPr wrap="square" rtlCol="0">
            <a:spAutoFit/>
          </a:bodyPr>
          <a:lstStyle/>
          <a:p>
            <a:pPr algn="ctr"/>
            <a:r>
              <a:rPr lang="fr-FR" sz="4800" dirty="0" smtClean="0">
                <a:latin typeface="Algerian" panose="04020705040A02060702" pitchFamily="82" charset="0"/>
              </a:rPr>
              <a:t>QUESTIONS - REPONSES</a:t>
            </a:r>
            <a:endParaRPr lang="fr-FR" sz="4800" dirty="0">
              <a:latin typeface="Algerian" panose="04020705040A02060702" pitchFamily="82" charset="0"/>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362475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Afficher l'image d'origine"/>
          <p:cNvPicPr>
            <a:picLocks noChangeAspect="1" noChangeArrowheads="1"/>
          </p:cNvPicPr>
          <p:nvPr/>
        </p:nvPicPr>
        <p:blipFill>
          <a:blip r:embed="rId2" cstate="print"/>
          <a:srcRect/>
          <a:stretch>
            <a:fillRect/>
          </a:stretch>
        </p:blipFill>
        <p:spPr bwMode="auto">
          <a:xfrm>
            <a:off x="2145985" y="2008383"/>
            <a:ext cx="8748485" cy="23803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Espace réservé de la date 2"/>
          <p:cNvSpPr>
            <a:spLocks noGrp="1"/>
          </p:cNvSpPr>
          <p:nvPr>
            <p:ph type="dt" sz="half" idx="10"/>
          </p:nvPr>
        </p:nvSpPr>
        <p:spPr/>
        <p:txBody>
          <a:bodyPr/>
          <a:lstStyle/>
          <a:p>
            <a:fld id="{87ACCD1C-1E93-4583-B90F-0E49C5B717DE}" type="datetime1">
              <a:rPr lang="fr-FR" smtClean="0"/>
              <a:pPr/>
              <a:t>22/01/2018</a:t>
            </a:fld>
            <a:endParaRPr lang="fr-FR"/>
          </a:p>
        </p:txBody>
      </p:sp>
      <p:sp>
        <p:nvSpPr>
          <p:cNvPr id="4" name="Espace réservé du numéro de diapositive 3"/>
          <p:cNvSpPr>
            <a:spLocks noGrp="1"/>
          </p:cNvSpPr>
          <p:nvPr>
            <p:ph type="sldNum" sz="quarter" idx="12"/>
          </p:nvPr>
        </p:nvSpPr>
        <p:spPr/>
        <p:txBody>
          <a:bodyPr/>
          <a:lstStyle/>
          <a:p>
            <a:fld id="{4C098E6C-35DE-4299-9817-4A72F0EAE663}" type="slidenum">
              <a:rPr lang="fr-FR" smtClean="0"/>
              <a:pPr/>
              <a:t>45</a:t>
            </a:fld>
            <a:endParaRPr lang="fr-FR"/>
          </a:p>
        </p:txBody>
      </p:sp>
    </p:spTree>
    <p:extLst>
      <p:ext uri="{BB962C8B-B14F-4D97-AF65-F5344CB8AC3E}">
        <p14:creationId xmlns:p14="http://schemas.microsoft.com/office/powerpoint/2010/main" val="2781246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fade">
                                      <p:cBhvr>
                                        <p:cTn id="7" dur="29750"/>
                                        <p:tgtEl>
                                          <p:spTgt spid="78850"/>
                                        </p:tgtEl>
                                      </p:cBhvr>
                                    </p:animEffect>
                                    <p:anim calcmode="lin" valueType="num">
                                      <p:cBhvr>
                                        <p:cTn id="8" dur="29750" fill="hold"/>
                                        <p:tgtEl>
                                          <p:spTgt spid="78850"/>
                                        </p:tgtEl>
                                        <p:attrNameLst>
                                          <p:attrName>ppt_x</p:attrName>
                                        </p:attrNameLst>
                                      </p:cBhvr>
                                      <p:tavLst>
                                        <p:tav tm="0">
                                          <p:val>
                                            <p:strVal val="#ppt_x"/>
                                          </p:val>
                                        </p:tav>
                                        <p:tav tm="100000">
                                          <p:val>
                                            <p:strVal val="#ppt_x"/>
                                          </p:val>
                                        </p:tav>
                                      </p:tavLst>
                                    </p:anim>
                                    <p:anim calcmode="lin" valueType="num">
                                      <p:cBhvr>
                                        <p:cTn id="9" dur="29750" fill="hold"/>
                                        <p:tgtEl>
                                          <p:spTgt spid="788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ous-titre 2"/>
          <p:cNvSpPr txBox="1">
            <a:spLocks/>
          </p:cNvSpPr>
          <p:nvPr/>
        </p:nvSpPr>
        <p:spPr>
          <a:xfrm>
            <a:off x="1828789" y="875459"/>
            <a:ext cx="9247991" cy="622458"/>
          </a:xfrm>
          <a:prstGeom prst="rect">
            <a:avLst/>
          </a:prstGeom>
        </p:spPr>
        <p:txBody>
          <a:bodyPr vert="horz" lIns="91440" tIns="45720" rIns="91440" bIns="45720" rtlCol="0" anchor="ctr">
            <a:noAutofit/>
          </a:bodyPr>
          <a:lstStyle/>
          <a:p>
            <a:pPr marL="228600" indent="-228600" algn="ctr">
              <a:lnSpc>
                <a:spcPct val="90000"/>
              </a:lnSpc>
              <a:spcBef>
                <a:spcPts val="1000"/>
              </a:spcBef>
              <a:defRPr/>
            </a:pPr>
            <a:r>
              <a:rPr lang="fr-FR" sz="2800" dirty="0" smtClean="0">
                <a:solidFill>
                  <a:prstClr val="black"/>
                </a:solidFill>
                <a:latin typeface="Bodoni MT Black" pitchFamily="18" charset="0"/>
              </a:rPr>
              <a:t> </a:t>
            </a:r>
            <a:r>
              <a:rPr lang="fr-FR" sz="2400" dirty="0" smtClean="0">
                <a:solidFill>
                  <a:srgbClr val="C00000"/>
                </a:solidFill>
                <a:latin typeface="Bodoni MT Black" pitchFamily="18" charset="0"/>
              </a:rPr>
              <a:t>FICHE SIGNALITIQUE DU GROUPE MEDIA CONTACT</a:t>
            </a:r>
            <a:endParaRPr lang="fr-FR" sz="2400" dirty="0">
              <a:solidFill>
                <a:srgbClr val="C00000"/>
              </a:solidFill>
              <a:latin typeface="Bodoni MT Black" pitchFamily="18" charset="0"/>
            </a:endParaRPr>
          </a:p>
        </p:txBody>
      </p:sp>
      <p:sp>
        <p:nvSpPr>
          <p:cNvPr id="5" name="Espace réservé de la date 4"/>
          <p:cNvSpPr>
            <a:spLocks noGrp="1"/>
          </p:cNvSpPr>
          <p:nvPr>
            <p:ph type="dt" sz="half" idx="10"/>
          </p:nvPr>
        </p:nvSpPr>
        <p:spPr>
          <a:xfrm>
            <a:off x="890454" y="6330224"/>
            <a:ext cx="2743200" cy="365125"/>
          </a:xfrm>
        </p:spPr>
        <p:txBody>
          <a:bodyPr/>
          <a:lstStyle/>
          <a:p>
            <a:fld id="{E0837FBE-ABBF-4A41-915E-43382294B89C}" type="datetime1">
              <a:rPr lang="fr-FR" sz="1600" b="1" smtClean="0">
                <a:solidFill>
                  <a:prstClr val="black">
                    <a:tint val="75000"/>
                  </a:prstClr>
                </a:solidFill>
                <a:latin typeface="Agency FB" pitchFamily="34" charset="0"/>
              </a:rPr>
              <a:pPr/>
              <a:t>22/01/2018</a:t>
            </a:fld>
            <a:endParaRPr lang="fr-FR" b="1" dirty="0">
              <a:solidFill>
                <a:prstClr val="black">
                  <a:tint val="75000"/>
                </a:prstClr>
              </a:solidFill>
              <a:latin typeface="Agency FB" pitchFamily="34" charset="0"/>
            </a:endParaRPr>
          </a:p>
        </p:txBody>
      </p:sp>
      <p:sp>
        <p:nvSpPr>
          <p:cNvPr id="6" name="Espace réservé du numéro de diapositive 5"/>
          <p:cNvSpPr>
            <a:spLocks noGrp="1"/>
          </p:cNvSpPr>
          <p:nvPr>
            <p:ph type="sldNum" sz="quarter" idx="12"/>
          </p:nvPr>
        </p:nvSpPr>
        <p:spPr>
          <a:xfrm>
            <a:off x="2862944" y="6492875"/>
            <a:ext cx="2743200" cy="365125"/>
          </a:xfrm>
        </p:spPr>
        <p:txBody>
          <a:bodyPr/>
          <a:lstStyle/>
          <a:p>
            <a:fld id="{4C098E6C-35DE-4299-9817-4A72F0EAE663}" type="slidenum">
              <a:rPr lang="fr-FR" sz="1600" b="1" smtClean="0">
                <a:solidFill>
                  <a:prstClr val="black">
                    <a:tint val="75000"/>
                  </a:prstClr>
                </a:solidFill>
                <a:latin typeface="Agency FB" pitchFamily="34" charset="0"/>
              </a:rPr>
              <a:pPr/>
              <a:t>5</a:t>
            </a:fld>
            <a:endParaRPr lang="fr-FR" sz="1600" b="1" dirty="0">
              <a:solidFill>
                <a:prstClr val="black">
                  <a:tint val="75000"/>
                </a:prstClr>
              </a:solidFill>
              <a:latin typeface="Agency FB" pitchFamily="34" charset="0"/>
            </a:endParaRPr>
          </a:p>
        </p:txBody>
      </p:sp>
      <p:sp>
        <p:nvSpPr>
          <p:cNvPr id="37" name="Rectangle à coins arrondis 36"/>
          <p:cNvSpPr/>
          <p:nvPr/>
        </p:nvSpPr>
        <p:spPr>
          <a:xfrm>
            <a:off x="1828789" y="1562380"/>
            <a:ext cx="2837794" cy="545479"/>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kern="100" dirty="0" smtClean="0">
              <a:solidFill>
                <a:schemeClr val="bg1"/>
              </a:solidFill>
              <a:latin typeface="Berlin Sans FB" pitchFamily="34" charset="0"/>
            </a:endParaRPr>
          </a:p>
          <a:p>
            <a:r>
              <a:rPr lang="en-US" b="1" kern="100" dirty="0" smtClean="0">
                <a:solidFill>
                  <a:schemeClr val="bg1"/>
                </a:solidFill>
                <a:latin typeface="Berlin Sans FB" pitchFamily="34" charset="0"/>
              </a:rPr>
              <a:t>FORME </a:t>
            </a:r>
            <a:r>
              <a:rPr lang="en-US" b="1" kern="100" dirty="0">
                <a:solidFill>
                  <a:schemeClr val="bg1"/>
                </a:solidFill>
                <a:latin typeface="Berlin Sans FB" pitchFamily="34" charset="0"/>
              </a:rPr>
              <a:t>JURIDIQUE</a:t>
            </a:r>
          </a:p>
          <a:p>
            <a:pPr algn="ctr"/>
            <a:endParaRPr lang="fr-FR" dirty="0">
              <a:solidFill>
                <a:schemeClr val="bg1"/>
              </a:solidFill>
            </a:endParaRPr>
          </a:p>
        </p:txBody>
      </p:sp>
      <p:sp>
        <p:nvSpPr>
          <p:cNvPr id="38" name="Rectangle à coins arrondis 37"/>
          <p:cNvSpPr/>
          <p:nvPr/>
        </p:nvSpPr>
        <p:spPr>
          <a:xfrm>
            <a:off x="5029189" y="1562379"/>
            <a:ext cx="6047591" cy="54547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kern="100" dirty="0" smtClean="0">
              <a:solidFill>
                <a:schemeClr val="accent5">
                  <a:lumMod val="50000"/>
                </a:schemeClr>
              </a:solidFill>
              <a:latin typeface="Berlin Sans FB" pitchFamily="34" charset="0"/>
            </a:endParaRPr>
          </a:p>
          <a:p>
            <a:r>
              <a:rPr lang="en-US" kern="100" dirty="0" smtClean="0">
                <a:solidFill>
                  <a:schemeClr val="accent5">
                    <a:lumMod val="50000"/>
                  </a:schemeClr>
                </a:solidFill>
                <a:latin typeface="Berlin Sans FB" pitchFamily="34" charset="0"/>
              </a:rPr>
              <a:t>SOCIÉTÉ </a:t>
            </a:r>
            <a:r>
              <a:rPr lang="en-US" kern="100" dirty="0">
                <a:solidFill>
                  <a:schemeClr val="accent5">
                    <a:lumMod val="50000"/>
                  </a:schemeClr>
                </a:solidFill>
                <a:latin typeface="Berlin Sans FB" pitchFamily="34" charset="0"/>
              </a:rPr>
              <a:t>ANONYME</a:t>
            </a:r>
            <a:endParaRPr lang="fr-FR" dirty="0">
              <a:solidFill>
                <a:schemeClr val="accent5">
                  <a:lumMod val="50000"/>
                </a:schemeClr>
              </a:solidFill>
              <a:latin typeface="Berlin Sans FB" pitchFamily="34" charset="0"/>
            </a:endParaRPr>
          </a:p>
          <a:p>
            <a:endParaRPr lang="fr-FR" dirty="0"/>
          </a:p>
        </p:txBody>
      </p:sp>
      <p:sp>
        <p:nvSpPr>
          <p:cNvPr id="39" name="Rectangle à coins arrondis 38"/>
          <p:cNvSpPr/>
          <p:nvPr/>
        </p:nvSpPr>
        <p:spPr>
          <a:xfrm>
            <a:off x="1828790" y="2192467"/>
            <a:ext cx="2837794" cy="545479"/>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kern="100" dirty="0" smtClean="0">
              <a:solidFill>
                <a:schemeClr val="bg1"/>
              </a:solidFill>
              <a:latin typeface="Berlin Sans FB" pitchFamily="34" charset="0"/>
            </a:endParaRPr>
          </a:p>
          <a:p>
            <a:r>
              <a:rPr lang="en-US" b="1" kern="100" dirty="0" smtClean="0">
                <a:solidFill>
                  <a:schemeClr val="bg1"/>
                </a:solidFill>
                <a:latin typeface="Berlin Sans FB" pitchFamily="34" charset="0"/>
              </a:rPr>
              <a:t>CAPITAL</a:t>
            </a:r>
            <a:endParaRPr lang="en-US" b="1" kern="100" dirty="0">
              <a:solidFill>
                <a:schemeClr val="bg1"/>
              </a:solidFill>
              <a:latin typeface="Berlin Sans FB" pitchFamily="34" charset="0"/>
            </a:endParaRPr>
          </a:p>
          <a:p>
            <a:pPr algn="ctr"/>
            <a:endParaRPr lang="fr-FR" dirty="0">
              <a:solidFill>
                <a:schemeClr val="bg1"/>
              </a:solidFill>
            </a:endParaRPr>
          </a:p>
        </p:txBody>
      </p:sp>
      <p:sp>
        <p:nvSpPr>
          <p:cNvPr id="40" name="Rectangle à coins arrondis 39"/>
          <p:cNvSpPr/>
          <p:nvPr/>
        </p:nvSpPr>
        <p:spPr>
          <a:xfrm>
            <a:off x="5029190" y="2192466"/>
            <a:ext cx="6047591" cy="54547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kern="100" dirty="0" smtClean="0">
              <a:solidFill>
                <a:schemeClr val="accent5">
                  <a:lumMod val="50000"/>
                </a:schemeClr>
              </a:solidFill>
              <a:latin typeface="Berlin Sans FB" pitchFamily="34" charset="0"/>
            </a:endParaRPr>
          </a:p>
          <a:p>
            <a:pPr>
              <a:defRPr/>
            </a:pPr>
            <a:r>
              <a:rPr lang="en-US" kern="100" dirty="0">
                <a:solidFill>
                  <a:schemeClr val="accent5">
                    <a:lumMod val="50000"/>
                  </a:schemeClr>
                </a:solidFill>
                <a:latin typeface="Berlin Sans FB" pitchFamily="34" charset="0"/>
              </a:rPr>
              <a:t>(FCFA 1 500 000 000) 2 286 735 euros</a:t>
            </a:r>
            <a:endParaRPr lang="fr-FR" kern="100" dirty="0">
              <a:solidFill>
                <a:schemeClr val="accent5">
                  <a:lumMod val="50000"/>
                </a:schemeClr>
              </a:solidFill>
              <a:latin typeface="Berlin Sans FB" pitchFamily="34" charset="0"/>
            </a:endParaRPr>
          </a:p>
          <a:p>
            <a:endParaRPr lang="fr-FR" dirty="0">
              <a:solidFill>
                <a:schemeClr val="accent5">
                  <a:lumMod val="50000"/>
                </a:schemeClr>
              </a:solidFill>
            </a:endParaRPr>
          </a:p>
        </p:txBody>
      </p:sp>
      <p:sp>
        <p:nvSpPr>
          <p:cNvPr id="41" name="Rectangle à coins arrondis 40"/>
          <p:cNvSpPr/>
          <p:nvPr/>
        </p:nvSpPr>
        <p:spPr>
          <a:xfrm>
            <a:off x="1828790" y="2843048"/>
            <a:ext cx="2837794" cy="545479"/>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kern="100" dirty="0" smtClean="0">
              <a:solidFill>
                <a:schemeClr val="bg1"/>
              </a:solidFill>
              <a:latin typeface="Berlin Sans FB" pitchFamily="34" charset="0"/>
            </a:endParaRPr>
          </a:p>
          <a:p>
            <a:endParaRPr lang="en-US" b="1" kern="100" dirty="0" smtClean="0">
              <a:solidFill>
                <a:schemeClr val="bg1">
                  <a:lumMod val="95000"/>
                </a:schemeClr>
              </a:solidFill>
              <a:latin typeface="Berlin Sans FB" pitchFamily="34" charset="0"/>
            </a:endParaRPr>
          </a:p>
          <a:p>
            <a:r>
              <a:rPr lang="en-US" b="1" kern="100" dirty="0" smtClean="0">
                <a:solidFill>
                  <a:schemeClr val="bg1">
                    <a:lumMod val="95000"/>
                  </a:schemeClr>
                </a:solidFill>
                <a:latin typeface="Berlin Sans FB" pitchFamily="34" charset="0"/>
              </a:rPr>
              <a:t>DIRIGEANTS</a:t>
            </a:r>
            <a:r>
              <a:rPr lang="en-US" b="1" kern="100" dirty="0" smtClean="0">
                <a:solidFill>
                  <a:schemeClr val="accent5">
                    <a:lumMod val="50000"/>
                  </a:schemeClr>
                </a:solidFill>
                <a:latin typeface="Berlin Sans FB" pitchFamily="34" charset="0"/>
              </a:rPr>
              <a:t> </a:t>
            </a:r>
            <a:r>
              <a:rPr lang="en-US" b="1" kern="100" dirty="0">
                <a:solidFill>
                  <a:schemeClr val="bg1">
                    <a:lumMod val="95000"/>
                  </a:schemeClr>
                </a:solidFill>
                <a:latin typeface="Berlin Sans FB" pitchFamily="34" charset="0"/>
              </a:rPr>
              <a:t>SOCIAUX</a:t>
            </a:r>
            <a:endParaRPr lang="fr-FR" b="1" dirty="0">
              <a:solidFill>
                <a:schemeClr val="bg1">
                  <a:lumMod val="95000"/>
                </a:schemeClr>
              </a:solidFill>
              <a:latin typeface="Berlin Sans FB" pitchFamily="34" charset="0"/>
            </a:endParaRPr>
          </a:p>
          <a:p>
            <a:endParaRPr lang="en-US" b="1" kern="100" dirty="0">
              <a:solidFill>
                <a:schemeClr val="bg1"/>
              </a:solidFill>
              <a:latin typeface="Berlin Sans FB" pitchFamily="34" charset="0"/>
            </a:endParaRPr>
          </a:p>
          <a:p>
            <a:endParaRPr lang="fr-FR" dirty="0">
              <a:solidFill>
                <a:schemeClr val="bg1"/>
              </a:solidFill>
            </a:endParaRPr>
          </a:p>
        </p:txBody>
      </p:sp>
      <p:sp>
        <p:nvSpPr>
          <p:cNvPr id="42" name="Rectangle à coins arrondis 41"/>
          <p:cNvSpPr/>
          <p:nvPr/>
        </p:nvSpPr>
        <p:spPr>
          <a:xfrm>
            <a:off x="5029190" y="2843047"/>
            <a:ext cx="6047591" cy="54547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kern="100" dirty="0" smtClean="0">
              <a:solidFill>
                <a:schemeClr val="accent5">
                  <a:lumMod val="50000"/>
                </a:schemeClr>
              </a:solidFill>
              <a:latin typeface="Berlin Sans FB" pitchFamily="34" charset="0"/>
            </a:endParaRPr>
          </a:p>
          <a:p>
            <a:pPr>
              <a:defRPr/>
            </a:pPr>
            <a:r>
              <a:rPr lang="en-US" kern="100" dirty="0">
                <a:solidFill>
                  <a:schemeClr val="accent5">
                    <a:lumMod val="50000"/>
                  </a:schemeClr>
                </a:solidFill>
                <a:latin typeface="Berlin Sans FB" pitchFamily="34" charset="0"/>
              </a:rPr>
              <a:t>ADMINISTRATEUR GENERAL : Claude PADONOU</a:t>
            </a:r>
          </a:p>
          <a:p>
            <a:endParaRPr lang="fr-FR" dirty="0">
              <a:solidFill>
                <a:schemeClr val="accent5">
                  <a:lumMod val="50000"/>
                </a:schemeClr>
              </a:solidFill>
            </a:endParaRPr>
          </a:p>
        </p:txBody>
      </p:sp>
      <p:sp>
        <p:nvSpPr>
          <p:cNvPr id="45" name="Rectangle à coins arrondis 44"/>
          <p:cNvSpPr/>
          <p:nvPr/>
        </p:nvSpPr>
        <p:spPr>
          <a:xfrm>
            <a:off x="1828789" y="3493628"/>
            <a:ext cx="2837794" cy="545479"/>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kern="100" dirty="0" smtClean="0">
              <a:solidFill>
                <a:schemeClr val="bg1"/>
              </a:solidFill>
              <a:latin typeface="Berlin Sans FB" pitchFamily="34" charset="0"/>
            </a:endParaRPr>
          </a:p>
          <a:p>
            <a:endParaRPr lang="en-US" b="1" kern="100" dirty="0" smtClean="0">
              <a:solidFill>
                <a:schemeClr val="bg1">
                  <a:lumMod val="95000"/>
                </a:schemeClr>
              </a:solidFill>
              <a:latin typeface="Berlin Sans FB" pitchFamily="34" charset="0"/>
            </a:endParaRPr>
          </a:p>
          <a:p>
            <a:r>
              <a:rPr lang="fr-FR" b="1" kern="100" dirty="0" smtClean="0">
                <a:solidFill>
                  <a:schemeClr val="bg1">
                    <a:lumMod val="95000"/>
                  </a:schemeClr>
                </a:solidFill>
                <a:latin typeface="Berlin Sans FB" pitchFamily="34" charset="0"/>
              </a:rPr>
              <a:t>COMMISSAIRES AUX COMPTES</a:t>
            </a:r>
            <a:endParaRPr lang="fr-FR" b="1" dirty="0">
              <a:solidFill>
                <a:schemeClr val="bg1">
                  <a:lumMod val="95000"/>
                </a:schemeClr>
              </a:solidFill>
              <a:latin typeface="Berlin Sans FB" pitchFamily="34" charset="0"/>
            </a:endParaRPr>
          </a:p>
          <a:p>
            <a:endParaRPr lang="en-US" b="1" kern="100" dirty="0">
              <a:solidFill>
                <a:schemeClr val="bg1"/>
              </a:solidFill>
              <a:latin typeface="Berlin Sans FB" pitchFamily="34" charset="0"/>
            </a:endParaRPr>
          </a:p>
          <a:p>
            <a:endParaRPr lang="fr-FR" dirty="0">
              <a:solidFill>
                <a:schemeClr val="bg1"/>
              </a:solidFill>
            </a:endParaRPr>
          </a:p>
        </p:txBody>
      </p:sp>
      <p:sp>
        <p:nvSpPr>
          <p:cNvPr id="46" name="Rectangle à coins arrondis 45"/>
          <p:cNvSpPr/>
          <p:nvPr/>
        </p:nvSpPr>
        <p:spPr>
          <a:xfrm>
            <a:off x="5029189" y="3493627"/>
            <a:ext cx="6047591" cy="54547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kern="100" dirty="0" smtClean="0">
              <a:solidFill>
                <a:schemeClr val="accent5">
                  <a:lumMod val="50000"/>
                </a:schemeClr>
              </a:solidFill>
              <a:latin typeface="Berlin Sans FB" pitchFamily="34" charset="0"/>
            </a:endParaRPr>
          </a:p>
          <a:p>
            <a:pPr>
              <a:defRPr/>
            </a:pPr>
            <a:r>
              <a:rPr lang="en-US" kern="100" dirty="0">
                <a:solidFill>
                  <a:schemeClr val="accent5">
                    <a:lumMod val="50000"/>
                  </a:schemeClr>
                </a:solidFill>
                <a:latin typeface="Berlin Sans FB" pitchFamily="34" charset="0"/>
              </a:rPr>
              <a:t>CABINET DELOITTE</a:t>
            </a:r>
          </a:p>
          <a:p>
            <a:endParaRPr lang="fr-FR" dirty="0">
              <a:solidFill>
                <a:schemeClr val="accent5">
                  <a:lumMod val="50000"/>
                </a:schemeClr>
              </a:solidFill>
            </a:endParaRPr>
          </a:p>
        </p:txBody>
      </p:sp>
      <p:sp>
        <p:nvSpPr>
          <p:cNvPr id="47" name="Rectangle à coins arrondis 46"/>
          <p:cNvSpPr/>
          <p:nvPr/>
        </p:nvSpPr>
        <p:spPr>
          <a:xfrm>
            <a:off x="1828790" y="4136831"/>
            <a:ext cx="2837794" cy="545479"/>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kern="100" dirty="0" smtClean="0">
              <a:solidFill>
                <a:schemeClr val="bg1"/>
              </a:solidFill>
              <a:latin typeface="Berlin Sans FB" pitchFamily="34" charset="0"/>
            </a:endParaRPr>
          </a:p>
          <a:p>
            <a:endParaRPr lang="en-US" b="1" kern="100" dirty="0" smtClean="0">
              <a:solidFill>
                <a:schemeClr val="bg1">
                  <a:lumMod val="95000"/>
                </a:schemeClr>
              </a:solidFill>
              <a:latin typeface="Berlin Sans FB" pitchFamily="34" charset="0"/>
            </a:endParaRPr>
          </a:p>
          <a:p>
            <a:r>
              <a:rPr lang="fr-FR" b="1" kern="100" dirty="0" smtClean="0">
                <a:solidFill>
                  <a:schemeClr val="bg1">
                    <a:lumMod val="95000"/>
                  </a:schemeClr>
                </a:solidFill>
                <a:latin typeface="Berlin Sans FB" pitchFamily="34" charset="0"/>
              </a:rPr>
              <a:t>IFU	</a:t>
            </a:r>
            <a:endParaRPr lang="fr-FR" b="1" dirty="0">
              <a:solidFill>
                <a:schemeClr val="bg1">
                  <a:lumMod val="95000"/>
                </a:schemeClr>
              </a:solidFill>
              <a:latin typeface="Berlin Sans FB" pitchFamily="34" charset="0"/>
            </a:endParaRPr>
          </a:p>
          <a:p>
            <a:endParaRPr lang="en-US" b="1" kern="100" dirty="0">
              <a:solidFill>
                <a:schemeClr val="bg1"/>
              </a:solidFill>
              <a:latin typeface="Berlin Sans FB" pitchFamily="34" charset="0"/>
            </a:endParaRPr>
          </a:p>
          <a:p>
            <a:endParaRPr lang="fr-FR" dirty="0">
              <a:solidFill>
                <a:schemeClr val="bg1"/>
              </a:solidFill>
            </a:endParaRPr>
          </a:p>
        </p:txBody>
      </p:sp>
      <p:sp>
        <p:nvSpPr>
          <p:cNvPr id="48" name="Rectangle à coins arrondis 47"/>
          <p:cNvSpPr/>
          <p:nvPr/>
        </p:nvSpPr>
        <p:spPr>
          <a:xfrm>
            <a:off x="5029190" y="4136830"/>
            <a:ext cx="6047591" cy="54547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kern="100" dirty="0" smtClean="0">
                <a:solidFill>
                  <a:schemeClr val="accent5">
                    <a:lumMod val="50000"/>
                  </a:schemeClr>
                </a:solidFill>
                <a:latin typeface="Berlin Sans FB" pitchFamily="34" charset="0"/>
              </a:rPr>
              <a:t>3201300930112</a:t>
            </a:r>
            <a:endParaRPr lang="fr-FR" dirty="0">
              <a:solidFill>
                <a:schemeClr val="accent5">
                  <a:lumMod val="50000"/>
                </a:schemeClr>
              </a:solidFill>
            </a:endParaRPr>
          </a:p>
        </p:txBody>
      </p:sp>
      <p:sp>
        <p:nvSpPr>
          <p:cNvPr id="49" name="Rectangle à coins arrondis 48"/>
          <p:cNvSpPr/>
          <p:nvPr/>
        </p:nvSpPr>
        <p:spPr>
          <a:xfrm>
            <a:off x="1828790" y="4766869"/>
            <a:ext cx="2837794" cy="545479"/>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kern="100" dirty="0" smtClean="0">
              <a:solidFill>
                <a:schemeClr val="bg1">
                  <a:lumMod val="95000"/>
                </a:schemeClr>
              </a:solidFill>
              <a:latin typeface="Berlin Sans FB" pitchFamily="34" charset="0"/>
            </a:endParaRPr>
          </a:p>
          <a:p>
            <a:endParaRPr lang="en-US" b="1" kern="100" dirty="0" smtClean="0">
              <a:solidFill>
                <a:schemeClr val="bg1">
                  <a:lumMod val="95000"/>
                </a:schemeClr>
              </a:solidFill>
              <a:latin typeface="Berlin Sans FB" pitchFamily="34" charset="0"/>
            </a:endParaRPr>
          </a:p>
          <a:p>
            <a:r>
              <a:rPr lang="en-US" b="1" kern="100" dirty="0">
                <a:solidFill>
                  <a:schemeClr val="bg1">
                    <a:lumMod val="95000"/>
                  </a:schemeClr>
                </a:solidFill>
                <a:latin typeface="Berlin Sans FB" pitchFamily="34" charset="0"/>
              </a:rPr>
              <a:t>RCCM</a:t>
            </a:r>
            <a:r>
              <a:rPr lang="fr-FR" b="1" kern="100" dirty="0" smtClean="0">
                <a:solidFill>
                  <a:schemeClr val="bg1">
                    <a:lumMod val="95000"/>
                  </a:schemeClr>
                </a:solidFill>
                <a:latin typeface="Berlin Sans FB" pitchFamily="34" charset="0"/>
              </a:rPr>
              <a:t>	</a:t>
            </a:r>
            <a:endParaRPr lang="fr-FR" b="1" dirty="0">
              <a:solidFill>
                <a:schemeClr val="bg1">
                  <a:lumMod val="95000"/>
                </a:schemeClr>
              </a:solidFill>
              <a:latin typeface="Berlin Sans FB" pitchFamily="34" charset="0"/>
            </a:endParaRPr>
          </a:p>
          <a:p>
            <a:endParaRPr lang="en-US" b="1" kern="100" dirty="0">
              <a:solidFill>
                <a:schemeClr val="bg1">
                  <a:lumMod val="95000"/>
                </a:schemeClr>
              </a:solidFill>
              <a:latin typeface="Berlin Sans FB" pitchFamily="34" charset="0"/>
            </a:endParaRPr>
          </a:p>
          <a:p>
            <a:endParaRPr lang="fr-FR" dirty="0">
              <a:solidFill>
                <a:schemeClr val="bg1">
                  <a:lumMod val="95000"/>
                </a:schemeClr>
              </a:solidFill>
            </a:endParaRPr>
          </a:p>
        </p:txBody>
      </p:sp>
      <p:sp>
        <p:nvSpPr>
          <p:cNvPr id="50" name="Rectangle à coins arrondis 49"/>
          <p:cNvSpPr/>
          <p:nvPr/>
        </p:nvSpPr>
        <p:spPr>
          <a:xfrm>
            <a:off x="5029190" y="4766868"/>
            <a:ext cx="6047591" cy="54547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kern="100" dirty="0" smtClean="0">
              <a:solidFill>
                <a:schemeClr val="accent5">
                  <a:lumMod val="50000"/>
                </a:schemeClr>
              </a:solidFill>
              <a:latin typeface="Berlin Sans FB" pitchFamily="34" charset="0"/>
            </a:endParaRPr>
          </a:p>
          <a:p>
            <a:pPr>
              <a:defRPr/>
            </a:pPr>
            <a:r>
              <a:rPr lang="en-US" kern="100" dirty="0" smtClean="0">
                <a:solidFill>
                  <a:schemeClr val="accent5">
                    <a:lumMod val="50000"/>
                  </a:schemeClr>
                </a:solidFill>
                <a:latin typeface="Berlin Sans FB" pitchFamily="34" charset="0"/>
              </a:rPr>
              <a:t>RCCM </a:t>
            </a:r>
            <a:r>
              <a:rPr lang="en-US" kern="100" dirty="0">
                <a:solidFill>
                  <a:schemeClr val="accent5">
                    <a:lumMod val="50000"/>
                  </a:schemeClr>
                </a:solidFill>
                <a:latin typeface="Berlin Sans FB" pitchFamily="34" charset="0"/>
              </a:rPr>
              <a:t>RB/COT/13 B 10291</a:t>
            </a:r>
          </a:p>
          <a:p>
            <a:pPr>
              <a:defRPr/>
            </a:pPr>
            <a:endParaRPr lang="fr-FR" dirty="0">
              <a:solidFill>
                <a:schemeClr val="accent5">
                  <a:lumMod val="50000"/>
                </a:schemeClr>
              </a:solidFill>
            </a:endParaRPr>
          </a:p>
        </p:txBody>
      </p:sp>
      <p:sp>
        <p:nvSpPr>
          <p:cNvPr id="51" name="Rectangle à coins arrondis 50"/>
          <p:cNvSpPr/>
          <p:nvPr/>
        </p:nvSpPr>
        <p:spPr>
          <a:xfrm>
            <a:off x="1828789" y="5417874"/>
            <a:ext cx="2837794" cy="545479"/>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kern="100" dirty="0" smtClean="0">
              <a:solidFill>
                <a:schemeClr val="bg1">
                  <a:lumMod val="95000"/>
                </a:schemeClr>
              </a:solidFill>
              <a:latin typeface="Berlin Sans FB" pitchFamily="34" charset="0"/>
            </a:endParaRPr>
          </a:p>
          <a:p>
            <a:endParaRPr lang="en-US" b="1" kern="100" dirty="0" smtClean="0">
              <a:solidFill>
                <a:schemeClr val="bg1">
                  <a:lumMod val="95000"/>
                </a:schemeClr>
              </a:solidFill>
              <a:latin typeface="Berlin Sans FB" pitchFamily="34" charset="0"/>
            </a:endParaRPr>
          </a:p>
          <a:p>
            <a:r>
              <a:rPr lang="en-US" b="1" kern="100" dirty="0" smtClean="0">
                <a:solidFill>
                  <a:schemeClr val="bg1">
                    <a:lumMod val="95000"/>
                  </a:schemeClr>
                </a:solidFill>
                <a:latin typeface="Berlin Sans FB" pitchFamily="34" charset="0"/>
              </a:rPr>
              <a:t>ADRESSE</a:t>
            </a:r>
            <a:r>
              <a:rPr lang="fr-FR" b="1" kern="100" dirty="0" smtClean="0">
                <a:solidFill>
                  <a:schemeClr val="bg1">
                    <a:lumMod val="95000"/>
                  </a:schemeClr>
                </a:solidFill>
                <a:latin typeface="Berlin Sans FB" pitchFamily="34" charset="0"/>
              </a:rPr>
              <a:t>	</a:t>
            </a:r>
            <a:endParaRPr lang="fr-FR" b="1" dirty="0" smtClean="0">
              <a:solidFill>
                <a:schemeClr val="bg1">
                  <a:lumMod val="95000"/>
                </a:schemeClr>
              </a:solidFill>
              <a:latin typeface="Berlin Sans FB" pitchFamily="34" charset="0"/>
            </a:endParaRPr>
          </a:p>
          <a:p>
            <a:endParaRPr lang="en-US" b="1" kern="100" dirty="0">
              <a:solidFill>
                <a:schemeClr val="bg1">
                  <a:lumMod val="95000"/>
                </a:schemeClr>
              </a:solidFill>
              <a:latin typeface="Berlin Sans FB" pitchFamily="34" charset="0"/>
            </a:endParaRPr>
          </a:p>
          <a:p>
            <a:endParaRPr lang="fr-FR" dirty="0">
              <a:solidFill>
                <a:schemeClr val="bg1">
                  <a:lumMod val="95000"/>
                </a:schemeClr>
              </a:solidFill>
            </a:endParaRPr>
          </a:p>
        </p:txBody>
      </p:sp>
      <p:sp>
        <p:nvSpPr>
          <p:cNvPr id="52" name="Rectangle à coins arrondis 51"/>
          <p:cNvSpPr/>
          <p:nvPr/>
        </p:nvSpPr>
        <p:spPr>
          <a:xfrm>
            <a:off x="5029189" y="5417873"/>
            <a:ext cx="6047591" cy="54547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kern="100" dirty="0" smtClean="0">
              <a:solidFill>
                <a:schemeClr val="accent5">
                  <a:lumMod val="50000"/>
                </a:schemeClr>
              </a:solidFill>
              <a:latin typeface="Berlin Sans FB" pitchFamily="34" charset="0"/>
            </a:endParaRPr>
          </a:p>
          <a:p>
            <a:pPr>
              <a:defRPr/>
            </a:pPr>
            <a:r>
              <a:rPr lang="fr-FR" kern="100" dirty="0">
                <a:solidFill>
                  <a:schemeClr val="accent5">
                    <a:lumMod val="50000"/>
                  </a:schemeClr>
                </a:solidFill>
                <a:latin typeface="Berlin Sans FB" pitchFamily="34" charset="0"/>
              </a:rPr>
              <a:t>AVENUE DOROTHEE LIMA RUE 11.010 -  Tel : +229 21 31 12 50 / 21 30 33 25</a:t>
            </a:r>
          </a:p>
          <a:p>
            <a:pPr>
              <a:defRPr/>
            </a:pPr>
            <a:endParaRPr lang="fr-FR" dirty="0">
              <a:solidFill>
                <a:schemeClr val="accent5">
                  <a:lumMod val="50000"/>
                </a:schemeClr>
              </a:solidFill>
            </a:endParaRPr>
          </a:p>
        </p:txBody>
      </p:sp>
      <p:sp>
        <p:nvSpPr>
          <p:cNvPr id="20" name="Titre 1"/>
          <p:cNvSpPr txBox="1">
            <a:spLocks/>
          </p:cNvSpPr>
          <p:nvPr/>
        </p:nvSpPr>
        <p:spPr>
          <a:xfrm>
            <a:off x="3913095" y="0"/>
            <a:ext cx="7597588"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PRESENTATION DU GROUPE MEDIA CONTACT</a:t>
            </a:r>
            <a:endParaRPr lang="fr-FR" sz="2800" dirty="0">
              <a:solidFill>
                <a:srgbClr val="FF0000"/>
              </a:solidFill>
              <a:latin typeface="Berlin Sans FB" panose="020E0602020502020306" pitchFamily="34" charset="0"/>
            </a:endParaRPr>
          </a:p>
        </p:txBody>
      </p:sp>
      <p:pic>
        <p:nvPicPr>
          <p:cNvPr id="21" name="Imag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313189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54802" y="824248"/>
            <a:ext cx="1484612" cy="5277871"/>
          </a:xfrm>
        </p:spPr>
        <p:txBody>
          <a:bodyPr vert="vert270">
            <a:normAutofit/>
          </a:bodyPr>
          <a:lstStyle/>
          <a:p>
            <a:pPr algn="ctr"/>
            <a:r>
              <a:rPr lang="fr-FR" sz="2400" dirty="0" smtClean="0">
                <a:solidFill>
                  <a:srgbClr val="C00000"/>
                </a:solidFill>
                <a:latin typeface="Bodoni MT Black" pitchFamily="18" charset="0"/>
                <a:ea typeface="+mn-ea"/>
                <a:cs typeface="+mn-cs"/>
              </a:rPr>
              <a:t>IMPLANTATIONS </a:t>
            </a:r>
            <a:r>
              <a:rPr lang="fr-FR" sz="2400" dirty="0">
                <a:solidFill>
                  <a:srgbClr val="C00000"/>
                </a:solidFill>
                <a:latin typeface="Bodoni MT Black" pitchFamily="18" charset="0"/>
                <a:ea typeface="+mn-ea"/>
                <a:cs typeface="+mn-cs"/>
              </a:rPr>
              <a:t>DU </a:t>
            </a:r>
            <a:r>
              <a:rPr lang="fr-FR" sz="2400" dirty="0" smtClean="0">
                <a:solidFill>
                  <a:srgbClr val="C00000"/>
                </a:solidFill>
                <a:latin typeface="Bodoni MT Black" pitchFamily="18" charset="0"/>
                <a:ea typeface="+mn-ea"/>
                <a:cs typeface="+mn-cs"/>
              </a:rPr>
              <a:t>GROUPE MEDIA CONTACT</a:t>
            </a:r>
            <a:endParaRPr lang="fr-FR" sz="2000" dirty="0">
              <a:solidFill>
                <a:srgbClr val="C00000"/>
              </a:solidFill>
              <a:latin typeface="Bodoni MT Black" pitchFamily="18" charset="0"/>
              <a:ea typeface="+mn-ea"/>
              <a:cs typeface="+mn-cs"/>
            </a:endParaRPr>
          </a:p>
        </p:txBody>
      </p:sp>
      <p:sp>
        <p:nvSpPr>
          <p:cNvPr id="4" name="Espace réservé de la date 3"/>
          <p:cNvSpPr>
            <a:spLocks noGrp="1"/>
          </p:cNvSpPr>
          <p:nvPr>
            <p:ph type="dt" sz="half" idx="10"/>
          </p:nvPr>
        </p:nvSpPr>
        <p:spPr/>
        <p:txBody>
          <a:bodyPr/>
          <a:lstStyle/>
          <a:p>
            <a:fld id="{BE2DDE71-4A59-4600-8AD8-4F2331D4EEFE}" type="datetime1">
              <a:rPr lang="fr-FR" smtClean="0"/>
              <a:pPr/>
              <a:t>22/01/2018</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6</a:t>
            </a:fld>
            <a:endParaRPr lang="fr-FR"/>
          </a:p>
        </p:txBody>
      </p:sp>
      <p:sp>
        <p:nvSpPr>
          <p:cNvPr id="7" name="Titre 1"/>
          <p:cNvSpPr txBox="1">
            <a:spLocks/>
          </p:cNvSpPr>
          <p:nvPr/>
        </p:nvSpPr>
        <p:spPr>
          <a:xfrm>
            <a:off x="3913095" y="0"/>
            <a:ext cx="7597588"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PRESENTATION DU GROUPE MEDIA CONTACT</a:t>
            </a:r>
            <a:endParaRPr lang="fr-FR" sz="2800" dirty="0">
              <a:solidFill>
                <a:srgbClr val="FF0000"/>
              </a:solidFill>
              <a:latin typeface="Berlin Sans FB" panose="020E0602020502020306" pitchFamily="34" charset="0"/>
            </a:endParaRPr>
          </a:p>
        </p:txBody>
      </p:sp>
      <p:pic>
        <p:nvPicPr>
          <p:cNvPr id="3" name="Image 2"/>
          <p:cNvPicPr>
            <a:picLocks noChangeAspect="1"/>
          </p:cNvPicPr>
          <p:nvPr/>
        </p:nvPicPr>
        <p:blipFill rotWithShape="1">
          <a:blip r:embed="rId2"/>
          <a:srcRect l="1340" t="4431" r="1525" b="5306"/>
          <a:stretch/>
        </p:blipFill>
        <p:spPr>
          <a:xfrm>
            <a:off x="3052293" y="850006"/>
            <a:ext cx="8143331" cy="5277871"/>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1144086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54802" y="824248"/>
            <a:ext cx="1484612" cy="5277871"/>
          </a:xfrm>
        </p:spPr>
        <p:txBody>
          <a:bodyPr vert="vert270">
            <a:normAutofit/>
          </a:bodyPr>
          <a:lstStyle/>
          <a:p>
            <a:pPr algn="ctr"/>
            <a:r>
              <a:rPr lang="fr-FR" sz="2400" dirty="0" smtClean="0">
                <a:solidFill>
                  <a:srgbClr val="C00000"/>
                </a:solidFill>
                <a:latin typeface="Bodoni MT Black" pitchFamily="18" charset="0"/>
                <a:ea typeface="+mn-ea"/>
                <a:cs typeface="+mn-cs"/>
              </a:rPr>
              <a:t>IMPLANTATIONS </a:t>
            </a:r>
            <a:r>
              <a:rPr lang="fr-FR" sz="2400" dirty="0">
                <a:solidFill>
                  <a:srgbClr val="C00000"/>
                </a:solidFill>
                <a:latin typeface="Bodoni MT Black" pitchFamily="18" charset="0"/>
                <a:ea typeface="+mn-ea"/>
                <a:cs typeface="+mn-cs"/>
              </a:rPr>
              <a:t>DU </a:t>
            </a:r>
            <a:r>
              <a:rPr lang="fr-FR" sz="2400" dirty="0" smtClean="0">
                <a:solidFill>
                  <a:srgbClr val="C00000"/>
                </a:solidFill>
                <a:latin typeface="Bodoni MT Black" pitchFamily="18" charset="0"/>
                <a:ea typeface="+mn-ea"/>
                <a:cs typeface="+mn-cs"/>
              </a:rPr>
              <a:t>GROUPE MEDIA CONTACT</a:t>
            </a:r>
            <a:endParaRPr lang="fr-FR" sz="2000" dirty="0">
              <a:solidFill>
                <a:srgbClr val="C00000"/>
              </a:solidFill>
              <a:latin typeface="Bodoni MT Black" pitchFamily="18" charset="0"/>
              <a:ea typeface="+mn-ea"/>
              <a:cs typeface="+mn-cs"/>
            </a:endParaRPr>
          </a:p>
        </p:txBody>
      </p:sp>
      <p:sp>
        <p:nvSpPr>
          <p:cNvPr id="4" name="Espace réservé de la date 3"/>
          <p:cNvSpPr>
            <a:spLocks noGrp="1"/>
          </p:cNvSpPr>
          <p:nvPr>
            <p:ph type="dt" sz="half" idx="10"/>
          </p:nvPr>
        </p:nvSpPr>
        <p:spPr/>
        <p:txBody>
          <a:bodyPr/>
          <a:lstStyle/>
          <a:p>
            <a:fld id="{BE2DDE71-4A59-4600-8AD8-4F2331D4EEFE}" type="datetime1">
              <a:rPr lang="fr-FR" smtClean="0"/>
              <a:pPr/>
              <a:t>22/01/2018</a:t>
            </a:fld>
            <a:endParaRPr lang="fr-FR"/>
          </a:p>
        </p:txBody>
      </p:sp>
      <p:sp>
        <p:nvSpPr>
          <p:cNvPr id="5" name="Espace réservé du numéro de diapositive 4"/>
          <p:cNvSpPr>
            <a:spLocks noGrp="1"/>
          </p:cNvSpPr>
          <p:nvPr>
            <p:ph type="sldNum" sz="quarter" idx="12"/>
          </p:nvPr>
        </p:nvSpPr>
        <p:spPr/>
        <p:txBody>
          <a:bodyPr/>
          <a:lstStyle/>
          <a:p>
            <a:fld id="{4C098E6C-35DE-4299-9817-4A72F0EAE663}" type="slidenum">
              <a:rPr lang="fr-FR" smtClean="0"/>
              <a:pPr/>
              <a:t>7</a:t>
            </a:fld>
            <a:endParaRPr lang="fr-FR"/>
          </a:p>
        </p:txBody>
      </p:sp>
      <p:sp>
        <p:nvSpPr>
          <p:cNvPr id="7" name="Titre 1"/>
          <p:cNvSpPr txBox="1">
            <a:spLocks/>
          </p:cNvSpPr>
          <p:nvPr/>
        </p:nvSpPr>
        <p:spPr>
          <a:xfrm>
            <a:off x="3913095" y="0"/>
            <a:ext cx="7597588"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PRESENTATION DU GROUPE MEDIA CONTACT</a:t>
            </a:r>
            <a:endParaRPr lang="fr-FR" sz="2800" dirty="0">
              <a:solidFill>
                <a:srgbClr val="FF0000"/>
              </a:solidFill>
              <a:latin typeface="Berlin Sans FB" panose="020E0602020502020306" pitchFamily="34" charset="0"/>
            </a:endParaRP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graphicFrame>
        <p:nvGraphicFramePr>
          <p:cNvPr id="6" name="Tableau 5"/>
          <p:cNvGraphicFramePr>
            <a:graphicFrameLocks noGrp="1"/>
          </p:cNvGraphicFramePr>
          <p:nvPr>
            <p:extLst>
              <p:ext uri="{D42A27DB-BD31-4B8C-83A1-F6EECF244321}">
                <p14:modId xmlns:p14="http://schemas.microsoft.com/office/powerpoint/2010/main" val="1162299575"/>
              </p:ext>
            </p:extLst>
          </p:nvPr>
        </p:nvGraphicFramePr>
        <p:xfrm>
          <a:off x="3053168" y="1228931"/>
          <a:ext cx="8245097" cy="4238428"/>
        </p:xfrm>
        <a:graphic>
          <a:graphicData uri="http://schemas.openxmlformats.org/drawingml/2006/table">
            <a:tbl>
              <a:tblPr firstRow="1" firstCol="1" bandRow="1">
                <a:tableStyleId>{93296810-A885-4BE3-A3E7-6D5BEEA58F35}</a:tableStyleId>
              </a:tblPr>
              <a:tblGrid>
                <a:gridCol w="3095662"/>
                <a:gridCol w="1669203"/>
                <a:gridCol w="1804666"/>
                <a:gridCol w="1675566"/>
              </a:tblGrid>
              <a:tr h="332234">
                <a:tc>
                  <a:txBody>
                    <a:bodyPr/>
                    <a:lstStyle/>
                    <a:p>
                      <a:pPr algn="ctr">
                        <a:lnSpc>
                          <a:spcPct val="115000"/>
                        </a:lnSpc>
                        <a:spcAft>
                          <a:spcPts val="1000"/>
                        </a:spcAft>
                      </a:pPr>
                      <a:r>
                        <a:rPr lang="fr-FR" sz="1600" u="sng" dirty="0">
                          <a:effectLst/>
                        </a:rPr>
                        <a:t>FILIALES</a:t>
                      </a:r>
                      <a:endParaRPr lang="fr-FR" sz="1050" b="1" dirty="0">
                        <a:effectLst/>
                        <a:latin typeface="Times New Roman"/>
                        <a:ea typeface="Times New Roman"/>
                        <a:cs typeface="Times New Roman"/>
                      </a:endParaRPr>
                    </a:p>
                  </a:txBody>
                  <a:tcPr marL="68580" marR="68580" marT="0" marB="0" anchor="ctr"/>
                </a:tc>
                <a:tc>
                  <a:txBody>
                    <a:bodyPr/>
                    <a:lstStyle/>
                    <a:p>
                      <a:pPr algn="ctr">
                        <a:lnSpc>
                          <a:spcPct val="115000"/>
                        </a:lnSpc>
                        <a:spcAft>
                          <a:spcPts val="1000"/>
                        </a:spcAft>
                      </a:pPr>
                      <a:r>
                        <a:rPr lang="fr-FR" sz="1600" u="sng">
                          <a:effectLst/>
                        </a:rPr>
                        <a:t>POSITIONS</a:t>
                      </a:r>
                      <a:endParaRPr lang="fr-FR" sz="1050" b="1">
                        <a:effectLst/>
                        <a:latin typeface="Times New Roman"/>
                        <a:ea typeface="Times New Roman"/>
                        <a:cs typeface="Times New Roman"/>
                      </a:endParaRPr>
                    </a:p>
                  </a:txBody>
                  <a:tcPr marL="68580" marR="68580" marT="0" marB="0" anchor="ctr"/>
                </a:tc>
                <a:tc>
                  <a:txBody>
                    <a:bodyPr/>
                    <a:lstStyle/>
                    <a:p>
                      <a:pPr algn="ctr">
                        <a:lnSpc>
                          <a:spcPct val="115000"/>
                        </a:lnSpc>
                        <a:spcAft>
                          <a:spcPts val="1000"/>
                        </a:spcAft>
                      </a:pPr>
                      <a:r>
                        <a:rPr lang="fr-FR" sz="1600" u="sng">
                          <a:effectLst/>
                        </a:rPr>
                        <a:t>CAPACITE</a:t>
                      </a:r>
                      <a:endParaRPr lang="fr-FR" sz="1050" b="1">
                        <a:effectLst/>
                        <a:latin typeface="Times New Roman"/>
                        <a:ea typeface="Times New Roman"/>
                        <a:cs typeface="Times New Roman"/>
                      </a:endParaRPr>
                    </a:p>
                  </a:txBody>
                  <a:tcPr marL="68580" marR="68580" marT="0" marB="0" anchor="ctr"/>
                </a:tc>
                <a:tc>
                  <a:txBody>
                    <a:bodyPr/>
                    <a:lstStyle/>
                    <a:p>
                      <a:pPr algn="ctr">
                        <a:lnSpc>
                          <a:spcPct val="115000"/>
                        </a:lnSpc>
                        <a:spcAft>
                          <a:spcPts val="1000"/>
                        </a:spcAft>
                      </a:pPr>
                      <a:r>
                        <a:rPr lang="fr-FR" sz="1600" u="sng">
                          <a:effectLst/>
                        </a:rPr>
                        <a:t>EFFECTIF</a:t>
                      </a:r>
                      <a:endParaRPr lang="fr-FR" sz="1050" b="1">
                        <a:effectLst/>
                        <a:latin typeface="Times New Roman"/>
                        <a:ea typeface="Times New Roman"/>
                        <a:cs typeface="Times New Roman"/>
                      </a:endParaRPr>
                    </a:p>
                  </a:txBody>
                  <a:tcPr marL="68580" marR="68580" marT="0" marB="0" anchor="ctr"/>
                </a:tc>
              </a:tr>
              <a:tr h="515608">
                <a:tc>
                  <a:txBody>
                    <a:bodyPr/>
                    <a:lstStyle/>
                    <a:p>
                      <a:pPr>
                        <a:lnSpc>
                          <a:spcPct val="115000"/>
                        </a:lnSpc>
                        <a:spcAft>
                          <a:spcPts val="1000"/>
                        </a:spcAft>
                      </a:pPr>
                      <a:r>
                        <a:rPr lang="fr-FR" sz="200" dirty="0">
                          <a:effectLst/>
                        </a:rPr>
                        <a:t> </a:t>
                      </a:r>
                      <a:endParaRPr lang="fr-FR" sz="1050" dirty="0">
                        <a:effectLst/>
                      </a:endParaRPr>
                    </a:p>
                    <a:p>
                      <a:pPr>
                        <a:lnSpc>
                          <a:spcPct val="115000"/>
                        </a:lnSpc>
                        <a:spcAft>
                          <a:spcPts val="1000"/>
                        </a:spcAft>
                      </a:pPr>
                      <a:r>
                        <a:rPr lang="fr-FR" sz="1600" dirty="0">
                          <a:effectLst/>
                        </a:rPr>
                        <a:t>GROUP MEDIA CONTACT FRANCE</a:t>
                      </a:r>
                      <a:endParaRPr lang="fr-FR" sz="1050" b="1" dirty="0">
                        <a:effectLst/>
                        <a:latin typeface="Times New Roman"/>
                        <a:ea typeface="Times New Roman"/>
                        <a:cs typeface="Times New Roman"/>
                      </a:endParaRPr>
                    </a:p>
                  </a:txBody>
                  <a:tcPr marL="68580" marR="68580" marT="0" marB="0"/>
                </a:tc>
                <a:tc gridSpan="3">
                  <a:txBody>
                    <a:bodyPr/>
                    <a:lstStyle/>
                    <a:p>
                      <a:pPr algn="ctr">
                        <a:lnSpc>
                          <a:spcPct val="115000"/>
                        </a:lnSpc>
                        <a:spcAft>
                          <a:spcPts val="1000"/>
                        </a:spcAft>
                      </a:pPr>
                      <a:r>
                        <a:rPr lang="fr-FR" sz="200" dirty="0">
                          <a:effectLst/>
                        </a:rPr>
                        <a:t> </a:t>
                      </a:r>
                      <a:endParaRPr lang="fr-FR" sz="1050" dirty="0">
                        <a:effectLst/>
                      </a:endParaRPr>
                    </a:p>
                    <a:p>
                      <a:pPr algn="ctr">
                        <a:lnSpc>
                          <a:spcPct val="115000"/>
                        </a:lnSpc>
                        <a:spcAft>
                          <a:spcPts val="1000"/>
                        </a:spcAft>
                      </a:pPr>
                      <a:r>
                        <a:rPr lang="fr-FR" sz="1600" dirty="0" smtClean="0">
                          <a:effectLst/>
                        </a:rPr>
                        <a:t>REPRÉSENTATION COMMERCIALE</a:t>
                      </a:r>
                      <a:endParaRPr lang="fr-FR" sz="1200" b="1" dirty="0">
                        <a:effectLst/>
                        <a:latin typeface="Times New Roman"/>
                        <a:ea typeface="Times New Roman"/>
                        <a:cs typeface="Times New Roman"/>
                      </a:endParaRPr>
                    </a:p>
                  </a:txBody>
                  <a:tcPr marL="68580" marR="68580" marT="0" marB="0"/>
                </a:tc>
                <a:tc hMerge="1">
                  <a:txBody>
                    <a:bodyPr/>
                    <a:lstStyle/>
                    <a:p>
                      <a:endParaRPr lang="fr-FR"/>
                    </a:p>
                  </a:txBody>
                  <a:tcPr/>
                </a:tc>
                <a:tc hMerge="1">
                  <a:txBody>
                    <a:bodyPr/>
                    <a:lstStyle/>
                    <a:p>
                      <a:endParaRPr lang="fr-FR"/>
                    </a:p>
                  </a:txBody>
                  <a:tcPr/>
                </a:tc>
              </a:tr>
              <a:tr h="332234">
                <a:tc>
                  <a:txBody>
                    <a:bodyPr/>
                    <a:lstStyle/>
                    <a:p>
                      <a:pPr>
                        <a:lnSpc>
                          <a:spcPct val="115000"/>
                        </a:lnSpc>
                        <a:spcAft>
                          <a:spcPts val="1000"/>
                        </a:spcAft>
                      </a:pPr>
                      <a:r>
                        <a:rPr lang="fr-FR" sz="1600">
                          <a:effectLst/>
                        </a:rPr>
                        <a:t>MEDIA CONTACT BENIN</a:t>
                      </a:r>
                      <a:endParaRPr lang="fr-FR" sz="1050" b="1">
                        <a:effectLst/>
                        <a:latin typeface="Times New Roman"/>
                        <a:ea typeface="Times New Roman"/>
                        <a:cs typeface="Times New Roman"/>
                      </a:endParaRPr>
                    </a:p>
                  </a:txBody>
                  <a:tcPr marL="68580" marR="68580" marT="0" marB="0"/>
                </a:tc>
                <a:tc>
                  <a:txBody>
                    <a:bodyPr/>
                    <a:lstStyle/>
                    <a:p>
                      <a:pPr algn="ctr">
                        <a:lnSpc>
                          <a:spcPct val="115000"/>
                        </a:lnSpc>
                        <a:spcAft>
                          <a:spcPts val="1000"/>
                        </a:spcAft>
                      </a:pPr>
                      <a:r>
                        <a:rPr lang="fr-FR" sz="1400" dirty="0">
                          <a:effectLst/>
                        </a:rPr>
                        <a:t>500</a:t>
                      </a:r>
                      <a:endParaRPr lang="fr-FR" sz="1100" b="1" dirty="0">
                        <a:effectLst/>
                        <a:latin typeface="Arial" pitchFamily="34" charset="0"/>
                        <a:ea typeface="Times New Roman"/>
                        <a:cs typeface="Arial" pitchFamily="34" charset="0"/>
                      </a:endParaRPr>
                    </a:p>
                  </a:txBody>
                  <a:tcPr marL="68580" marR="68580" marT="0" marB="0" anchor="b"/>
                </a:tc>
                <a:tc>
                  <a:txBody>
                    <a:bodyPr/>
                    <a:lstStyle/>
                    <a:p>
                      <a:pPr algn="ctr">
                        <a:lnSpc>
                          <a:spcPct val="115000"/>
                        </a:lnSpc>
                        <a:spcAft>
                          <a:spcPts val="1000"/>
                        </a:spcAft>
                      </a:pPr>
                      <a:r>
                        <a:rPr lang="fr-FR" sz="1400" dirty="0">
                          <a:effectLst/>
                        </a:rPr>
                        <a:t>1 500</a:t>
                      </a:r>
                      <a:endParaRPr lang="fr-FR" sz="1100" b="1" dirty="0">
                        <a:effectLst/>
                        <a:latin typeface="Arial" pitchFamily="34" charset="0"/>
                        <a:ea typeface="Times New Roman"/>
                        <a:cs typeface="Arial" pitchFamily="34" charset="0"/>
                      </a:endParaRPr>
                    </a:p>
                  </a:txBody>
                  <a:tcPr marL="68580" marR="68580" marT="0" marB="0" anchor="b"/>
                </a:tc>
                <a:tc>
                  <a:txBody>
                    <a:bodyPr/>
                    <a:lstStyle/>
                    <a:p>
                      <a:pPr algn="ctr">
                        <a:lnSpc>
                          <a:spcPct val="115000"/>
                        </a:lnSpc>
                        <a:spcAft>
                          <a:spcPts val="1000"/>
                        </a:spcAft>
                      </a:pPr>
                      <a:r>
                        <a:rPr lang="fr-FR" sz="1400">
                          <a:effectLst/>
                        </a:rPr>
                        <a:t>3 000</a:t>
                      </a:r>
                      <a:endParaRPr lang="fr-FR" sz="1100" b="1">
                        <a:effectLst/>
                        <a:latin typeface="Arial" pitchFamily="34" charset="0"/>
                        <a:ea typeface="Times New Roman"/>
                        <a:cs typeface="Arial" pitchFamily="34" charset="0"/>
                      </a:endParaRPr>
                    </a:p>
                  </a:txBody>
                  <a:tcPr marL="68580" marR="68580" marT="0" marB="0" anchor="b"/>
                </a:tc>
              </a:tr>
              <a:tr h="616912">
                <a:tc>
                  <a:txBody>
                    <a:bodyPr/>
                    <a:lstStyle/>
                    <a:p>
                      <a:pPr>
                        <a:spcAft>
                          <a:spcPts val="0"/>
                        </a:spcAft>
                      </a:pPr>
                      <a:r>
                        <a:rPr lang="fr-FR" sz="1600" dirty="0">
                          <a:effectLst/>
                        </a:rPr>
                        <a:t>MEDIA CONTACT CAMEROUN</a:t>
                      </a:r>
                      <a:endParaRPr lang="fr-FR" sz="1050" b="1" dirty="0">
                        <a:effectLst/>
                        <a:latin typeface="Times New Roman"/>
                        <a:ea typeface="Times New Roman"/>
                        <a:cs typeface="Times New Roman"/>
                      </a:endParaRPr>
                    </a:p>
                  </a:txBody>
                  <a:tcPr marL="68580" marR="68580" marT="0" marB="0"/>
                </a:tc>
                <a:tc>
                  <a:txBody>
                    <a:bodyPr/>
                    <a:lstStyle/>
                    <a:p>
                      <a:pPr algn="ctr">
                        <a:lnSpc>
                          <a:spcPct val="115000"/>
                        </a:lnSpc>
                        <a:spcAft>
                          <a:spcPts val="1000"/>
                        </a:spcAft>
                      </a:pPr>
                      <a:r>
                        <a:rPr lang="fr-FR" sz="1400" dirty="0">
                          <a:effectLst/>
                        </a:rPr>
                        <a:t>150</a:t>
                      </a:r>
                      <a:endParaRPr lang="fr-FR" sz="1100" b="1" dirty="0">
                        <a:effectLst/>
                        <a:latin typeface="Arial" pitchFamily="34" charset="0"/>
                        <a:ea typeface="Times New Roman"/>
                        <a:cs typeface="Arial" pitchFamily="34" charset="0"/>
                      </a:endParaRPr>
                    </a:p>
                  </a:txBody>
                  <a:tcPr marL="68580" marR="68580" marT="0" marB="0" anchor="ctr"/>
                </a:tc>
                <a:tc>
                  <a:txBody>
                    <a:bodyPr/>
                    <a:lstStyle/>
                    <a:p>
                      <a:pPr algn="ctr">
                        <a:lnSpc>
                          <a:spcPct val="115000"/>
                        </a:lnSpc>
                        <a:spcAft>
                          <a:spcPts val="1000"/>
                        </a:spcAft>
                      </a:pPr>
                      <a:r>
                        <a:rPr lang="fr-FR" sz="1400" dirty="0">
                          <a:effectLst/>
                        </a:rPr>
                        <a:t>300</a:t>
                      </a:r>
                      <a:endParaRPr lang="fr-FR" sz="1100" b="1" dirty="0">
                        <a:effectLst/>
                        <a:latin typeface="Arial" pitchFamily="34" charset="0"/>
                        <a:ea typeface="Times New Roman"/>
                        <a:cs typeface="Arial" pitchFamily="34" charset="0"/>
                      </a:endParaRPr>
                    </a:p>
                  </a:txBody>
                  <a:tcPr marL="68580" marR="68580" marT="0" marB="0" anchor="ctr"/>
                </a:tc>
                <a:tc>
                  <a:txBody>
                    <a:bodyPr/>
                    <a:lstStyle/>
                    <a:p>
                      <a:pPr algn="ctr">
                        <a:lnSpc>
                          <a:spcPct val="115000"/>
                        </a:lnSpc>
                        <a:spcAft>
                          <a:spcPts val="1000"/>
                        </a:spcAft>
                      </a:pPr>
                      <a:r>
                        <a:rPr lang="fr-FR" sz="1400" dirty="0">
                          <a:effectLst/>
                        </a:rPr>
                        <a:t>200</a:t>
                      </a:r>
                      <a:endParaRPr lang="fr-FR" sz="1100" b="1" dirty="0">
                        <a:effectLst/>
                        <a:latin typeface="Arial" pitchFamily="34" charset="0"/>
                        <a:ea typeface="Times New Roman"/>
                        <a:cs typeface="Arial" pitchFamily="34" charset="0"/>
                      </a:endParaRPr>
                    </a:p>
                  </a:txBody>
                  <a:tcPr marL="68580" marR="68580" marT="0" marB="0" anchor="ctr"/>
                </a:tc>
              </a:tr>
              <a:tr h="616912">
                <a:tc>
                  <a:txBody>
                    <a:bodyPr/>
                    <a:lstStyle/>
                    <a:p>
                      <a:pPr>
                        <a:spcAft>
                          <a:spcPts val="0"/>
                        </a:spcAft>
                      </a:pPr>
                      <a:r>
                        <a:rPr lang="fr-FR" sz="1600">
                          <a:effectLst/>
                        </a:rPr>
                        <a:t>MEDIA CONTACT BRAZAVILLE</a:t>
                      </a:r>
                      <a:endParaRPr lang="fr-FR" sz="1050" b="1">
                        <a:effectLst/>
                        <a:latin typeface="Times New Roman"/>
                        <a:ea typeface="Times New Roman"/>
                        <a:cs typeface="Times New Roman"/>
                      </a:endParaRPr>
                    </a:p>
                  </a:txBody>
                  <a:tcPr marL="68580" marR="68580" marT="0" marB="0"/>
                </a:tc>
                <a:tc>
                  <a:txBody>
                    <a:bodyPr/>
                    <a:lstStyle/>
                    <a:p>
                      <a:pPr algn="ctr">
                        <a:lnSpc>
                          <a:spcPct val="115000"/>
                        </a:lnSpc>
                        <a:spcAft>
                          <a:spcPts val="1000"/>
                        </a:spcAft>
                      </a:pPr>
                      <a:r>
                        <a:rPr lang="fr-FR" sz="1400">
                          <a:effectLst/>
                        </a:rPr>
                        <a:t>100</a:t>
                      </a:r>
                      <a:endParaRPr lang="fr-FR" sz="1100" b="1">
                        <a:effectLst/>
                        <a:latin typeface="Arial" pitchFamily="34" charset="0"/>
                        <a:ea typeface="Times New Roman"/>
                        <a:cs typeface="Arial" pitchFamily="34" charset="0"/>
                      </a:endParaRPr>
                    </a:p>
                  </a:txBody>
                  <a:tcPr marL="68580" marR="68580" marT="0" marB="0" anchor="ctr"/>
                </a:tc>
                <a:tc>
                  <a:txBody>
                    <a:bodyPr/>
                    <a:lstStyle/>
                    <a:p>
                      <a:pPr algn="ctr">
                        <a:lnSpc>
                          <a:spcPct val="115000"/>
                        </a:lnSpc>
                        <a:spcAft>
                          <a:spcPts val="1000"/>
                        </a:spcAft>
                      </a:pPr>
                      <a:r>
                        <a:rPr lang="fr-FR" sz="1400" dirty="0">
                          <a:effectLst/>
                        </a:rPr>
                        <a:t>300</a:t>
                      </a:r>
                      <a:endParaRPr lang="fr-FR" sz="1100" b="1" dirty="0">
                        <a:effectLst/>
                        <a:latin typeface="Arial" pitchFamily="34" charset="0"/>
                        <a:ea typeface="Times New Roman"/>
                        <a:cs typeface="Arial" pitchFamily="34" charset="0"/>
                      </a:endParaRPr>
                    </a:p>
                  </a:txBody>
                  <a:tcPr marL="68580" marR="68580" marT="0" marB="0" anchor="ctr"/>
                </a:tc>
                <a:tc>
                  <a:txBody>
                    <a:bodyPr/>
                    <a:lstStyle/>
                    <a:p>
                      <a:pPr algn="ctr">
                        <a:lnSpc>
                          <a:spcPct val="115000"/>
                        </a:lnSpc>
                        <a:spcAft>
                          <a:spcPts val="1000"/>
                        </a:spcAft>
                      </a:pPr>
                      <a:r>
                        <a:rPr lang="fr-FR" sz="1400" dirty="0">
                          <a:effectLst/>
                        </a:rPr>
                        <a:t>200</a:t>
                      </a:r>
                      <a:endParaRPr lang="fr-FR" sz="1100" b="1" dirty="0">
                        <a:effectLst/>
                        <a:latin typeface="Arial" pitchFamily="34" charset="0"/>
                        <a:ea typeface="Times New Roman"/>
                        <a:cs typeface="Arial" pitchFamily="34" charset="0"/>
                      </a:endParaRPr>
                    </a:p>
                  </a:txBody>
                  <a:tcPr marL="68580" marR="68580" marT="0" marB="0" anchor="ctr"/>
                </a:tc>
              </a:tr>
              <a:tr h="616912">
                <a:tc>
                  <a:txBody>
                    <a:bodyPr/>
                    <a:lstStyle/>
                    <a:p>
                      <a:pPr>
                        <a:spcAft>
                          <a:spcPts val="0"/>
                        </a:spcAft>
                      </a:pPr>
                      <a:r>
                        <a:rPr lang="fr-FR" sz="1600">
                          <a:effectLst/>
                        </a:rPr>
                        <a:t>MEDIA CONTACT COTE D’IVOIRE</a:t>
                      </a:r>
                      <a:endParaRPr lang="fr-FR" sz="1050" b="1">
                        <a:effectLst/>
                        <a:latin typeface="Times New Roman"/>
                        <a:ea typeface="Times New Roman"/>
                        <a:cs typeface="Times New Roman"/>
                      </a:endParaRPr>
                    </a:p>
                  </a:txBody>
                  <a:tcPr marL="68580" marR="68580" marT="0" marB="0"/>
                </a:tc>
                <a:tc>
                  <a:txBody>
                    <a:bodyPr/>
                    <a:lstStyle/>
                    <a:p>
                      <a:pPr algn="ctr">
                        <a:lnSpc>
                          <a:spcPct val="115000"/>
                        </a:lnSpc>
                        <a:spcAft>
                          <a:spcPts val="1000"/>
                        </a:spcAft>
                      </a:pPr>
                      <a:r>
                        <a:rPr lang="fr-FR" sz="1400">
                          <a:effectLst/>
                        </a:rPr>
                        <a:t>100</a:t>
                      </a:r>
                      <a:endParaRPr lang="fr-FR" sz="1100" b="1">
                        <a:effectLst/>
                        <a:latin typeface="Arial" pitchFamily="34" charset="0"/>
                        <a:ea typeface="Times New Roman"/>
                        <a:cs typeface="Arial" pitchFamily="34" charset="0"/>
                      </a:endParaRPr>
                    </a:p>
                  </a:txBody>
                  <a:tcPr marL="68580" marR="68580" marT="0" marB="0" anchor="ctr"/>
                </a:tc>
                <a:tc>
                  <a:txBody>
                    <a:bodyPr/>
                    <a:lstStyle/>
                    <a:p>
                      <a:pPr algn="ctr">
                        <a:lnSpc>
                          <a:spcPct val="115000"/>
                        </a:lnSpc>
                        <a:spcAft>
                          <a:spcPts val="1000"/>
                        </a:spcAft>
                      </a:pPr>
                      <a:r>
                        <a:rPr lang="fr-FR" sz="1400">
                          <a:effectLst/>
                        </a:rPr>
                        <a:t>300</a:t>
                      </a:r>
                      <a:endParaRPr lang="fr-FR" sz="1100" b="1">
                        <a:effectLst/>
                        <a:latin typeface="Arial" pitchFamily="34" charset="0"/>
                        <a:ea typeface="Times New Roman"/>
                        <a:cs typeface="Arial" pitchFamily="34" charset="0"/>
                      </a:endParaRPr>
                    </a:p>
                  </a:txBody>
                  <a:tcPr marL="68580" marR="68580" marT="0" marB="0" anchor="ctr"/>
                </a:tc>
                <a:tc>
                  <a:txBody>
                    <a:bodyPr/>
                    <a:lstStyle/>
                    <a:p>
                      <a:pPr algn="ctr">
                        <a:lnSpc>
                          <a:spcPct val="115000"/>
                        </a:lnSpc>
                        <a:spcAft>
                          <a:spcPts val="1000"/>
                        </a:spcAft>
                      </a:pPr>
                      <a:r>
                        <a:rPr lang="fr-FR" sz="1400" dirty="0">
                          <a:effectLst/>
                        </a:rPr>
                        <a:t>200</a:t>
                      </a:r>
                      <a:endParaRPr lang="fr-FR" sz="1100" b="1" dirty="0">
                        <a:effectLst/>
                        <a:latin typeface="Arial" pitchFamily="34" charset="0"/>
                        <a:ea typeface="Times New Roman"/>
                        <a:cs typeface="Arial" pitchFamily="34" charset="0"/>
                      </a:endParaRPr>
                    </a:p>
                  </a:txBody>
                  <a:tcPr marL="68580" marR="68580" marT="0" marB="0" anchor="ctr"/>
                </a:tc>
              </a:tr>
              <a:tr h="308456">
                <a:tc>
                  <a:txBody>
                    <a:bodyPr/>
                    <a:lstStyle/>
                    <a:p>
                      <a:pPr>
                        <a:spcAft>
                          <a:spcPts val="0"/>
                        </a:spcAft>
                      </a:pPr>
                      <a:endParaRPr lang="fr-FR" sz="1100" dirty="0" smtClean="0">
                        <a:effectLst/>
                      </a:endParaRPr>
                    </a:p>
                    <a:p>
                      <a:pPr>
                        <a:spcAft>
                          <a:spcPts val="0"/>
                        </a:spcAft>
                      </a:pPr>
                      <a:r>
                        <a:rPr lang="fr-FR" sz="1600" dirty="0" smtClean="0">
                          <a:effectLst/>
                        </a:rPr>
                        <a:t>MEDIA </a:t>
                      </a:r>
                      <a:r>
                        <a:rPr lang="fr-FR" sz="1600" dirty="0">
                          <a:effectLst/>
                        </a:rPr>
                        <a:t>CONTACT TOGO</a:t>
                      </a:r>
                      <a:endParaRPr lang="fr-FR" sz="1050" b="1" dirty="0">
                        <a:effectLst/>
                        <a:latin typeface="Times New Roman"/>
                        <a:ea typeface="Times New Roman"/>
                        <a:cs typeface="Times New Roman"/>
                      </a:endParaRPr>
                    </a:p>
                  </a:txBody>
                  <a:tcPr marL="68580" marR="68580" marT="0" marB="0"/>
                </a:tc>
                <a:tc rowSpan="3" gridSpan="3">
                  <a:txBody>
                    <a:bodyPr/>
                    <a:lstStyle/>
                    <a:p>
                      <a:pPr algn="ctr">
                        <a:lnSpc>
                          <a:spcPct val="115000"/>
                        </a:lnSpc>
                        <a:spcAft>
                          <a:spcPts val="1000"/>
                        </a:spcAft>
                      </a:pPr>
                      <a:r>
                        <a:rPr lang="fr-FR" sz="1200" dirty="0">
                          <a:effectLst/>
                        </a:rPr>
                        <a:t>EN COURS DE CREATION</a:t>
                      </a:r>
                      <a:endParaRPr lang="fr-FR" sz="1050" b="1" dirty="0">
                        <a:effectLst/>
                        <a:latin typeface="Times New Roman"/>
                        <a:ea typeface="Times New Roman"/>
                        <a:cs typeface="Times New Roman"/>
                      </a:endParaRPr>
                    </a:p>
                  </a:txBody>
                  <a:tcPr marL="68580" marR="68580" marT="0" marB="0" anchor="ctr"/>
                </a:tc>
                <a:tc rowSpan="3" hMerge="1">
                  <a:txBody>
                    <a:bodyPr/>
                    <a:lstStyle/>
                    <a:p>
                      <a:endParaRPr lang="fr-FR"/>
                    </a:p>
                  </a:txBody>
                  <a:tcPr/>
                </a:tc>
                <a:tc rowSpan="3" hMerge="1">
                  <a:txBody>
                    <a:bodyPr/>
                    <a:lstStyle/>
                    <a:p>
                      <a:endParaRPr lang="fr-FR"/>
                    </a:p>
                  </a:txBody>
                  <a:tcPr/>
                </a:tc>
              </a:tr>
              <a:tr h="444919">
                <a:tc>
                  <a:txBody>
                    <a:bodyPr/>
                    <a:lstStyle/>
                    <a:p>
                      <a:pPr>
                        <a:spcAft>
                          <a:spcPts val="0"/>
                        </a:spcAft>
                      </a:pPr>
                      <a:endParaRPr lang="fr-FR" sz="1600" dirty="0" smtClean="0">
                        <a:effectLst/>
                      </a:endParaRPr>
                    </a:p>
                    <a:p>
                      <a:pPr>
                        <a:spcAft>
                          <a:spcPts val="0"/>
                        </a:spcAft>
                      </a:pPr>
                      <a:r>
                        <a:rPr lang="fr-FR" sz="1600" dirty="0" smtClean="0">
                          <a:effectLst/>
                        </a:rPr>
                        <a:t>MEDIA </a:t>
                      </a:r>
                      <a:r>
                        <a:rPr lang="fr-FR" sz="1600" dirty="0">
                          <a:effectLst/>
                        </a:rPr>
                        <a:t>CONTACT BURKINA-FASO</a:t>
                      </a:r>
                      <a:endParaRPr lang="fr-FR" sz="1050" b="1" dirty="0">
                        <a:effectLst/>
                        <a:latin typeface="Times New Roman"/>
                        <a:ea typeface="Times New Roman"/>
                        <a:cs typeface="Times New Roman"/>
                      </a:endParaRPr>
                    </a:p>
                  </a:txBody>
                  <a:tcPr marL="68580" marR="68580" marT="0" marB="0"/>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r>
              <a:tr h="308456">
                <a:tc>
                  <a:txBody>
                    <a:bodyPr/>
                    <a:lstStyle/>
                    <a:p>
                      <a:pPr>
                        <a:spcAft>
                          <a:spcPts val="0"/>
                        </a:spcAft>
                      </a:pPr>
                      <a:r>
                        <a:rPr lang="fr-FR" sz="1400" dirty="0">
                          <a:effectLst/>
                        </a:rPr>
                        <a:t>MEDIA CONTACT MAROC</a:t>
                      </a:r>
                      <a:endParaRPr lang="fr-FR" sz="1000" dirty="0">
                        <a:effectLst/>
                        <a:latin typeface="Times New Roman"/>
                        <a:ea typeface="Times New Roman"/>
                        <a:cs typeface="Times New Roman"/>
                      </a:endParaRPr>
                    </a:p>
                  </a:txBody>
                  <a:tcPr marL="68580" marR="68580" marT="0" marB="0"/>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r>
            </a:tbl>
          </a:graphicData>
        </a:graphic>
      </p:graphicFrame>
    </p:spTree>
    <p:extLst>
      <p:ext uri="{BB962C8B-B14F-4D97-AF65-F5344CB8AC3E}">
        <p14:creationId xmlns:p14="http://schemas.microsoft.com/office/powerpoint/2010/main" val="251797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824558" y="6310312"/>
            <a:ext cx="2743200" cy="365125"/>
          </a:xfrm>
        </p:spPr>
        <p:txBody>
          <a:bodyPr/>
          <a:lstStyle/>
          <a:p>
            <a:fld id="{3D3B9891-9B3E-4503-962C-420769552690}" type="datetime1">
              <a:rPr lang="fr-FR" sz="1600" b="1" smtClean="0">
                <a:solidFill>
                  <a:prstClr val="black">
                    <a:tint val="75000"/>
                  </a:prstClr>
                </a:solidFill>
                <a:latin typeface="Agency FB" pitchFamily="34" charset="0"/>
              </a:rPr>
              <a:pPr/>
              <a:t>22/01/2018</a:t>
            </a:fld>
            <a:endParaRPr lang="fr-FR" sz="1600" b="1" dirty="0">
              <a:solidFill>
                <a:prstClr val="black">
                  <a:tint val="75000"/>
                </a:prstClr>
              </a:solidFill>
              <a:latin typeface="Agency FB" pitchFamily="34" charset="0"/>
            </a:endParaRPr>
          </a:p>
        </p:txBody>
      </p:sp>
      <p:sp>
        <p:nvSpPr>
          <p:cNvPr id="6" name="Espace réservé du numéro de diapositive 5"/>
          <p:cNvSpPr>
            <a:spLocks noGrp="1"/>
          </p:cNvSpPr>
          <p:nvPr>
            <p:ph type="sldNum" sz="quarter" idx="12"/>
          </p:nvPr>
        </p:nvSpPr>
        <p:spPr>
          <a:xfrm>
            <a:off x="2876005" y="6492875"/>
            <a:ext cx="2743200" cy="365125"/>
          </a:xfrm>
        </p:spPr>
        <p:txBody>
          <a:bodyPr/>
          <a:lstStyle/>
          <a:p>
            <a:fld id="{4C098E6C-35DE-4299-9817-4A72F0EAE663}" type="slidenum">
              <a:rPr lang="fr-FR" sz="1600" b="1" smtClean="0">
                <a:solidFill>
                  <a:prstClr val="black">
                    <a:tint val="75000"/>
                  </a:prstClr>
                </a:solidFill>
                <a:latin typeface="Agency FB" pitchFamily="34" charset="0"/>
              </a:rPr>
              <a:pPr/>
              <a:t>8</a:t>
            </a:fld>
            <a:endParaRPr lang="fr-FR" sz="1600" b="1" dirty="0">
              <a:solidFill>
                <a:prstClr val="black">
                  <a:tint val="75000"/>
                </a:prstClr>
              </a:solidFill>
              <a:latin typeface="Agency FB" pitchFamily="34" charset="0"/>
            </a:endParaRPr>
          </a:p>
        </p:txBody>
      </p:sp>
      <p:grpSp>
        <p:nvGrpSpPr>
          <p:cNvPr id="30" name="Groupe 29"/>
          <p:cNvGrpSpPr/>
          <p:nvPr/>
        </p:nvGrpSpPr>
        <p:grpSpPr>
          <a:xfrm>
            <a:off x="1569494" y="1333403"/>
            <a:ext cx="9812738" cy="4667535"/>
            <a:chOff x="0" y="0"/>
            <a:chExt cx="5725795" cy="2809875"/>
          </a:xfrm>
        </p:grpSpPr>
        <p:pic>
          <p:nvPicPr>
            <p:cNvPr id="31" name="Image 30" descr="E:\save laptophp\PARTITION C\BUREAU\ABFPA\MCCI\RFP MTN CI\Site.jpe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857500" cy="2809875"/>
            </a:xfrm>
            <a:prstGeom prst="rect">
              <a:avLst/>
            </a:prstGeom>
            <a:noFill/>
            <a:ln>
              <a:noFill/>
            </a:ln>
          </p:spPr>
        </p:pic>
        <p:pic>
          <p:nvPicPr>
            <p:cNvPr id="32" name="Image 31" descr="C:\Users\mcb\AppData\Local\Microsoft\Windows\Temporary Internet Files\Content.Outlook\PUWFFO4O\Templete pays 01-congo-0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6550" y="9525"/>
              <a:ext cx="2849245" cy="2790825"/>
            </a:xfrm>
            <a:prstGeom prst="rect">
              <a:avLst/>
            </a:prstGeom>
            <a:noFill/>
            <a:ln>
              <a:noFill/>
            </a:ln>
          </p:spPr>
        </p:pic>
      </p:grpSp>
      <p:sp>
        <p:nvSpPr>
          <p:cNvPr id="35" name="Sous-titre 2"/>
          <p:cNvSpPr txBox="1">
            <a:spLocks/>
          </p:cNvSpPr>
          <p:nvPr/>
        </p:nvSpPr>
        <p:spPr>
          <a:xfrm>
            <a:off x="1045124" y="908004"/>
            <a:ext cx="8292662" cy="537549"/>
          </a:xfrm>
          <a:prstGeom prst="rect">
            <a:avLst/>
          </a:prstGeom>
        </p:spPr>
        <p:txBody>
          <a:bodyPr vert="horz" lIns="91440" tIns="45720" rIns="91440" bIns="45720" rtlCol="0">
            <a:noAutofit/>
          </a:bodyPr>
          <a:lstStyle/>
          <a:p>
            <a:pPr marL="228600" indent="-228600" algn="ctr">
              <a:lnSpc>
                <a:spcPct val="90000"/>
              </a:lnSpc>
              <a:defRPr/>
            </a:pPr>
            <a:r>
              <a:rPr lang="fr-FR" sz="2800" dirty="0" smtClean="0">
                <a:solidFill>
                  <a:prstClr val="black"/>
                </a:solidFill>
                <a:latin typeface="Bodoni MT Black" pitchFamily="18" charset="0"/>
              </a:rPr>
              <a:t> </a:t>
            </a:r>
            <a:r>
              <a:rPr lang="fr-FR" sz="2400" dirty="0" smtClean="0">
                <a:solidFill>
                  <a:srgbClr val="C00000"/>
                </a:solidFill>
                <a:latin typeface="Bodoni MT Black" pitchFamily="18" charset="0"/>
              </a:rPr>
              <a:t>APERCU DE NOS SITES DE PRODUCTION</a:t>
            </a:r>
            <a:endParaRPr lang="fr-FR" sz="2400" dirty="0">
              <a:solidFill>
                <a:srgbClr val="C00000"/>
              </a:solidFill>
              <a:latin typeface="Bodoni MT Black" pitchFamily="18" charset="0"/>
            </a:endParaRPr>
          </a:p>
        </p:txBody>
      </p:sp>
      <p:sp>
        <p:nvSpPr>
          <p:cNvPr id="9" name="Titre 1"/>
          <p:cNvSpPr txBox="1">
            <a:spLocks/>
          </p:cNvSpPr>
          <p:nvPr/>
        </p:nvSpPr>
        <p:spPr>
          <a:xfrm>
            <a:off x="3913095" y="0"/>
            <a:ext cx="7597588"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PRESENTATION DU GROUPE MEDIA CONTACT</a:t>
            </a:r>
            <a:endParaRPr lang="fr-FR" sz="2800" dirty="0">
              <a:solidFill>
                <a:srgbClr val="FF0000"/>
              </a:solidFill>
              <a:latin typeface="Berlin Sans FB" panose="020E0602020502020306" pitchFamily="34" charset="0"/>
            </a:endParaRPr>
          </a:p>
        </p:txBody>
      </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950641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838205" y="6330224"/>
            <a:ext cx="2743200" cy="365125"/>
          </a:xfrm>
        </p:spPr>
        <p:txBody>
          <a:bodyPr/>
          <a:lstStyle/>
          <a:p>
            <a:fld id="{3D3B9891-9B3E-4503-962C-420769552690}" type="datetime1">
              <a:rPr lang="fr-FR" sz="1600" b="1" smtClean="0">
                <a:solidFill>
                  <a:prstClr val="black">
                    <a:tint val="75000"/>
                  </a:prstClr>
                </a:solidFill>
                <a:latin typeface="Agency FB" pitchFamily="34" charset="0"/>
              </a:rPr>
              <a:pPr/>
              <a:t>22/01/2018</a:t>
            </a:fld>
            <a:endParaRPr lang="fr-FR" sz="1600" b="1" dirty="0">
              <a:solidFill>
                <a:prstClr val="black">
                  <a:tint val="75000"/>
                </a:prstClr>
              </a:solidFill>
              <a:latin typeface="Agency FB" pitchFamily="34" charset="0"/>
            </a:endParaRPr>
          </a:p>
        </p:txBody>
      </p:sp>
      <p:sp>
        <p:nvSpPr>
          <p:cNvPr id="6" name="Espace réservé du numéro de diapositive 5"/>
          <p:cNvSpPr>
            <a:spLocks noGrp="1"/>
          </p:cNvSpPr>
          <p:nvPr>
            <p:ph type="sldNum" sz="quarter" idx="12"/>
          </p:nvPr>
        </p:nvSpPr>
        <p:spPr>
          <a:xfrm>
            <a:off x="2876005" y="6492875"/>
            <a:ext cx="2743200" cy="365125"/>
          </a:xfrm>
        </p:spPr>
        <p:txBody>
          <a:bodyPr/>
          <a:lstStyle/>
          <a:p>
            <a:fld id="{4C098E6C-35DE-4299-9817-4A72F0EAE663}" type="slidenum">
              <a:rPr lang="fr-FR" sz="1600" b="1" smtClean="0">
                <a:solidFill>
                  <a:prstClr val="black">
                    <a:tint val="75000"/>
                  </a:prstClr>
                </a:solidFill>
                <a:latin typeface="Agency FB" pitchFamily="34" charset="0"/>
              </a:rPr>
              <a:pPr/>
              <a:t>9</a:t>
            </a:fld>
            <a:endParaRPr lang="fr-FR" sz="1600" b="1" dirty="0">
              <a:solidFill>
                <a:prstClr val="black">
                  <a:tint val="75000"/>
                </a:prstClr>
              </a:solidFill>
              <a:latin typeface="Agency FB" pitchFamily="34" charset="0"/>
            </a:endParaRPr>
          </a:p>
        </p:txBody>
      </p:sp>
      <p:grpSp>
        <p:nvGrpSpPr>
          <p:cNvPr id="30" name="Groupe 29"/>
          <p:cNvGrpSpPr/>
          <p:nvPr/>
        </p:nvGrpSpPr>
        <p:grpSpPr>
          <a:xfrm>
            <a:off x="1569493" y="1269243"/>
            <a:ext cx="9812741" cy="4911978"/>
            <a:chOff x="0" y="2857500"/>
            <a:chExt cx="5725795" cy="2647950"/>
          </a:xfrm>
        </p:grpSpPr>
        <p:pic>
          <p:nvPicPr>
            <p:cNvPr id="33" name="Image 32" descr="C:\Users\mcb\AppData\Local\Temp\Rar$DIa0.838\Templete pays 01-Came-0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857500"/>
              <a:ext cx="2874010" cy="2647950"/>
            </a:xfrm>
            <a:prstGeom prst="rect">
              <a:avLst/>
            </a:prstGeom>
            <a:noFill/>
            <a:ln>
              <a:noFill/>
            </a:ln>
          </p:spPr>
        </p:pic>
        <p:pic>
          <p:nvPicPr>
            <p:cNvPr id="34" name="Image 33" descr="C:\Users\mcb\AppData\Local\Temp\Rar$DIa0.199\Templete pays 01-benin-0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2857500"/>
              <a:ext cx="2830195" cy="2619375"/>
            </a:xfrm>
            <a:prstGeom prst="rect">
              <a:avLst/>
            </a:prstGeom>
            <a:noFill/>
            <a:ln>
              <a:noFill/>
            </a:ln>
          </p:spPr>
        </p:pic>
      </p:grpSp>
      <p:sp>
        <p:nvSpPr>
          <p:cNvPr id="10" name="Sous-titre 2"/>
          <p:cNvSpPr txBox="1">
            <a:spLocks/>
          </p:cNvSpPr>
          <p:nvPr/>
        </p:nvSpPr>
        <p:spPr>
          <a:xfrm>
            <a:off x="1045124" y="894356"/>
            <a:ext cx="8292662" cy="537549"/>
          </a:xfrm>
          <a:prstGeom prst="rect">
            <a:avLst/>
          </a:prstGeom>
        </p:spPr>
        <p:txBody>
          <a:bodyPr vert="horz" lIns="91440" tIns="45720" rIns="91440" bIns="45720" rtlCol="0">
            <a:noAutofit/>
          </a:bodyPr>
          <a:lstStyle/>
          <a:p>
            <a:pPr marL="228600" indent="-228600" algn="ctr">
              <a:lnSpc>
                <a:spcPct val="90000"/>
              </a:lnSpc>
              <a:defRPr/>
            </a:pPr>
            <a:r>
              <a:rPr lang="fr-FR" sz="2800" dirty="0" smtClean="0">
                <a:solidFill>
                  <a:prstClr val="black"/>
                </a:solidFill>
                <a:latin typeface="Bodoni MT Black" pitchFamily="18" charset="0"/>
              </a:rPr>
              <a:t> </a:t>
            </a:r>
            <a:r>
              <a:rPr lang="fr-FR" sz="2400" dirty="0" smtClean="0">
                <a:solidFill>
                  <a:srgbClr val="C00000"/>
                </a:solidFill>
                <a:latin typeface="Bodoni MT Black" pitchFamily="18" charset="0"/>
              </a:rPr>
              <a:t>APERCU DE NOS SITES DE PRODUCTION</a:t>
            </a:r>
            <a:endParaRPr lang="fr-FR" sz="2400" dirty="0">
              <a:solidFill>
                <a:srgbClr val="C00000"/>
              </a:solidFill>
              <a:latin typeface="Bodoni MT Black" pitchFamily="18" charset="0"/>
            </a:endParaRPr>
          </a:p>
        </p:txBody>
      </p:sp>
      <p:sp>
        <p:nvSpPr>
          <p:cNvPr id="9" name="Titre 1"/>
          <p:cNvSpPr txBox="1">
            <a:spLocks/>
          </p:cNvSpPr>
          <p:nvPr/>
        </p:nvSpPr>
        <p:spPr>
          <a:xfrm>
            <a:off x="3913095" y="0"/>
            <a:ext cx="7597588" cy="54121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2800" dirty="0" smtClean="0">
                <a:solidFill>
                  <a:srgbClr val="FF0000"/>
                </a:solidFill>
                <a:latin typeface="Berlin Sans FB" panose="020E0602020502020306" pitchFamily="34" charset="0"/>
              </a:rPr>
              <a:t>PRESENTATION DU GROUPE MEDIA CONTACT</a:t>
            </a:r>
            <a:endParaRPr lang="fr-FR" sz="2800" dirty="0">
              <a:solidFill>
                <a:srgbClr val="FF0000"/>
              </a:solidFill>
              <a:latin typeface="Berlin Sans FB" panose="020E0602020502020306" pitchFamily="34" charset="0"/>
            </a:endParaRPr>
          </a:p>
        </p:txBody>
      </p: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5" y="1228931"/>
            <a:ext cx="704787" cy="634308"/>
          </a:xfrm>
          <a:prstGeom prst="rect">
            <a:avLst/>
          </a:prstGeom>
        </p:spPr>
      </p:pic>
    </p:spTree>
    <p:extLst>
      <p:ext uri="{BB962C8B-B14F-4D97-AF65-F5344CB8AC3E}">
        <p14:creationId xmlns:p14="http://schemas.microsoft.com/office/powerpoint/2010/main" val="3472497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20451</TotalTime>
  <Words>2156</Words>
  <Application>Microsoft Office PowerPoint</Application>
  <PresentationFormat>Personnalisé</PresentationFormat>
  <Paragraphs>367</Paragraphs>
  <Slides>45</Slides>
  <Notes>1</Notes>
  <HiddenSlides>0</HiddenSlides>
  <MMClips>0</MMClips>
  <ScaleCrop>false</ScaleCrop>
  <HeadingPairs>
    <vt:vector size="4" baseType="variant">
      <vt:variant>
        <vt:lpstr>Thème</vt:lpstr>
      </vt:variant>
      <vt:variant>
        <vt:i4>1</vt:i4>
      </vt:variant>
      <vt:variant>
        <vt:lpstr>Titres des diapositives</vt:lpstr>
      </vt:variant>
      <vt:variant>
        <vt:i4>45</vt:i4>
      </vt:variant>
    </vt:vector>
  </HeadingPairs>
  <TitlesOfParts>
    <vt:vector size="46" baseType="lpstr">
      <vt:lpstr>Thème Office</vt:lpstr>
      <vt:lpstr>Présentation PowerPoint</vt:lpstr>
      <vt:lpstr>Présentation PowerPoint</vt:lpstr>
      <vt:lpstr>Présentation PowerPoint</vt:lpstr>
      <vt:lpstr>Présentation PowerPoint</vt:lpstr>
      <vt:lpstr>Présentation PowerPoint</vt:lpstr>
      <vt:lpstr>IMPLANTATIONS DU GROUPE MEDIA CONTACT</vt:lpstr>
      <vt:lpstr>IMPLANTATIONS DU GROUPE MEDIA CONTACT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PLANNING DE DEPLOIEMENT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SOMMAIRE</dc:title>
  <dc:creator>Germaine TOHON</dc:creator>
  <cp:lastModifiedBy>Germaine TOHON</cp:lastModifiedBy>
  <cp:revision>1216</cp:revision>
  <dcterms:created xsi:type="dcterms:W3CDTF">2015-10-14T16:42:27Z</dcterms:created>
  <dcterms:modified xsi:type="dcterms:W3CDTF">2018-01-22T17:54:07Z</dcterms:modified>
</cp:coreProperties>
</file>