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AB00D-C20E-4279-ACDF-329729AAC823}" type="datetimeFigureOut">
              <a:rPr lang="fr-FR" smtClean="0"/>
              <a:t>17/04/2014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1F0E7-A39A-42A5-AB68-FC5481A9CF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37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1F0E7-A39A-42A5-AB68-FC5481A9CF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1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0.0.5.5:8484/sygeti_mt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10.0.5.11/hermes_net_v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0.0.5.5/mcb_applications/portail_web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MODULE DE FORMATION DE LA DSI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COPYRIGHT groupe media contact-2014,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5" y="142874"/>
            <a:ext cx="9897075" cy="48361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1725" y="5100638"/>
            <a:ext cx="755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chemeClr val="accent1"/>
                </a:solidFill>
              </a:rPr>
              <a:t>Page de connexion au Portail Applicatif</a:t>
            </a:r>
            <a:endParaRPr lang="fr-FR" sz="2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2" y="161260"/>
            <a:ext cx="9691687" cy="47641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71725" y="5100638"/>
            <a:ext cx="755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chemeClr val="accent1"/>
                </a:solidFill>
              </a:rPr>
              <a:t>Page des Applications</a:t>
            </a:r>
            <a:endParaRPr lang="fr-FR" sz="2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7212" y="128589"/>
            <a:ext cx="1018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SYGETI MTN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1525" y="1386730"/>
            <a:ext cx="106013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SYGETI (Système de Gestion des Tickets d’Incident) est une application web qui permet d’enregistrer certaines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Plaintes des abonnés pour pouvoir les envoyer au donneur d’ordre,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Cette application se trouve au niveau des lecteurs partagés et aussi au niveau </a:t>
            </a:r>
            <a:r>
              <a:rPr lang="fr-FR" dirty="0" smtClean="0"/>
              <a:t>du portail applicatif. Son adresse est </a:t>
            </a:r>
            <a:r>
              <a:rPr lang="fr-FR" dirty="0" smtClean="0">
                <a:hlinkClick r:id="rId3"/>
              </a:rPr>
              <a:t>http://10.0.5.5:8484/sygeti_mtn</a:t>
            </a:r>
            <a:r>
              <a:rPr lang="fr-FR" dirty="0" smtClean="0"/>
              <a:t>. Ci-dessous la page de connexion. Un login et mot vous sera communiqué par les </a:t>
            </a:r>
            <a:r>
              <a:rPr lang="fr-FR" dirty="0" err="1" smtClean="0"/>
              <a:t>TeamLeaders</a:t>
            </a:r>
            <a:r>
              <a:rPr lang="fr-FR" dirty="0" smtClean="0"/>
              <a:t> pour vou</a:t>
            </a:r>
            <a:r>
              <a:rPr lang="fr-FR" dirty="0" smtClean="0"/>
              <a:t>s permettre d’accéder à l’application.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31" y="242888"/>
            <a:ext cx="7077075" cy="446034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313" y="4843463"/>
            <a:ext cx="890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>
                <a:solidFill>
                  <a:schemeClr val="accent1"/>
                </a:solidFill>
              </a:rPr>
              <a:t>Page de connexion de SYGETI</a:t>
            </a:r>
            <a:endParaRPr lang="fr-FR" sz="2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59" y="314325"/>
            <a:ext cx="10084028" cy="296241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429126" y="1631224"/>
            <a:ext cx="628650" cy="242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14375" y="3410873"/>
            <a:ext cx="9672638" cy="20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Une fois connecté, la page ci-dessus s’affiche. Il s’agira ici de cliquer sur le lien « Créer » pour ajouter une nouvelle plainte cliente. Les plaintes sont classées par catégorie et sous catégorie. Dans le menu déroulant en haut, nous avons par exemple des « Plaintes Réseaux, Plaintes CRBT » etc.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4957763" y="1874112"/>
            <a:ext cx="3549880" cy="179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153401" y="195331"/>
            <a:ext cx="882879" cy="128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07643" y="-83582"/>
            <a:ext cx="302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Menu déroulant catégorie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990003" y="2748558"/>
            <a:ext cx="360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Menu déroulant sous catégorie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10018828" y="1587594"/>
            <a:ext cx="368185" cy="118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4375" y="300038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fois que vous avez cliquez sur lien « Créer », il faut maintenant choisir le type de plainte et de sous pour que le formulaire s’affiche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75" y="1971676"/>
            <a:ext cx="7650096" cy="3471708"/>
          </a:xfrm>
          <a:prstGeom prst="rect">
            <a:avLst/>
          </a:prstGeom>
        </p:spPr>
      </p:pic>
      <p:sp>
        <p:nvSpPr>
          <p:cNvPr id="5" name="Accolade ouvrante 4"/>
          <p:cNvSpPr/>
          <p:nvPr/>
        </p:nvSpPr>
        <p:spPr>
          <a:xfrm rot="5400000">
            <a:off x="6914539" y="1193787"/>
            <a:ext cx="1428750" cy="185566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64077" y="990288"/>
            <a:ext cx="3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Choisir la catégorie et la sous catégorie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057275" y="3707530"/>
            <a:ext cx="3286125" cy="178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057275" y="3886200"/>
            <a:ext cx="3286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16200000">
            <a:off x="-1065796" y="3386673"/>
            <a:ext cx="392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Choisir la catégorie et la sous catégorie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7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4889" y="547376"/>
            <a:ext cx="10709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Une fois les informations renseignées en fonction de la plainte, il vous suffira de cliquer sur le bouton « Soumettre la plainte » pour enregistrer votre.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5825" y="171450"/>
            <a:ext cx="992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/>
                </a:solidFill>
              </a:rPr>
              <a:t>SYGETI MOOV</a:t>
            </a:r>
            <a:endParaRPr lang="fr-FR" sz="32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46" y="2171699"/>
            <a:ext cx="5845970" cy="26074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8626" y="599062"/>
            <a:ext cx="9872662" cy="135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Elle est aussi disponible au niveau du portail. Des identifiants vous sont créés une fois que vous êtes sur la campagne. La page de connexion se présente comme suit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58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1909762"/>
            <a:ext cx="5857874" cy="26050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8600" y="128588"/>
            <a:ext cx="10415588" cy="135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Une fois connecté vous avez accès à cette page. Seul le module « Agent » est actif pour les agents. Cliquez sur le bouton « Agent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9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28" y="328613"/>
            <a:ext cx="9240622" cy="45763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43150" y="5100638"/>
            <a:ext cx="7915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>
                <a:solidFill>
                  <a:schemeClr val="accent1"/>
                </a:solidFill>
              </a:rPr>
              <a:t>Saisie des informations de la plainte de l’abonné</a:t>
            </a:r>
            <a:endParaRPr lang="fr-FR" sz="20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263" y="200025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fr-FR" sz="3600" cap="none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 DES DIFFÉRENTES APPLICATIONS</a:t>
            </a:r>
            <a:endParaRPr lang="fr-FR" sz="3600" cap="none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795118" y="2523565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cap="none" dirty="0" smtClean="0">
                <a:solidFill>
                  <a:schemeClr val="tx1"/>
                </a:solidFill>
              </a:rPr>
              <a:t>   Hermes.net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cap="none" dirty="0">
                <a:solidFill>
                  <a:schemeClr val="tx1"/>
                </a:solidFill>
              </a:rPr>
              <a:t> </a:t>
            </a:r>
            <a:r>
              <a:rPr lang="fr-FR" sz="3600" cap="none" dirty="0" smtClean="0">
                <a:solidFill>
                  <a:schemeClr val="tx1"/>
                </a:solidFill>
              </a:rPr>
              <a:t>  Portail applicatif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cap="none" dirty="0">
                <a:solidFill>
                  <a:schemeClr val="tx1"/>
                </a:solidFill>
              </a:rPr>
              <a:t> </a:t>
            </a:r>
            <a:r>
              <a:rPr lang="fr-FR" sz="3600" cap="none" dirty="0" smtClean="0">
                <a:solidFill>
                  <a:schemeClr val="tx1"/>
                </a:solidFill>
              </a:rPr>
              <a:t>  Sygeti MTN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cap="none" dirty="0">
                <a:solidFill>
                  <a:schemeClr val="tx1"/>
                </a:solidFill>
              </a:rPr>
              <a:t> </a:t>
            </a:r>
            <a:r>
              <a:rPr lang="fr-FR" sz="3600" cap="none" dirty="0" smtClean="0">
                <a:solidFill>
                  <a:schemeClr val="tx1"/>
                </a:solidFill>
              </a:rPr>
              <a:t>  Sygeti MOOV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fr-FR" sz="3600" cap="none" dirty="0">
                <a:solidFill>
                  <a:schemeClr val="tx1"/>
                </a:solidFill>
              </a:rPr>
              <a:t> </a:t>
            </a:r>
            <a:r>
              <a:rPr lang="fr-FR" sz="3600" cap="none" dirty="0" smtClean="0">
                <a:solidFill>
                  <a:schemeClr val="tx1"/>
                </a:solidFill>
              </a:rPr>
              <a:t>  Quizz </a:t>
            </a:r>
            <a:endParaRPr lang="fr-FR" sz="3600" cap="none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57263" y="23241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fr-FR" sz="3600" cap="none" dirty="0"/>
          </a:p>
        </p:txBody>
      </p:sp>
    </p:spTree>
    <p:extLst>
      <p:ext uri="{BB962C8B-B14F-4D97-AF65-F5344CB8AC3E}">
        <p14:creationId xmlns:p14="http://schemas.microsoft.com/office/powerpoint/2010/main" val="37364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57625" y="157163"/>
            <a:ext cx="35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1"/>
                </a:solidFill>
              </a:rPr>
              <a:t>QUIZZ</a:t>
            </a: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91" y="971551"/>
            <a:ext cx="9322184" cy="4582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4987" y="2114550"/>
            <a:ext cx="885826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7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300038"/>
            <a:ext cx="7281862" cy="483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4487" y="1843088"/>
            <a:ext cx="73866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dirty="0" smtClean="0">
                <a:solidFill>
                  <a:schemeClr val="accent1"/>
                </a:solidFill>
              </a:rPr>
              <a:t>FIN</a:t>
            </a:r>
            <a:endParaRPr lang="fr-FR" sz="1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4600" y="0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HERMES.NET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1512" y="1300163"/>
            <a:ext cx="10872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Hermes.net est un </a:t>
            </a:r>
            <a:r>
              <a:rPr lang="fr-FR" sz="2000" dirty="0" smtClean="0"/>
              <a:t>logiciel</a:t>
            </a:r>
            <a:r>
              <a:rPr lang="fr-FR" dirty="0" smtClean="0"/>
              <a:t> CRM permettant de coupler la téléphonie à l’informatique.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1512" y="2154050"/>
            <a:ext cx="108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la solution choisie par le GROUPE MEDIA CONTACT pour la gestion de son centre d’appels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71512" y="3177184"/>
            <a:ext cx="108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composé de plusieurs modules dont le MODULE AGENT qui fera l’objet de notre étude.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1512" y="4200318"/>
            <a:ext cx="1087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allons étudier le processus de connexion jusqu’à la remontée du Script Ecran,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00313" y="103406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PAGE DE CONNEXION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176934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lancer Hermes.net, il faut ouvrir le navigateur « Internet Explorer » et saisir l’adresse suivante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9526"/>
            <a:ext cx="1165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fr-FR" dirty="0" smtClean="0">
                <a:solidFill>
                  <a:srgbClr val="FF0000"/>
                </a:solidFill>
                <a:hlinkClick r:id="rId2"/>
              </a:rPr>
              <a:t>10.0.5.11/hermes_net_v4</a:t>
            </a:r>
            <a:r>
              <a:rPr lang="fr-FR" dirty="0" smtClean="0"/>
              <a:t>,. Cette adresse est souvent disponible sur les lecteurs partagés,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602118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fois lancée une page de connexion s’affiche et vous devriez vos identifiants hermes.net 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3314710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Elle se présente comme suit: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166846"/>
            <a:ext cx="6196012" cy="5248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èche droite 2"/>
          <p:cNvSpPr/>
          <p:nvPr/>
        </p:nvSpPr>
        <p:spPr>
          <a:xfrm rot="2300305">
            <a:off x="1969929" y="1961008"/>
            <a:ext cx="2658083" cy="1352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 rot="13031748">
            <a:off x="6210556" y="4108109"/>
            <a:ext cx="3810939" cy="1401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8974307">
            <a:off x="7483239" y="2308913"/>
            <a:ext cx="1980340" cy="1028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22477" y="966517"/>
            <a:ext cx="129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 HERMES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676223" y="5065956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MOT DE PASSE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53232" y="1580454"/>
            <a:ext cx="19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NUMERO DE STATION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6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28600"/>
            <a:ext cx="6372224" cy="5252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8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3" y="1716313"/>
            <a:ext cx="9557792" cy="176711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62857" y="769257"/>
            <a:ext cx="1944914" cy="169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00801" y="1175657"/>
            <a:ext cx="1045027" cy="156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388989" y="1175657"/>
            <a:ext cx="34239" cy="158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399925"/>
            <a:ext cx="1283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PAUSE/PRET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586015" y="829517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COUPER LES APPELS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593241" y="829517"/>
            <a:ext cx="259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QUALIFICATION DES APPELS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431944" y="4168875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u="sng" dirty="0" smtClean="0">
                <a:solidFill>
                  <a:schemeClr val="accent1"/>
                </a:solidFill>
              </a:rPr>
              <a:t>BARRE DE TELEPHONIE</a:t>
            </a:r>
            <a:endParaRPr lang="fr-FR" sz="2800" u="sng" dirty="0">
              <a:solidFill>
                <a:schemeClr val="accent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7794043" y="2530246"/>
            <a:ext cx="1007057" cy="1470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074378" y="4000893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Mise en attente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1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28649" y="428625"/>
            <a:ext cx="1061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fois en « Attente-Réception », vous verrez un voyant rouge clignoter au niveau de l’</a:t>
            </a:r>
            <a:r>
              <a:rPr lang="fr-FR" dirty="0" err="1" smtClean="0"/>
              <a:t>IPphone</a:t>
            </a:r>
            <a:r>
              <a:rPr lang="fr-FR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8649" y="1524000"/>
            <a:ext cx="10615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Il suffit d’appuyer sur le dit bouton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 pour voir une fiche montée à l écran comme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Le montre l’image ci-après. Elle vous permet </a:t>
            </a:r>
          </a:p>
          <a:p>
            <a:pPr>
              <a:lnSpc>
                <a:spcPct val="250000"/>
              </a:lnSpc>
            </a:pPr>
            <a:r>
              <a:rPr lang="fr-FR" dirty="0" smtClean="0"/>
              <a:t>De recueillir certaines informations du client,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73" y="1028389"/>
            <a:ext cx="5925377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7212" y="128589"/>
            <a:ext cx="1018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1"/>
                </a:solidFill>
              </a:rPr>
              <a:t>PORTAIL APPLICATIF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7212" y="1371600"/>
            <a:ext cx="106156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FR" dirty="0" smtClean="0"/>
              <a:t>Le portail applicatif est une application web qui a pour rôle de </a:t>
            </a:r>
            <a:r>
              <a:rPr lang="fr-FR" dirty="0" err="1" smtClean="0"/>
              <a:t>recencer</a:t>
            </a:r>
            <a:r>
              <a:rPr lang="fr-FR" dirty="0" smtClean="0"/>
              <a:t> toutes les applications (Clientes ou internes) en un même endroit. Il vous permet en un clic d’avoir accès à toutes les applications en </a:t>
            </a:r>
            <a:r>
              <a:rPr lang="fr-FR" dirty="0" err="1" smtClean="0"/>
              <a:t>utilsant</a:t>
            </a:r>
            <a:r>
              <a:rPr lang="fr-FR" dirty="0" smtClean="0"/>
              <a:t> vos identifiants Hermes.net , Il est disponible à l’adresse </a:t>
            </a:r>
            <a:r>
              <a:rPr lang="fr-FR" dirty="0" smtClean="0">
                <a:solidFill>
                  <a:schemeClr val="accent1"/>
                </a:solidFill>
                <a:hlinkClick r:id="rId2"/>
              </a:rPr>
              <a:t>http://</a:t>
            </a:r>
            <a:r>
              <a:rPr lang="fr-FR" dirty="0" smtClean="0">
                <a:solidFill>
                  <a:schemeClr val="accent1"/>
                </a:solidFill>
                <a:hlinkClick r:id="rId2"/>
              </a:rPr>
              <a:t>10.0.5.5/mcb_application/portail_web</a:t>
            </a:r>
            <a:r>
              <a:rPr lang="fr-FR" dirty="0" smtClean="0">
                <a:solidFill>
                  <a:schemeClr val="accent1"/>
                </a:solidFill>
              </a:rPr>
              <a:t>. </a:t>
            </a:r>
            <a:r>
              <a:rPr lang="fr-FR" dirty="0" smtClean="0"/>
              <a:t>Dès que la page d’authentification s’affiche, il suffit de saisir vos identifiants Hermes.net et vous aurai accès aux divers applications concernant votre profil,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TC104033927[[fn=Grand événement]]</Template>
  <TotalTime>119</TotalTime>
  <Words>475</Words>
  <Application>Microsoft Office PowerPoint</Application>
  <PresentationFormat>Grand écran</PresentationFormat>
  <Paragraphs>54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Impact</vt:lpstr>
      <vt:lpstr>Grand événement</vt:lpstr>
      <vt:lpstr>MODULE DE FORMATION DE LA DSI</vt:lpstr>
      <vt:lpstr>PRÉSENTATION DES DIFFÉRENTES APPLICATIONS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DE FORMATION DE LA DSI</dc:title>
  <dc:creator>DERRICK</dc:creator>
  <cp:lastModifiedBy>DERRICK</cp:lastModifiedBy>
  <cp:revision>61</cp:revision>
  <dcterms:created xsi:type="dcterms:W3CDTF">2014-04-16T20:34:26Z</dcterms:created>
  <dcterms:modified xsi:type="dcterms:W3CDTF">2014-04-17T06:21:48Z</dcterms:modified>
</cp:coreProperties>
</file>